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9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D56D6BDA-B9C1-4599-8B24-01AD20F8A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171EE-A4F1-45B4-A5E5-71F67C28D030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7AE656-245F-4B15-87D3-9981AD5F2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EB861A-0E30-4147-8874-8DC71C811B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9454-89A5-49FC-ABDF-0ED495637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2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Макет_01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AEF3C9-E3B1-4688-BEFE-E0FEDA720D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3514" y="1681402"/>
            <a:ext cx="2684969" cy="26849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0413E-6601-4595-B340-1B71B2FA9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ound2DiagRect">
            <a:avLst/>
          </a:prstGeom>
          <a:solidFill>
            <a:schemeClr val="bg1">
              <a:alpha val="60000"/>
            </a:schemeClr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fonik.ru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C50C39-030E-48A9-A778-D0D8FB066E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17553"/>
            <a:ext cx="9144000" cy="424732"/>
          </a:xfrm>
          <a:solidFill>
            <a:schemeClr val="bg1">
              <a:alpha val="60000"/>
            </a:schemeClr>
          </a:solidFill>
        </p:spPr>
        <p:txBody>
          <a:bodyPr anchor="ctr" anchorCtr="0">
            <a:sp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0529E-FECD-48CC-B656-DA386AB2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28E-6F86-4FB9-92C0-E099A58145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7F92A-3FE4-40F4-8990-24DF337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BFC6A-FA44-440E-B5DF-15B65A11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5A-78D0-4A61-8FAF-D1D4E6969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акет_02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F6CE94-3701-4529-BAF7-564D980D52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7537" y="244463"/>
            <a:ext cx="1171635" cy="11716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1C0B9-B10B-40BF-BD44-23DE1C17E2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715"/>
            <a:ext cx="10515600" cy="776383"/>
          </a:xfrm>
          <a:prstGeom prst="round2DiagRect">
            <a:avLst/>
          </a:prstGeom>
          <a:solidFill>
            <a:schemeClr val="bg1">
              <a:alpha val="60000"/>
            </a:schemeClr>
          </a:solidFill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fonik.ru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51A4B-20C5-466D-8622-3F4ADDD61A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Основной текст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12C41-3C2F-4793-9D3C-8316B192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28E-6F86-4FB9-92C0-E099A58145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DB321-4128-4AE5-94FB-9D15D33D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EE145-1F15-4A3C-B855-BF436969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5A-78D0-4A61-8FAF-D1D4E6969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69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14BE33D-971D-40AA-83AB-C7C5C1E1AD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FD5CB-A84B-4D5A-B67B-3A073115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fonik.ru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364949-1C87-4B6E-A976-59A3BE94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24888-D503-491B-9A9B-67A4B1A9F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0F2528E-6F86-4FB9-92C0-E099A58145BF}" type="datetimeFigureOut">
              <a:rPr lang="ru-RU" smtClean="0"/>
              <a:pPr/>
              <a:t>23.04.2022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B1816-BC77-4EBC-A468-9F180F8D3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F6FEF-5D56-4118-B2D5-35FFA0EAC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1095A-78D0-4A61-8FAF-D1D4E6969B6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97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E07D9B-A041-4713-88C9-CE24F01EA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59"/>
            <a:ext cx="9144000" cy="1260356"/>
          </a:xfrm>
        </p:spPr>
        <p:txBody>
          <a:bodyPr>
            <a:normAutofit/>
          </a:bodyPr>
          <a:lstStyle/>
          <a:p>
            <a:r>
              <a:rPr lang="ru-RU" sz="2400" b="1" cap="all" dirty="0" smtClean="0"/>
              <a:t>Презентация по </a:t>
            </a:r>
            <a:r>
              <a:rPr lang="ru-RU" sz="2400" b="1" cap="all" dirty="0"/>
              <a:t>лабораторной работе № </a:t>
            </a:r>
            <a:r>
              <a:rPr lang="ru-RU" sz="2400" b="1" u="sng" cap="all" dirty="0" smtClean="0"/>
              <a:t>2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b="1" cap="all" dirty="0"/>
              <a:t>по </a:t>
            </a:r>
            <a:r>
              <a:rPr lang="ru-RU" sz="2400" b="1" cap="all" dirty="0" smtClean="0"/>
              <a:t>теме: управление версиями </a:t>
            </a:r>
            <a:br>
              <a:rPr lang="ru-RU" sz="2400" b="1" cap="all" dirty="0" smtClean="0"/>
            </a:br>
            <a:r>
              <a:rPr lang="ru-RU" sz="2400" b="1" cap="all" dirty="0" smtClean="0"/>
              <a:t>Дисциплина</a:t>
            </a:r>
            <a:r>
              <a:rPr lang="ru-RU" sz="2400" b="1" cap="all" dirty="0" smtClean="0"/>
              <a:t>: операционные системы</a:t>
            </a:r>
            <a:endParaRPr lang="ru-RU" sz="24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801353-4E32-4CC9-9296-5DEF4CCEE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1424"/>
            <a:ext cx="9144000" cy="424732"/>
          </a:xfrm>
        </p:spPr>
        <p:txBody>
          <a:bodyPr/>
          <a:lstStyle/>
          <a:p>
            <a:r>
              <a:rPr lang="ru-RU" dirty="0" smtClean="0"/>
              <a:t>Подготовил: Шеожев Аслан Аскерович НПИбд-02-21 (1032216531)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98801353-4E32-4CC9-9296-5DEF4CCEE040}"/>
              </a:ext>
            </a:extLst>
          </p:cNvPr>
          <p:cNvSpPr txBox="1">
            <a:spLocks/>
          </p:cNvSpPr>
          <p:nvPr/>
        </p:nvSpPr>
        <p:spPr>
          <a:xfrm>
            <a:off x="5153757" y="6207546"/>
            <a:ext cx="1884485" cy="4247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Москва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29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EFAE3-0F78-4FA4-A29D-066F52F4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15"/>
            <a:ext cx="3380874" cy="776383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E7EF8-BEF5-4683-9F34-83ABC590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7884" cy="10779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Изучить идеологию и применение средств контроля версий, а также освоить умения по работе с </a:t>
            </a:r>
            <a:r>
              <a:rPr lang="en-US" dirty="0" err="1"/>
              <a:t>git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9715"/>
            <a:ext cx="3300663" cy="776383"/>
          </a:xfrm>
        </p:spPr>
        <p:txBody>
          <a:bodyPr/>
          <a:lstStyle/>
          <a:p>
            <a:r>
              <a:rPr lang="ru-RU" dirty="0" smtClean="0"/>
              <a:t>Ход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59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Ознакомился со всеми основными командами </a:t>
            </a:r>
            <a:r>
              <a:rPr lang="en-US" dirty="0" err="1" smtClean="0"/>
              <a:t>git</a:t>
            </a:r>
            <a:r>
              <a:rPr lang="ru-RU" dirty="0" smtClean="0"/>
              <a:t> (</a:t>
            </a:r>
            <a:r>
              <a:rPr lang="en-US" dirty="0" smtClean="0"/>
              <a:t>add, push, commit, status </a:t>
            </a:r>
            <a:r>
              <a:rPr lang="ru-RU" dirty="0" smtClean="0"/>
              <a:t>и др.)</a:t>
            </a:r>
            <a:r>
              <a:rPr lang="en-US" dirty="0" smtClean="0"/>
              <a:t> </a:t>
            </a:r>
            <a:r>
              <a:rPr lang="ru-RU" dirty="0" smtClean="0"/>
              <a:t>и установил необходимое для лабораторной работы ПО. Далее, создал аккаунт на сайте </a:t>
            </a:r>
            <a:r>
              <a:rPr lang="en-US" dirty="0" err="1" smtClean="0"/>
              <a:t>github</a:t>
            </a:r>
            <a:r>
              <a:rPr lang="en-US" dirty="0" smtClean="0"/>
              <a:t>. </a:t>
            </a:r>
            <a:r>
              <a:rPr lang="ru-RU" dirty="0" smtClean="0"/>
              <a:t>И после этого настроил имя и </a:t>
            </a:r>
            <a:r>
              <a:rPr lang="en-US" dirty="0" smtClean="0"/>
              <a:t>email </a:t>
            </a:r>
            <a:r>
              <a:rPr lang="ru-RU" dirty="0" smtClean="0"/>
              <a:t>владельца </a:t>
            </a:r>
            <a:r>
              <a:rPr lang="ru-RU" dirty="0" err="1" smtClean="0"/>
              <a:t>репозитория</a:t>
            </a:r>
            <a:r>
              <a:rPr lang="ru-RU" dirty="0" smtClean="0"/>
              <a:t>. Для идентификации пользователя необходимо было сгенерировать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gpg</a:t>
            </a:r>
            <a:r>
              <a:rPr lang="en-US" dirty="0" smtClean="0"/>
              <a:t> </a:t>
            </a:r>
            <a:r>
              <a:rPr lang="ru-RU" dirty="0" smtClean="0"/>
              <a:t>ключи, что я и сделал. После чего открылась возможность добавить эти ключи и в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89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8" y="0"/>
            <a:ext cx="8545680" cy="693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54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"/>
            <a:ext cx="9348537" cy="239027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ходе решения были допущена ошибка, которая позже была мной выявлена, а именно, при настройке </a:t>
            </a:r>
            <a:r>
              <a:rPr lang="en-US" dirty="0" err="1" smtClean="0"/>
              <a:t>gh</a:t>
            </a:r>
            <a:r>
              <a:rPr lang="en-US" dirty="0" smtClean="0"/>
              <a:t> </a:t>
            </a:r>
            <a:r>
              <a:rPr lang="ru-RU" dirty="0" smtClean="0"/>
              <a:t>приоритетный протокол был выбран </a:t>
            </a:r>
            <a:r>
              <a:rPr lang="en-US" dirty="0" smtClean="0"/>
              <a:t>HTTPS, </a:t>
            </a:r>
            <a:r>
              <a:rPr lang="ru-RU" dirty="0" smtClean="0"/>
              <a:t>а не </a:t>
            </a:r>
            <a:r>
              <a:rPr lang="en-US" dirty="0" smtClean="0"/>
              <a:t>SSH. </a:t>
            </a:r>
            <a:r>
              <a:rPr lang="ru-RU" dirty="0" smtClean="0"/>
              <a:t>В дальнейшем это не дало создать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курса на основе шаблонов. Командная строка выдавала ошибку.</a:t>
            </a:r>
            <a:endParaRPr lang="ru-RU" dirty="0"/>
          </a:p>
        </p:txBody>
      </p:sp>
      <p:pic>
        <p:nvPicPr>
          <p:cNvPr id="2050" name="Picture 2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6" y="3758616"/>
            <a:ext cx="58388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48" y="4472990"/>
            <a:ext cx="58959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31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8971"/>
            <a:ext cx="10515600" cy="8922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 лабораторной работы, как и ожидалось в </a:t>
            </a:r>
            <a:r>
              <a:rPr lang="ru-RU" dirty="0" err="1" smtClean="0"/>
              <a:t>репозитории</a:t>
            </a:r>
            <a:r>
              <a:rPr lang="ru-RU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появились новые папки.</a:t>
            </a:r>
            <a:endParaRPr lang="ru-RU" dirty="0"/>
          </a:p>
        </p:txBody>
      </p:sp>
      <p:pic>
        <p:nvPicPr>
          <p:cNvPr id="3074" name="Picture 2" descr="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16" y="1501860"/>
            <a:ext cx="8255167" cy="497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11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9715"/>
            <a:ext cx="1776663" cy="776383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59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Мною были получены знания по работе с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ru-RU" dirty="0" smtClean="0"/>
              <a:t>а также </a:t>
            </a:r>
            <a:r>
              <a:rPr lang="en-US" dirty="0" err="1" smtClean="0"/>
              <a:t>github</a:t>
            </a:r>
            <a:r>
              <a:rPr lang="en-US" dirty="0" smtClean="0"/>
              <a:t>. </a:t>
            </a:r>
            <a:r>
              <a:rPr lang="ru-RU" dirty="0" smtClean="0"/>
              <a:t>Также была изучена идеология и применение средств контроля версий.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666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193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Calibri</vt:lpstr>
      <vt:lpstr>Тема Office</vt:lpstr>
      <vt:lpstr>Презентация по лабораторной работе № 2 по теме: управление версиями  Дисциплина: операционные системы</vt:lpstr>
      <vt:lpstr>Цель работы</vt:lpstr>
      <vt:lpstr>Ход работы: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description>fonik.ru</dc:description>
  <cp:lastModifiedBy>Шеожев Аслан Аскерович</cp:lastModifiedBy>
  <cp:revision>3</cp:revision>
  <dcterms:created xsi:type="dcterms:W3CDTF">2020-06-23T05:08:02Z</dcterms:created>
  <dcterms:modified xsi:type="dcterms:W3CDTF">2022-04-23T20:05:56Z</dcterms:modified>
</cp:coreProperties>
</file>