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0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D56D6BDA-B9C1-4599-8B24-01AD20F8A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71EE-A4F1-45B4-A5E5-71F67C28D030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7AE656-245F-4B15-87D3-9981AD5F2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EB861A-0E30-4147-8874-8DC71C811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9454-89A5-49FC-ABDF-0ED495637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2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Макет_01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EF3C9-E3B1-4688-BEFE-E0FEDA720D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3514" y="1681402"/>
            <a:ext cx="2684969" cy="26849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0413E-6601-4595-B340-1B71B2FA9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ound2DiagRect">
            <a:avLst/>
          </a:prstGeom>
          <a:solidFill>
            <a:schemeClr val="bg1">
              <a:alpha val="60000"/>
            </a:schemeClr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50C39-030E-48A9-A778-D0D8FB066E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17553"/>
            <a:ext cx="9144000" cy="424732"/>
          </a:xfrm>
          <a:solidFill>
            <a:schemeClr val="bg1">
              <a:alpha val="60000"/>
            </a:schemeClr>
          </a:solidFill>
        </p:spPr>
        <p:txBody>
          <a:bodyPr anchor="ctr" anchorCtr="0">
            <a:sp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0529E-FECD-48CC-B656-DA386AB2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28E-6F86-4FB9-92C0-E099A58145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7F92A-3FE4-40F4-8990-24DF337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BFC6A-FA44-440E-B5DF-15B65A11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5A-78D0-4A61-8FAF-D1D4E6969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акет_0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F6CE94-3701-4529-BAF7-564D980D52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7537" y="244463"/>
            <a:ext cx="1171635" cy="11716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1C0B9-B10B-40BF-BD44-23DE1C17E2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715"/>
            <a:ext cx="10515600" cy="776383"/>
          </a:xfrm>
          <a:prstGeom prst="round2DiagRect">
            <a:avLst/>
          </a:prstGeom>
          <a:solidFill>
            <a:schemeClr val="bg1">
              <a:alpha val="60000"/>
            </a:schemeClr>
          </a:solidFill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1A4B-20C5-466D-8622-3F4ADDD61A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Основной текст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2C41-3C2F-4793-9D3C-8316B192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28E-6F86-4FB9-92C0-E099A58145BF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DB321-4128-4AE5-94FB-9D15D33D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EE145-1F15-4A3C-B855-BF436969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5A-78D0-4A61-8FAF-D1D4E6969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2FF9DE6-1897-45B2-B1BF-5755D65C0B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FD5CB-A84B-4D5A-B67B-3A073115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64949-1C87-4B6E-A976-59A3BE94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24888-D503-491B-9A9B-67A4B1A9F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0F2528E-6F86-4FB9-92C0-E099A58145BF}" type="datetimeFigureOut">
              <a:rPr lang="ru-RU" smtClean="0"/>
              <a:pPr/>
              <a:t>23.04.2022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B1816-BC77-4EBC-A468-9F180F8D3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F6FEF-5D56-4118-B2D5-35FFA0EA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1095A-78D0-4A61-8FAF-D1D4E6969B6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97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07D9B-A041-4713-88C9-CE24F01E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59"/>
            <a:ext cx="9144000" cy="1260356"/>
          </a:xfrm>
        </p:spPr>
        <p:txBody>
          <a:bodyPr>
            <a:normAutofit fontScale="90000"/>
          </a:bodyPr>
          <a:lstStyle/>
          <a:p>
            <a:r>
              <a:rPr lang="ru-RU" sz="2400" b="1" cap="all" dirty="0" smtClean="0"/>
              <a:t>Презентация по </a:t>
            </a:r>
            <a:r>
              <a:rPr lang="ru-RU" sz="2400" b="1" cap="all" dirty="0"/>
              <a:t>лабораторной работе № </a:t>
            </a:r>
            <a:r>
              <a:rPr lang="ru-RU" sz="2400" b="1" u="sng" cap="all" dirty="0" smtClean="0"/>
              <a:t>1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b="1" cap="all" dirty="0"/>
              <a:t>по теме Установка и конфигурация операционной системы на виртуальную </a:t>
            </a:r>
            <a:r>
              <a:rPr lang="ru-RU" sz="2400" b="1" cap="all" dirty="0" smtClean="0"/>
              <a:t>машину</a:t>
            </a:r>
            <a:br>
              <a:rPr lang="ru-RU" sz="2400" b="1" cap="all" dirty="0" smtClean="0"/>
            </a:br>
            <a:r>
              <a:rPr lang="ru-RU" sz="2400" b="1" cap="all" dirty="0" smtClean="0"/>
              <a:t>Дисциплина: операционные системы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01353-4E32-4CC9-9296-5DEF4CCEE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1424"/>
            <a:ext cx="9144000" cy="424732"/>
          </a:xfrm>
        </p:spPr>
        <p:txBody>
          <a:bodyPr/>
          <a:lstStyle/>
          <a:p>
            <a:r>
              <a:rPr lang="ru-RU" dirty="0" smtClean="0"/>
              <a:t>Подготовил: Шеожев Аслан Аскерович НПИбд-02-21 (1032216531)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8801353-4E32-4CC9-9296-5DEF4CCEE040}"/>
              </a:ext>
            </a:extLst>
          </p:cNvPr>
          <p:cNvSpPr txBox="1">
            <a:spLocks/>
          </p:cNvSpPr>
          <p:nvPr/>
        </p:nvSpPr>
        <p:spPr>
          <a:xfrm>
            <a:off x="5153757" y="6207546"/>
            <a:ext cx="1884485" cy="4247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Москва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2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EFAE3-0F78-4FA4-A29D-066F52F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15"/>
            <a:ext cx="3276600" cy="776383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E7EF8-BEF5-4683-9F34-83ABC59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839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9715"/>
            <a:ext cx="3179885" cy="776383"/>
          </a:xfrm>
        </p:spPr>
        <p:txBody>
          <a:bodyPr/>
          <a:lstStyle/>
          <a:p>
            <a:r>
              <a:rPr lang="ru-RU" dirty="0" smtClean="0"/>
              <a:t>Ход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4921"/>
          </a:xfrm>
        </p:spPr>
        <p:txBody>
          <a:bodyPr/>
          <a:lstStyle/>
          <a:p>
            <a:pPr marL="0" lvl="0" indent="0" algn="just">
              <a:buNone/>
            </a:pPr>
            <a:r>
              <a:rPr lang="ru-RU" dirty="0"/>
              <a:t>Установил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ru-RU" dirty="0"/>
              <a:t>на свой ПК и скачал .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ru-RU" dirty="0"/>
              <a:t>файл с ОС </a:t>
            </a:r>
            <a:r>
              <a:rPr lang="en-US" dirty="0"/>
              <a:t>Fedora</a:t>
            </a:r>
            <a:r>
              <a:rPr lang="ru-RU" dirty="0"/>
              <a:t>. Создал новую виртуальную </a:t>
            </a:r>
            <a:r>
              <a:rPr lang="ru-RU" dirty="0" smtClean="0"/>
              <a:t>машину. </a:t>
            </a:r>
            <a:r>
              <a:rPr lang="ru-RU" dirty="0"/>
              <a:t>Указал имя виртуальной машины, тип операционной системы — </a:t>
            </a:r>
            <a:r>
              <a:rPr lang="en-US" dirty="0"/>
              <a:t>Linux</a:t>
            </a:r>
            <a:r>
              <a:rPr lang="ru-RU" dirty="0"/>
              <a:t>, </a:t>
            </a:r>
            <a:r>
              <a:rPr lang="en-US" dirty="0" smtClean="0"/>
              <a:t>Fedora</a:t>
            </a:r>
            <a:r>
              <a:rPr lang="ru-RU" dirty="0" smtClean="0"/>
              <a:t>. Далее </a:t>
            </a:r>
            <a:r>
              <a:rPr lang="ru-RU" dirty="0"/>
              <a:t>добавил новый привод оптических дисков и выбрал </a:t>
            </a:r>
            <a:r>
              <a:rPr lang="ru-RU" dirty="0" smtClean="0"/>
              <a:t>образ.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0788"/>
            <a:ext cx="6865136" cy="16390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69" y="3703804"/>
            <a:ext cx="3317631" cy="27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9611"/>
            <a:ext cx="9193823" cy="167054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Запустил виртуальную машину, выбрал язык интерфейса и перешел к настройкам установки операционной </a:t>
            </a:r>
            <a:r>
              <a:rPr lang="ru-RU" dirty="0" smtClean="0"/>
              <a:t>системы. После </a:t>
            </a:r>
            <a:r>
              <a:rPr lang="ru-RU" dirty="0"/>
              <a:t>завершения установки операционной </a:t>
            </a:r>
            <a:r>
              <a:rPr lang="ru-RU" dirty="0" smtClean="0"/>
              <a:t>системы </a:t>
            </a:r>
            <a:r>
              <a:rPr lang="ru-RU" dirty="0"/>
              <a:t>корректно перезапустил виртуальную </a:t>
            </a:r>
            <a:r>
              <a:rPr lang="ru-RU" dirty="0" smtClean="0"/>
              <a:t>машину.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33" y="2681654"/>
            <a:ext cx="5255756" cy="37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9273"/>
            <a:ext cx="6749562" cy="474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Установил имя и пароль для пользователя.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" y="2005433"/>
            <a:ext cx="4921281" cy="36392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76" y="2007137"/>
            <a:ext cx="4958863" cy="36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4448"/>
            <a:ext cx="9369669" cy="2092568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В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ru-RU" dirty="0"/>
              <a:t>отключил носитель информации с образом. Вошел в ОС под заданной мною при установке учётной записью </a:t>
            </a:r>
            <a:r>
              <a:rPr lang="ru-RU" dirty="0" smtClean="0"/>
              <a:t>. </a:t>
            </a:r>
            <a:r>
              <a:rPr lang="ru-RU" dirty="0"/>
              <a:t>В меню «Устройства» виртуальной машины подключил образ диска дополнений гостевой </a:t>
            </a:r>
            <a:r>
              <a:rPr lang="ru-RU" dirty="0" smtClean="0"/>
              <a:t>ОС. После корректно </a:t>
            </a:r>
            <a:r>
              <a:rPr lang="ru-RU" dirty="0"/>
              <a:t>перезагрузите виртуальную </a:t>
            </a:r>
            <a:r>
              <a:rPr lang="ru-RU" dirty="0" smtClean="0"/>
              <a:t>машину.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05" y="2923831"/>
            <a:ext cx="4637575" cy="34439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96" y="2923831"/>
            <a:ext cx="3486150" cy="21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39" y="5128595"/>
            <a:ext cx="3802307" cy="12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3" y="2065887"/>
            <a:ext cx="5389684" cy="40670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76" y="2065887"/>
            <a:ext cx="4695093" cy="40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9715"/>
            <a:ext cx="1887415" cy="776383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9061938" cy="16297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ходе работы были приобретены практические навыки установки операционной системы на виртуальную машину, настройки минимально необходимых для дальнейшей работы сервисов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176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Calibri</vt:lpstr>
      <vt:lpstr>Тема Office</vt:lpstr>
      <vt:lpstr>Презентация по лабораторной работе № 1 по теме Установка и конфигурация операционной системы на виртуальную машину Дисциплина: операционные системы</vt:lpstr>
      <vt:lpstr>Цель работы</vt:lpstr>
      <vt:lpstr>Ход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description>fonik.ru</dc:description>
  <cp:lastModifiedBy>Шеожев Аслан Аскерович</cp:lastModifiedBy>
  <cp:revision>4</cp:revision>
  <dcterms:created xsi:type="dcterms:W3CDTF">2020-06-23T05:08:02Z</dcterms:created>
  <dcterms:modified xsi:type="dcterms:W3CDTF">2022-04-23T03:00:42Z</dcterms:modified>
</cp:coreProperties>
</file>