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  <p:sldId id="263" r:id="rId8"/>
    <p:sldId id="264" r:id="rId9"/>
    <p:sldId id="267" r:id="rId10"/>
    <p:sldId id="266" r:id="rId11"/>
    <p:sldId id="268" r:id="rId12"/>
    <p:sldId id="270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DF02DF-5540-47F9-9194-242C3C00A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311A43-78FD-46C1-9B6F-F2CE8DAA8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BA867D-71A3-47B2-82A8-E8742494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61B-A525-46E4-9AE6-55EA33AADB63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46E243-43A3-4588-8600-2CB2075E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5D73BC-B200-4AE3-B2D6-86745FD9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9AB-D8C0-4BAB-9403-8FA7CC84B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74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1D0B9-3362-42D9-8CE9-512017E8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333E41-7B6F-43CE-944E-D964F89D5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ADA163-7256-433E-A654-6E5F5549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61B-A525-46E4-9AE6-55EA33AADB63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16DE48-562C-4000-9388-F0E62797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6501E-AD18-4F26-AF86-A604382A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9AB-D8C0-4BAB-9403-8FA7CC84B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3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FDDEA8-259A-46D7-8A1E-CBFB0DFA0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21CDE2-DFD7-4B70-BAB2-F41A9197D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5AE56-2DDB-476A-B50D-57227E57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61B-A525-46E4-9AE6-55EA33AADB63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E31D61-C79F-44BF-AA9C-2335D5FC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44F765-20AA-4197-AA2B-57098F3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9AB-D8C0-4BAB-9403-8FA7CC84B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B5AEA-C919-4D34-BF89-BFB2BBD1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13F0F5-FEA1-4531-AB44-4F494F12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6B1632-87F5-4581-A633-CB8DA999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61B-A525-46E4-9AE6-55EA33AADB63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85FFB5-2B8D-4A08-82AA-53E0FDD2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3B61B1-0E1F-4FD6-98C5-32DF62F9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9AB-D8C0-4BAB-9403-8FA7CC84B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01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F24B4-4869-4852-BC1A-45301795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B29F9-2DCE-46A4-907F-01B2B4E09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8E453D-AC4F-43B8-BA11-7D1D223A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61B-A525-46E4-9AE6-55EA33AADB63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ECF45F-7CE1-44CB-A991-FA8E7656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1DA28B-2609-462B-B4AC-19A2BADD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9AB-D8C0-4BAB-9403-8FA7CC84B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21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D314E-8FFB-414A-A8E0-A2B5712C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830E7-017F-4BB2-81B0-738ED64D1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B8D69C-002B-4FA3-8A33-D083910F8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EA1FD8-7494-4E84-A56F-068D40BD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61B-A525-46E4-9AE6-55EA33AADB63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7AF76B-524B-4767-BA7D-D12E4B08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4EA448-46DD-4F1E-A388-F8B87AE9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9AB-D8C0-4BAB-9403-8FA7CC84B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45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363C8-0367-4117-B51C-49938739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5D2D47-D2F1-406F-947E-E8495D54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1A50B9-6F0F-4CDD-9691-25A867DA1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7E75A0-0C14-43F5-98D6-C0A4EB146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C17D810-83FE-4C5C-90E2-FCEE4D08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BE918E-9B04-4A49-AD86-B4433F3C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61B-A525-46E4-9AE6-55EA33AADB63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CBF0EF-A896-45FA-9B7D-0E86B67C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DDBDBB-4DCF-401D-8349-0ADE3844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9AB-D8C0-4BAB-9403-8FA7CC84B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2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1E6DB-8CB5-41E3-AF87-0A24CEFF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1F2521-0783-4295-8AF5-EEBB1FD2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61B-A525-46E4-9AE6-55EA33AADB63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8E5995-C9CE-464D-9393-26C3E662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572AEF-6041-414C-88DF-F9E00A7C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9AB-D8C0-4BAB-9403-8FA7CC84B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12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B9304C-8D7C-40DD-AB4D-3ACC8E2A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61B-A525-46E4-9AE6-55EA33AADB63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A4BE09-3FEB-4AF0-BB43-E877CC66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7D772A-D79E-42CF-8DA2-55E72CA7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9AB-D8C0-4BAB-9403-8FA7CC84B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2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7D389-69FC-4067-BBB0-E020C5C9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AC63D-E8FA-4097-869D-9FC50CA7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FD3309-B197-41BD-A421-E6E046B5F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848148-7F7B-44E1-B61E-7866D093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61B-A525-46E4-9AE6-55EA33AADB63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158332-6CF7-45C7-A6C6-ECC6E876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8EF880-ACB9-45F4-A88A-98A760E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9AB-D8C0-4BAB-9403-8FA7CC84B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71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04B06-A5B5-4481-9170-9065AD96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C8DC5C-67A4-4F7E-8A50-0F8F88AA6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7BEDD1-B1C8-4AFD-9568-6B18011E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FDFD31-2684-4931-AB6C-34366A76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61B-A525-46E4-9AE6-55EA33AADB63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EA9926-7B02-449D-8659-2C16437D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767A91-B2C7-44EB-85CB-8DBE1533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9AB-D8C0-4BAB-9403-8FA7CC84B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11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C433A5-55F3-4394-8E18-CD683926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480F72-8211-4FF1-8584-09552F7FE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747469-7DFC-45B7-ABF1-50F10E27F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7661B-A525-46E4-9AE6-55EA33AADB63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AF7D88-10C0-4E8C-9263-D66CEE699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43944-0E08-495C-AACD-57CC4E2F0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BA9AB-D8C0-4BAB-9403-8FA7CC84B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37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ww.imagescreations.fr/qu-est-ce-qu-un-cdn-quel-interet-en-seo-et-pour-votre-site-web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eb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lws-hosting.com/referencement-naturel-seo/comment-optimiser-son-site-web-avec-la-minification-css-js-et-html" TargetMode="External"/><Relationship Id="rId4" Type="http://schemas.openxmlformats.org/officeDocument/2006/relationships/image" Target="../media/image18.web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keyword.io/seo-on-page-balise-title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WAI/fundamentals/accessibility-intro/fr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s.google.com/speed/web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760BA-FD81-4491-AE4B-AB9367E3F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0274" y="2368732"/>
            <a:ext cx="6270171" cy="1680755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Bookman Old Style" panose="02050604050505020204" pitchFamily="18" charset="0"/>
              </a:rPr>
              <a:t>La Chouette Agence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407180-3C6B-47CF-BA5C-7293B9071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72891" cy="6858000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AF29506-C303-4F69-B334-EDE200F2E229}"/>
              </a:ext>
            </a:extLst>
          </p:cNvPr>
          <p:cNvCxnSpPr>
            <a:cxnSpLocks/>
          </p:cNvCxnSpPr>
          <p:nvPr/>
        </p:nvCxnSpPr>
        <p:spPr>
          <a:xfrm>
            <a:off x="5181600" y="4206240"/>
            <a:ext cx="701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9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B4FA57A-A384-4CD0-B767-0267E7FA740B}"/>
              </a:ext>
            </a:extLst>
          </p:cNvPr>
          <p:cNvSpPr txBox="1"/>
          <p:nvPr/>
        </p:nvSpPr>
        <p:spPr>
          <a:xfrm>
            <a:off x="3776133" y="500591"/>
            <a:ext cx="4377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Bookman Old Style" panose="02050604050505020204" pitchFamily="18" charset="0"/>
              </a:rPr>
              <a:t>Après modifications des formats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A10967-DF19-4856-8C59-394987244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04" y="1856878"/>
            <a:ext cx="10345594" cy="3562847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B5EEDE7-8D0E-467A-ABC9-BDA9ACE63470}"/>
              </a:ext>
            </a:extLst>
          </p:cNvPr>
          <p:cNvSpPr/>
          <p:nvPr/>
        </p:nvSpPr>
        <p:spPr>
          <a:xfrm>
            <a:off x="1266825" y="1856878"/>
            <a:ext cx="2790826" cy="35628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D7A60C-304C-4916-8E96-275D00977B26}"/>
              </a:ext>
            </a:extLst>
          </p:cNvPr>
          <p:cNvSpPr/>
          <p:nvPr/>
        </p:nvSpPr>
        <p:spPr>
          <a:xfrm>
            <a:off x="7134225" y="1856877"/>
            <a:ext cx="4162425" cy="35628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95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B4FA57A-A384-4CD0-B767-0267E7FA740B}"/>
              </a:ext>
            </a:extLst>
          </p:cNvPr>
          <p:cNvSpPr txBox="1"/>
          <p:nvPr/>
        </p:nvSpPr>
        <p:spPr>
          <a:xfrm>
            <a:off x="3066533" y="1985308"/>
            <a:ext cx="6128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>
                <a:latin typeface="Bookman Old Style" panose="02050604050505020204" pitchFamily="18" charset="0"/>
              </a:rPr>
              <a:t>3 –Taille du site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93C5CE7-A539-4B35-A54B-D51D74BF1860}"/>
              </a:ext>
            </a:extLst>
          </p:cNvPr>
          <p:cNvCxnSpPr/>
          <p:nvPr/>
        </p:nvCxnSpPr>
        <p:spPr>
          <a:xfrm>
            <a:off x="1793966" y="3718560"/>
            <a:ext cx="8673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21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B4FA57A-A384-4CD0-B767-0267E7FA740B}"/>
              </a:ext>
            </a:extLst>
          </p:cNvPr>
          <p:cNvSpPr txBox="1"/>
          <p:nvPr/>
        </p:nvSpPr>
        <p:spPr>
          <a:xfrm>
            <a:off x="1185499" y="1223911"/>
            <a:ext cx="3734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atin typeface="Bookman Old Style" panose="02050604050505020204" pitchFamily="18" charset="0"/>
              </a:rPr>
              <a:t>DESKTOP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73E38E-60C5-4CB3-8DE1-6ABD1F732578}"/>
              </a:ext>
            </a:extLst>
          </p:cNvPr>
          <p:cNvSpPr txBox="1"/>
          <p:nvPr/>
        </p:nvSpPr>
        <p:spPr>
          <a:xfrm>
            <a:off x="7271789" y="1229964"/>
            <a:ext cx="3122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atin typeface="Bookman Old Style" panose="02050604050505020204" pitchFamily="18" charset="0"/>
              </a:rPr>
              <a:t>MOBILE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6E4C87-B336-4582-86E9-4BD2C6028427}"/>
              </a:ext>
            </a:extLst>
          </p:cNvPr>
          <p:cNvSpPr/>
          <p:nvPr/>
        </p:nvSpPr>
        <p:spPr>
          <a:xfrm>
            <a:off x="0" y="6140824"/>
            <a:ext cx="12192000" cy="7171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b="1" dirty="0">
                <a:latin typeface="Bookman Old Style" panose="02050604050505020204" pitchFamily="18" charset="0"/>
              </a:rPr>
              <a:t>Source Images </a:t>
            </a:r>
            <a:r>
              <a:rPr lang="fr-FR" b="1" dirty="0" err="1">
                <a:latin typeface="Bookman Old Style" panose="02050604050505020204" pitchFamily="18" charset="0"/>
              </a:rPr>
              <a:t>Creations</a:t>
            </a:r>
            <a:r>
              <a:rPr lang="fr-FR" b="1" dirty="0">
                <a:latin typeface="Bookman Old Style" panose="02050604050505020204" pitchFamily="18" charset="0"/>
              </a:rPr>
              <a:t>: </a:t>
            </a:r>
            <a:r>
              <a:rPr lang="fr-FR" dirty="0">
                <a:hlinkClick r:id="rId2"/>
              </a:rPr>
              <a:t>https://www.imagescreations.fr/qu-est-ce-qu-un-cdn-quel-interet-en-seo-et-pour-votre-site-web/</a:t>
            </a:r>
            <a:endParaRPr lang="fr-FR" dirty="0"/>
          </a:p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CFE8F0-9617-435D-A5CA-EB8DC476A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71" y="2390398"/>
            <a:ext cx="2077204" cy="20772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EB9242-26B2-4372-8D1F-6AD649AA1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1" y="1888267"/>
            <a:ext cx="4837946" cy="294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79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4C648C57-E898-42B5-AB9F-B8AD7D9C3721}"/>
              </a:ext>
            </a:extLst>
          </p:cNvPr>
          <p:cNvSpPr txBox="1"/>
          <p:nvPr/>
        </p:nvSpPr>
        <p:spPr>
          <a:xfrm>
            <a:off x="3552824" y="703214"/>
            <a:ext cx="539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Bookman Old Style" panose="02050604050505020204" pitchFamily="18" charset="0"/>
              </a:rPr>
              <a:t>AVANT MODIFICATIONS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33385FD-61C5-4C6B-8C75-3290A920C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05" y="1743075"/>
            <a:ext cx="7268589" cy="29527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B2F670C2-5993-442B-96DD-02CE0B6C1CF3}"/>
              </a:ext>
            </a:extLst>
          </p:cNvPr>
          <p:cNvSpPr/>
          <p:nvPr/>
        </p:nvSpPr>
        <p:spPr>
          <a:xfrm>
            <a:off x="5029200" y="1895476"/>
            <a:ext cx="2524126" cy="8763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67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C29F5B0A-0F0C-42E9-B8A0-D0A44D9C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7" y="1516025"/>
            <a:ext cx="6142216" cy="450864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C648C57-E898-42B5-AB9F-B8AD7D9C3721}"/>
              </a:ext>
            </a:extLst>
          </p:cNvPr>
          <p:cNvSpPr txBox="1"/>
          <p:nvPr/>
        </p:nvSpPr>
        <p:spPr>
          <a:xfrm>
            <a:off x="4019550" y="484140"/>
            <a:ext cx="47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latin typeface="Bookman Old Style" panose="02050604050505020204" pitchFamily="18" charset="0"/>
              </a:rPr>
              <a:t>APRÈS MODIFICATIONS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CEBC86-E90C-4549-B89D-21473432362B}"/>
              </a:ext>
            </a:extLst>
          </p:cNvPr>
          <p:cNvSpPr/>
          <p:nvPr/>
        </p:nvSpPr>
        <p:spPr>
          <a:xfrm>
            <a:off x="2576512" y="1527100"/>
            <a:ext cx="1685926" cy="320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239E74C-A154-4704-9A0A-E3405D85A242}"/>
              </a:ext>
            </a:extLst>
          </p:cNvPr>
          <p:cNvCxnSpPr/>
          <p:nvPr/>
        </p:nvCxnSpPr>
        <p:spPr>
          <a:xfrm>
            <a:off x="6753225" y="1298609"/>
            <a:ext cx="0" cy="4943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323F29F4-0B77-4425-B6FC-22C4817D2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2905125"/>
            <a:ext cx="4572000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1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B4FA57A-A384-4CD0-B767-0267E7FA740B}"/>
              </a:ext>
            </a:extLst>
          </p:cNvPr>
          <p:cNvSpPr txBox="1"/>
          <p:nvPr/>
        </p:nvSpPr>
        <p:spPr>
          <a:xfrm>
            <a:off x="1651082" y="1985308"/>
            <a:ext cx="8959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>
                <a:latin typeface="Bookman Old Style" panose="02050604050505020204" pitchFamily="18" charset="0"/>
              </a:rPr>
              <a:t>4 – Chargement du site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93C5CE7-A539-4B35-A54B-D51D74BF1860}"/>
              </a:ext>
            </a:extLst>
          </p:cNvPr>
          <p:cNvCxnSpPr/>
          <p:nvPr/>
        </p:nvCxnSpPr>
        <p:spPr>
          <a:xfrm>
            <a:off x="1793966" y="3718560"/>
            <a:ext cx="8673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36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F804637-EBBE-4786-A941-962CAFBE7E60}"/>
              </a:ext>
            </a:extLst>
          </p:cNvPr>
          <p:cNvSpPr txBox="1"/>
          <p:nvPr/>
        </p:nvSpPr>
        <p:spPr>
          <a:xfrm>
            <a:off x="4581525" y="726847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latin typeface="Bookman Old Style" panose="02050604050505020204" pitchFamily="18" charset="0"/>
              </a:rPr>
              <a:t>LIBRAIRIES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4A98203-57F4-4A8E-96B4-CEE661A5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18" y="1904273"/>
            <a:ext cx="4539066" cy="267057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9AB4E72-EF28-4E8A-9157-AFBF8F13B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60" y="1904273"/>
            <a:ext cx="2844616" cy="284461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E36163C-FA4A-46C5-B3BD-FC848751A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713"/>
            <a:ext cx="4164936" cy="243533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AA56D7-D7ED-4079-85D9-56A5326777EA}"/>
              </a:ext>
            </a:extLst>
          </p:cNvPr>
          <p:cNvSpPr/>
          <p:nvPr/>
        </p:nvSpPr>
        <p:spPr>
          <a:xfrm>
            <a:off x="0" y="6115050"/>
            <a:ext cx="12192000" cy="7429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LWS-Hosting : </a:t>
            </a:r>
            <a:r>
              <a:rPr lang="fr-FR" dirty="0">
                <a:hlinkClick r:id="rId5"/>
              </a:rPr>
              <a:t>https://blog.lws-hosting.com/referencement-naturel-seo/comment-optimiser-son-site-web-avec-la-minification-css-js-et-html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81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4C648C57-E898-42B5-AB9F-B8AD7D9C3721}"/>
              </a:ext>
            </a:extLst>
          </p:cNvPr>
          <p:cNvSpPr txBox="1"/>
          <p:nvPr/>
        </p:nvSpPr>
        <p:spPr>
          <a:xfrm>
            <a:off x="3552824" y="350262"/>
            <a:ext cx="539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Bookman Old Style" panose="02050604050505020204" pitchFamily="18" charset="0"/>
              </a:rPr>
              <a:t>AVANT MODIFICATIONS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B70459-B69D-4EAB-A2A9-232824880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99" y="1147353"/>
            <a:ext cx="3929401" cy="47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0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4C648C57-E898-42B5-AB9F-B8AD7D9C3721}"/>
              </a:ext>
            </a:extLst>
          </p:cNvPr>
          <p:cNvSpPr txBox="1"/>
          <p:nvPr/>
        </p:nvSpPr>
        <p:spPr>
          <a:xfrm>
            <a:off x="3400425" y="950337"/>
            <a:ext cx="539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Bookman Old Style" panose="02050604050505020204" pitchFamily="18" charset="0"/>
              </a:rPr>
              <a:t>APRÈS MODIFICATIONS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D0ED4-89E1-435F-BEB8-7D4593887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2081704"/>
            <a:ext cx="11668125" cy="26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9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B4FA57A-A384-4CD0-B767-0267E7FA740B}"/>
              </a:ext>
            </a:extLst>
          </p:cNvPr>
          <p:cNvSpPr txBox="1"/>
          <p:nvPr/>
        </p:nvSpPr>
        <p:spPr>
          <a:xfrm>
            <a:off x="1056375" y="1985308"/>
            <a:ext cx="101489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>
                <a:latin typeface="Bookman Old Style" panose="02050604050505020204" pitchFamily="18" charset="0"/>
              </a:rPr>
              <a:t>5 – Titre de l’onglet du site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93C5CE7-A539-4B35-A54B-D51D74BF1860}"/>
              </a:ext>
            </a:extLst>
          </p:cNvPr>
          <p:cNvCxnSpPr/>
          <p:nvPr/>
        </p:nvCxnSpPr>
        <p:spPr>
          <a:xfrm>
            <a:off x="1793966" y="3718560"/>
            <a:ext cx="8673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127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B4FA57A-A384-4CD0-B767-0267E7FA740B}"/>
              </a:ext>
            </a:extLst>
          </p:cNvPr>
          <p:cNvSpPr txBox="1"/>
          <p:nvPr/>
        </p:nvSpPr>
        <p:spPr>
          <a:xfrm>
            <a:off x="1817424" y="2267301"/>
            <a:ext cx="8557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>
                <a:latin typeface="Bookman Old Style" panose="02050604050505020204" pitchFamily="18" charset="0"/>
              </a:rPr>
              <a:t>RECOMMANDATIONS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93C5CE7-A539-4B35-A54B-D51D74BF1860}"/>
              </a:ext>
            </a:extLst>
          </p:cNvPr>
          <p:cNvCxnSpPr/>
          <p:nvPr/>
        </p:nvCxnSpPr>
        <p:spPr>
          <a:xfrm>
            <a:off x="1793966" y="3718560"/>
            <a:ext cx="8673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50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2810AE9-0D86-404C-BF24-B3FFA601C2EB}"/>
              </a:ext>
            </a:extLst>
          </p:cNvPr>
          <p:cNvSpPr txBox="1"/>
          <p:nvPr/>
        </p:nvSpPr>
        <p:spPr>
          <a:xfrm>
            <a:off x="1185541" y="1514471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atin typeface="Bookman Old Style" panose="02050604050505020204" pitchFamily="18" charset="0"/>
              </a:rPr>
              <a:t>Court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278996-C6BB-449D-B380-91E3BDC4909A}"/>
              </a:ext>
            </a:extLst>
          </p:cNvPr>
          <p:cNvSpPr txBox="1"/>
          <p:nvPr/>
        </p:nvSpPr>
        <p:spPr>
          <a:xfrm>
            <a:off x="4618672" y="1514470"/>
            <a:ext cx="2954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3200" b="1">
                <a:latin typeface="Bookman Old Style" panose="02050604050505020204" pitchFamily="18" charset="0"/>
              </a:defRPr>
            </a:lvl1pPr>
          </a:lstStyle>
          <a:p>
            <a:pPr algn="ctr"/>
            <a:r>
              <a:rPr lang="fr-FR" dirty="0"/>
              <a:t>Explicite	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72865B-B984-4E2E-AF57-A5A6826347ED}"/>
              </a:ext>
            </a:extLst>
          </p:cNvPr>
          <p:cNvSpPr txBox="1"/>
          <p:nvPr/>
        </p:nvSpPr>
        <p:spPr>
          <a:xfrm>
            <a:off x="8543925" y="1514469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3200" b="1">
                <a:latin typeface="Bookman Old Style" panose="02050604050505020204" pitchFamily="18" charset="0"/>
              </a:defRPr>
            </a:lvl1pPr>
          </a:lstStyle>
          <a:p>
            <a:r>
              <a:rPr lang="fr-FR" dirty="0"/>
              <a:t>Caractères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D12C4CA-2E7D-4D25-9DCB-08830D8BE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7" y="2499297"/>
            <a:ext cx="2276475" cy="2276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C113835-0561-42D8-B108-C3125C7F4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984" y="2482282"/>
            <a:ext cx="2276475" cy="2276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8838C9C-393B-476F-A27F-B775A352A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75" y="2499296"/>
            <a:ext cx="2276475" cy="2276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48CE10-8E19-4EBE-B991-F6C466388FC2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Source Smartkeyword: </a:t>
            </a:r>
            <a:r>
              <a:rPr lang="fr-FR" dirty="0">
                <a:solidFill>
                  <a:schemeClr val="bg1"/>
                </a:solidFill>
                <a:hlinkClick r:id="rId3"/>
              </a:rPr>
              <a:t>https://smartkeyword.io/seo-on-page-balise-title/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03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4C648C57-E898-42B5-AB9F-B8AD7D9C3721}"/>
              </a:ext>
            </a:extLst>
          </p:cNvPr>
          <p:cNvSpPr txBox="1"/>
          <p:nvPr/>
        </p:nvSpPr>
        <p:spPr>
          <a:xfrm>
            <a:off x="704850" y="1188462"/>
            <a:ext cx="539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Bookman Old Style" panose="02050604050505020204" pitchFamily="18" charset="0"/>
              </a:rPr>
              <a:t>AVANT MODIFICATIONS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9C0B02-D9D0-435C-82A5-4F02C221A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40" y="2557437"/>
            <a:ext cx="2105319" cy="58477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5461DB7-50C0-49FF-9CCA-F8450BD9A870}"/>
              </a:ext>
            </a:extLst>
          </p:cNvPr>
          <p:cNvCxnSpPr/>
          <p:nvPr/>
        </p:nvCxnSpPr>
        <p:spPr>
          <a:xfrm>
            <a:off x="6429375" y="1257300"/>
            <a:ext cx="0" cy="521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9BBCB50-5C97-43E2-9415-19CA397D7ACD}"/>
              </a:ext>
            </a:extLst>
          </p:cNvPr>
          <p:cNvSpPr txBox="1"/>
          <p:nvPr/>
        </p:nvSpPr>
        <p:spPr>
          <a:xfrm>
            <a:off x="6691459" y="1188461"/>
            <a:ext cx="539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Bookman Old Style" panose="02050604050505020204" pitchFamily="18" charset="0"/>
              </a:rPr>
              <a:t>APRÈS MODIFICATIONS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E1ED14-5C05-4D10-984E-45B0B9B84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793" y="2557437"/>
            <a:ext cx="2067213" cy="5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B4FA57A-A384-4CD0-B767-0267E7FA740B}"/>
              </a:ext>
            </a:extLst>
          </p:cNvPr>
          <p:cNvSpPr txBox="1"/>
          <p:nvPr/>
        </p:nvSpPr>
        <p:spPr>
          <a:xfrm>
            <a:off x="3511030" y="2310844"/>
            <a:ext cx="54328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>
                <a:latin typeface="Bookman Old Style" panose="02050604050505020204" pitchFamily="18" charset="0"/>
              </a:rPr>
              <a:t>1-COULEURS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93C5CE7-A539-4B35-A54B-D51D74BF1860}"/>
              </a:ext>
            </a:extLst>
          </p:cNvPr>
          <p:cNvCxnSpPr/>
          <p:nvPr/>
        </p:nvCxnSpPr>
        <p:spPr>
          <a:xfrm>
            <a:off x="1793966" y="3718560"/>
            <a:ext cx="8673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56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B4FA57A-A384-4CD0-B767-0267E7FA740B}"/>
              </a:ext>
            </a:extLst>
          </p:cNvPr>
          <p:cNvSpPr txBox="1"/>
          <p:nvPr/>
        </p:nvSpPr>
        <p:spPr>
          <a:xfrm>
            <a:off x="1046459" y="1689896"/>
            <a:ext cx="263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Bookman Old Style" panose="02050604050505020204" pitchFamily="18" charset="0"/>
              </a:rPr>
              <a:t>CONTRASTE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73E38E-60C5-4CB3-8DE1-6ABD1F732578}"/>
              </a:ext>
            </a:extLst>
          </p:cNvPr>
          <p:cNvSpPr txBox="1"/>
          <p:nvPr/>
        </p:nvSpPr>
        <p:spPr>
          <a:xfrm>
            <a:off x="8514061" y="1689897"/>
            <a:ext cx="312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Bookman Old Style" panose="02050604050505020204" pitchFamily="18" charset="0"/>
              </a:rPr>
              <a:t>COLORABLE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8658A1-67E9-4747-97CB-AB7C08055CBE}"/>
              </a:ext>
            </a:extLst>
          </p:cNvPr>
          <p:cNvSpPr txBox="1"/>
          <p:nvPr/>
        </p:nvSpPr>
        <p:spPr>
          <a:xfrm>
            <a:off x="5388994" y="1689896"/>
            <a:ext cx="141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Bookman Old Style" panose="02050604050505020204" pitchFamily="18" charset="0"/>
              </a:rPr>
              <a:t>W3C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4004F40-7BEC-4FA7-BFE4-99FD9607C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6" y="2357437"/>
            <a:ext cx="2143125" cy="214312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D0118CB-B0B3-497D-AC91-FEF8FD589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53" y="2612371"/>
            <a:ext cx="2903569" cy="163325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08F8252-0E81-476F-9D25-699034223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39" y="2425673"/>
            <a:ext cx="2903569" cy="18199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D6E4C87-B336-4582-86E9-4BD2C6028427}"/>
              </a:ext>
            </a:extLst>
          </p:cNvPr>
          <p:cNvSpPr/>
          <p:nvPr/>
        </p:nvSpPr>
        <p:spPr>
          <a:xfrm>
            <a:off x="0" y="6140824"/>
            <a:ext cx="12192000" cy="7171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b="1" dirty="0">
                <a:latin typeface="Bookman Old Style" panose="02050604050505020204" pitchFamily="18" charset="0"/>
              </a:rPr>
              <a:t>Source Web Content Accessibility Guidelines : </a:t>
            </a:r>
            <a:r>
              <a:rPr lang="fr-FR" dirty="0">
                <a:hlinkClick r:id="rId5"/>
              </a:rPr>
              <a:t>https://www.w3.org/TR/UNDERSTANDING-WCAG20/visual-audio-contrast-contrast.html </a:t>
            </a:r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3835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B4FA57A-A384-4CD0-B767-0267E7FA740B}"/>
              </a:ext>
            </a:extLst>
          </p:cNvPr>
          <p:cNvSpPr txBox="1"/>
          <p:nvPr/>
        </p:nvSpPr>
        <p:spPr>
          <a:xfrm>
            <a:off x="3776133" y="500591"/>
            <a:ext cx="437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Bookman Old Style" panose="02050604050505020204" pitchFamily="18" charset="0"/>
              </a:rPr>
              <a:t>Avant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DFC6AB-FF1A-45A5-9478-F0D2C0C45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4" y="1231588"/>
            <a:ext cx="11336866" cy="455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05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B4FA57A-A384-4CD0-B767-0267E7FA740B}"/>
              </a:ext>
            </a:extLst>
          </p:cNvPr>
          <p:cNvSpPr txBox="1"/>
          <p:nvPr/>
        </p:nvSpPr>
        <p:spPr>
          <a:xfrm>
            <a:off x="3907366" y="323354"/>
            <a:ext cx="437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Bookman Old Style" panose="02050604050505020204" pitchFamily="18" charset="0"/>
              </a:rPr>
              <a:t>Après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432F9F4-5138-4BDD-BB06-B809B6821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146922"/>
            <a:ext cx="11480800" cy="4493500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C4898704-A84A-4608-9422-4A3E49A21296}"/>
              </a:ext>
            </a:extLst>
          </p:cNvPr>
          <p:cNvSpPr/>
          <p:nvPr/>
        </p:nvSpPr>
        <p:spPr>
          <a:xfrm>
            <a:off x="7707086" y="1541417"/>
            <a:ext cx="1463040" cy="348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7B42DB7-3DB1-4C10-A743-12726CEEF6D3}"/>
              </a:ext>
            </a:extLst>
          </p:cNvPr>
          <p:cNvSpPr/>
          <p:nvPr/>
        </p:nvSpPr>
        <p:spPr>
          <a:xfrm>
            <a:off x="4451349" y="2233747"/>
            <a:ext cx="3151233" cy="526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11829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B4FA57A-A384-4CD0-B767-0267E7FA740B}"/>
              </a:ext>
            </a:extLst>
          </p:cNvPr>
          <p:cNvSpPr txBox="1"/>
          <p:nvPr/>
        </p:nvSpPr>
        <p:spPr>
          <a:xfrm>
            <a:off x="2334762" y="1490008"/>
            <a:ext cx="75921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>
                <a:latin typeface="Bookman Old Style" panose="02050604050505020204" pitchFamily="18" charset="0"/>
              </a:rPr>
              <a:t>2 – FORMATS DES </a:t>
            </a:r>
            <a:br>
              <a:rPr lang="fr-FR" sz="6000" dirty="0">
                <a:latin typeface="Bookman Old Style" panose="02050604050505020204" pitchFamily="18" charset="0"/>
              </a:rPr>
            </a:br>
            <a:r>
              <a:rPr lang="fr-FR" sz="6000" dirty="0">
                <a:latin typeface="Bookman Old Style" panose="02050604050505020204" pitchFamily="18" charset="0"/>
              </a:rPr>
              <a:t>IMAGES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93C5CE7-A539-4B35-A54B-D51D74BF1860}"/>
              </a:ext>
            </a:extLst>
          </p:cNvPr>
          <p:cNvCxnSpPr/>
          <p:nvPr/>
        </p:nvCxnSpPr>
        <p:spPr>
          <a:xfrm>
            <a:off x="1793966" y="3718560"/>
            <a:ext cx="8673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99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B4FA57A-A384-4CD0-B767-0267E7FA740B}"/>
              </a:ext>
            </a:extLst>
          </p:cNvPr>
          <p:cNvSpPr txBox="1"/>
          <p:nvPr/>
        </p:nvSpPr>
        <p:spPr>
          <a:xfrm>
            <a:off x="1275059" y="1459062"/>
            <a:ext cx="263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Bookman Old Style" panose="02050604050505020204" pitchFamily="18" charset="0"/>
              </a:rPr>
              <a:t>ALLÈGEMENT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73E38E-60C5-4CB3-8DE1-6ABD1F732578}"/>
              </a:ext>
            </a:extLst>
          </p:cNvPr>
          <p:cNvSpPr txBox="1"/>
          <p:nvPr/>
        </p:nvSpPr>
        <p:spPr>
          <a:xfrm>
            <a:off x="7638923" y="1459062"/>
            <a:ext cx="312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Bookman Old Style" panose="02050604050505020204" pitchFamily="18" charset="0"/>
              </a:rPr>
              <a:t>CONVERSION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6E4C87-B336-4582-86E9-4BD2C6028427}"/>
              </a:ext>
            </a:extLst>
          </p:cNvPr>
          <p:cNvSpPr/>
          <p:nvPr/>
        </p:nvSpPr>
        <p:spPr>
          <a:xfrm>
            <a:off x="0" y="6140824"/>
            <a:ext cx="12192000" cy="7171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b="1" dirty="0">
                <a:latin typeface="Bookman Old Style" panose="02050604050505020204" pitchFamily="18" charset="0"/>
              </a:rPr>
              <a:t>Source Google Developers : </a:t>
            </a:r>
            <a:r>
              <a:rPr lang="fr-FR" dirty="0">
                <a:hlinkClick r:id="rId2"/>
              </a:rPr>
              <a:t>https://developers.google.com/speed/webp</a:t>
            </a:r>
            <a:endParaRPr lang="fr-FR" dirty="0"/>
          </a:p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36F4ED-ED98-4BD6-AF2A-822A99BEE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2" y="2793842"/>
            <a:ext cx="5280398" cy="7171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487434C-E09A-4881-9B52-D805CAF00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24" y="2274085"/>
            <a:ext cx="1831126" cy="175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12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454B-63B3-4EE1-A9E8-C94CF67F3E5A}"/>
              </a:ext>
            </a:extLst>
          </p:cNvPr>
          <p:cNvSpPr txBox="1"/>
          <p:nvPr/>
        </p:nvSpPr>
        <p:spPr>
          <a:xfrm>
            <a:off x="3839613" y="609600"/>
            <a:ext cx="4512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atin typeface="Bookman Old Style" panose="02050604050505020204" pitchFamily="18" charset="0"/>
              </a:rPr>
              <a:t>Avant modifications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204381-8DC1-4D60-94FF-BB0899EA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88" y="1431884"/>
            <a:ext cx="4247665" cy="43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566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Grand écran</PresentationFormat>
  <Paragraphs>36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Thème Office</vt:lpstr>
      <vt:lpstr>La Chouette Agence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 Agence</dc:title>
  <dc:creator>Mamadou Dembélé</dc:creator>
  <cp:lastModifiedBy>Mamadou Dembélé</cp:lastModifiedBy>
  <cp:revision>13</cp:revision>
  <dcterms:created xsi:type="dcterms:W3CDTF">2022-02-03T08:14:48Z</dcterms:created>
  <dcterms:modified xsi:type="dcterms:W3CDTF">2022-02-03T18:06:53Z</dcterms:modified>
</cp:coreProperties>
</file>