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94" r:id="rId3"/>
    <p:sldId id="277" r:id="rId4"/>
    <p:sldId id="293" r:id="rId5"/>
    <p:sldId id="269" r:id="rId6"/>
    <p:sldId id="295" r:id="rId7"/>
    <p:sldId id="280" r:id="rId8"/>
    <p:sldId id="296" r:id="rId9"/>
    <p:sldId id="267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4C2"/>
    <a:srgbClr val="666666"/>
    <a:srgbClr val="DADADA"/>
    <a:srgbClr val="C0F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58950-A806-4224-8FD0-F7BD145E3B5C}" v="1461" dt="2020-02-18T17:45:44.262"/>
    <p1510:client id="{2C5F5A58-FCD0-4F4C-BD05-FAC3EE3E386A}" v="162" dt="2020-02-17T20:26:24.612"/>
    <p1510:client id="{9FC474B3-7F53-484F-B627-CD27DDD65FDE}" v="6873" dt="2020-02-18T18:54:53.675"/>
    <p1510:client id="{BD169291-4C29-4D70-9809-F4B45C6D1370}" v="38" dt="2020-02-17T20:44:01.644"/>
    <p1510:client id="{DFE6872C-7FEF-4E98-A06A-4B4C64FED186}" v="722" dt="2020-02-18T09:59:31.152"/>
    <p1510:client id="{E5FC6332-F65A-464E-A2F5-31F493C9FEB2}" v="112" dt="2020-02-18T06:26:13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 autoAdjust="0"/>
    <p:restoredTop sz="76404"/>
  </p:normalViewPr>
  <p:slideViewPr>
    <p:cSldViewPr snapToGrid="0" snapToObjects="1">
      <p:cViewPr varScale="1">
        <p:scale>
          <a:sx n="93" d="100"/>
          <a:sy n="93" d="100"/>
        </p:scale>
        <p:origin x="1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zar Sas" userId="7e8b6cbf5a0e5865" providerId="Windows Live" clId="Web-{BD169291-4C29-4D70-9809-F4B45C6D1370}"/>
    <pc:docChg chg="modSld">
      <pc:chgData name="Cezar Sas" userId="7e8b6cbf5a0e5865" providerId="Windows Live" clId="Web-{BD169291-4C29-4D70-9809-F4B45C6D1370}" dt="2020-02-17T20:44:01.269" v="18" actId="20577"/>
      <pc:docMkLst>
        <pc:docMk/>
      </pc:docMkLst>
      <pc:sldChg chg="modSp">
        <pc:chgData name="Cezar Sas" userId="7e8b6cbf5a0e5865" providerId="Windows Live" clId="Web-{BD169291-4C29-4D70-9809-F4B45C6D1370}" dt="2020-02-17T20:43:59.177" v="16" actId="20577"/>
        <pc:sldMkLst>
          <pc:docMk/>
          <pc:sldMk cId="1482382821" sldId="269"/>
        </pc:sldMkLst>
        <pc:spChg chg="mod">
          <ac:chgData name="Cezar Sas" userId="7e8b6cbf5a0e5865" providerId="Windows Live" clId="Web-{BD169291-4C29-4D70-9809-F4B45C6D1370}" dt="2020-02-17T20:43:59.177" v="16" actId="20577"/>
          <ac:spMkLst>
            <pc:docMk/>
            <pc:sldMk cId="1482382821" sldId="269"/>
            <ac:spMk id="6" creationId="{42C83DE2-EF07-4FB5-91B4-1D6633CD862D}"/>
          </ac:spMkLst>
        </pc:spChg>
        <pc:graphicFrameChg chg="mod modGraphic">
          <ac:chgData name="Cezar Sas" userId="7e8b6cbf5a0e5865" providerId="Windows Live" clId="Web-{BD169291-4C29-4D70-9809-F4B45C6D1370}" dt="2020-02-17T20:39:27.676" v="11"/>
          <ac:graphicFrameMkLst>
            <pc:docMk/>
            <pc:sldMk cId="1482382821" sldId="269"/>
            <ac:graphicFrameMk id="3" creationId="{E921B255-E0E2-4746-B829-EAFBE48DDC88}"/>
          </ac:graphicFrameMkLst>
        </pc:graphicFrameChg>
      </pc:sldChg>
    </pc:docChg>
  </pc:docChgLst>
  <pc:docChgLst>
    <pc:chgData name="Cezar Sas" userId="7e8b6cbf5a0e5865" providerId="Windows Live" clId="Web-{2C5F5A58-FCD0-4F4C-BD05-FAC3EE3E386A}"/>
    <pc:docChg chg="modSld">
      <pc:chgData name="Cezar Sas" userId="7e8b6cbf5a0e5865" providerId="Windows Live" clId="Web-{2C5F5A58-FCD0-4F4C-BD05-FAC3EE3E386A}" dt="2020-02-17T20:26:24.612" v="146"/>
      <pc:docMkLst>
        <pc:docMk/>
      </pc:docMkLst>
      <pc:sldChg chg="addSp modSp">
        <pc:chgData name="Cezar Sas" userId="7e8b6cbf5a0e5865" providerId="Windows Live" clId="Web-{2C5F5A58-FCD0-4F4C-BD05-FAC3EE3E386A}" dt="2020-02-17T20:26:24.612" v="146"/>
        <pc:sldMkLst>
          <pc:docMk/>
          <pc:sldMk cId="1482382821" sldId="269"/>
        </pc:sldMkLst>
        <pc:spChg chg="add mod">
          <ac:chgData name="Cezar Sas" userId="7e8b6cbf5a0e5865" providerId="Windows Live" clId="Web-{2C5F5A58-FCD0-4F4C-BD05-FAC3EE3E386A}" dt="2020-02-17T16:58:21.302" v="72" actId="14100"/>
          <ac:spMkLst>
            <pc:docMk/>
            <pc:sldMk cId="1482382821" sldId="269"/>
            <ac:spMk id="6" creationId="{42C83DE2-EF07-4FB5-91B4-1D6633CD862D}"/>
          </ac:spMkLst>
        </pc:spChg>
        <pc:graphicFrameChg chg="mod modGraphic">
          <ac:chgData name="Cezar Sas" userId="7e8b6cbf5a0e5865" providerId="Windows Live" clId="Web-{2C5F5A58-FCD0-4F4C-BD05-FAC3EE3E386A}" dt="2020-02-17T20:26:24.612" v="146"/>
          <ac:graphicFrameMkLst>
            <pc:docMk/>
            <pc:sldMk cId="1482382821" sldId="269"/>
            <ac:graphicFrameMk id="3" creationId="{E921B255-E0E2-4746-B829-EAFBE48DDC88}"/>
          </ac:graphicFrameMkLst>
        </pc:graphicFrameChg>
      </pc:sldChg>
    </pc:docChg>
  </pc:docChgLst>
  <pc:docChgLst>
    <pc:chgData name="Andrea Guzzo" userId="952c84a9f896150f" providerId="LiveId" clId="{9FC474B3-7F53-484F-B627-CD27DDD65FDE}"/>
    <pc:docChg chg="undo custSel addSld delSld modSld sldOrd">
      <pc:chgData name="Andrea Guzzo" userId="952c84a9f896150f" providerId="LiveId" clId="{9FC474B3-7F53-484F-B627-CD27DDD65FDE}" dt="2020-02-18T18:54:53.675" v="7123"/>
      <pc:docMkLst>
        <pc:docMk/>
      </pc:docMkLst>
      <pc:sldChg chg="ord">
        <pc:chgData name="Andrea Guzzo" userId="952c84a9f896150f" providerId="LiveId" clId="{9FC474B3-7F53-484F-B627-CD27DDD65FDE}" dt="2020-02-18T18:26:22.355" v="6618"/>
        <pc:sldMkLst>
          <pc:docMk/>
          <pc:sldMk cId="1770196351" sldId="256"/>
        </pc:sldMkLst>
      </pc:sldChg>
      <pc:sldChg chg="addSp delSp modSp modNotesTx">
        <pc:chgData name="Andrea Guzzo" userId="952c84a9f896150f" providerId="LiveId" clId="{9FC474B3-7F53-484F-B627-CD27DDD65FDE}" dt="2020-02-18T18:08:16.190" v="5745" actId="20577"/>
        <pc:sldMkLst>
          <pc:docMk/>
          <pc:sldMk cId="1910007683" sldId="259"/>
        </pc:sldMkLst>
        <pc:spChg chg="mod">
          <ac:chgData name="Andrea Guzzo" userId="952c84a9f896150f" providerId="LiveId" clId="{9FC474B3-7F53-484F-B627-CD27DDD65FDE}" dt="2020-02-17T10:33:58.493" v="4643" actId="20577"/>
          <ac:spMkLst>
            <pc:docMk/>
            <pc:sldMk cId="1910007683" sldId="259"/>
            <ac:spMk id="2" creationId="{00000000-0000-0000-0000-000000000000}"/>
          </ac:spMkLst>
        </pc:spChg>
        <pc:spChg chg="add mod">
          <ac:chgData name="Andrea Guzzo" userId="952c84a9f896150f" providerId="LiveId" clId="{9FC474B3-7F53-484F-B627-CD27DDD65FDE}" dt="2020-02-16T17:47:33.392" v="4354" actId="122"/>
          <ac:spMkLst>
            <pc:docMk/>
            <pc:sldMk cId="1910007683" sldId="259"/>
            <ac:spMk id="6" creationId="{55D53C54-B8E4-8B44-9B02-5E4970FF4EE4}"/>
          </ac:spMkLst>
        </pc:spChg>
        <pc:spChg chg="add del mod">
          <ac:chgData name="Andrea Guzzo" userId="952c84a9f896150f" providerId="LiveId" clId="{9FC474B3-7F53-484F-B627-CD27DDD65FDE}" dt="2020-02-18T17:22:10.881" v="4771" actId="478"/>
          <ac:spMkLst>
            <pc:docMk/>
            <pc:sldMk cId="1910007683" sldId="259"/>
            <ac:spMk id="7" creationId="{3E2A4CEF-BE22-8742-B146-97A3C6536A62}"/>
          </ac:spMkLst>
        </pc:spChg>
        <pc:spChg chg="add mod">
          <ac:chgData name="Andrea Guzzo" userId="952c84a9f896150f" providerId="LiveId" clId="{9FC474B3-7F53-484F-B627-CD27DDD65FDE}" dt="2020-02-18T17:22:13.467" v="4773" actId="1076"/>
          <ac:spMkLst>
            <pc:docMk/>
            <pc:sldMk cId="1910007683" sldId="259"/>
            <ac:spMk id="11" creationId="{E75B2F78-7409-5140-91E6-D7CD4B79D01C}"/>
          </ac:spMkLst>
        </pc:spChg>
        <pc:picChg chg="add del mod">
          <ac:chgData name="Andrea Guzzo" userId="952c84a9f896150f" providerId="LiveId" clId="{9FC474B3-7F53-484F-B627-CD27DDD65FDE}" dt="2020-02-17T15:17:35.365" v="4651" actId="478"/>
          <ac:picMkLst>
            <pc:docMk/>
            <pc:sldMk cId="1910007683" sldId="259"/>
            <ac:picMk id="3" creationId="{5BD68439-2C27-234D-B9F4-928BA5518C92}"/>
          </ac:picMkLst>
        </pc:picChg>
        <pc:picChg chg="add del mod">
          <ac:chgData name="Andrea Guzzo" userId="952c84a9f896150f" providerId="LiveId" clId="{9FC474B3-7F53-484F-B627-CD27DDD65FDE}" dt="2020-02-18T17:19:23.916" v="4737" actId="478"/>
          <ac:picMkLst>
            <pc:docMk/>
            <pc:sldMk cId="1910007683" sldId="259"/>
            <ac:picMk id="8" creationId="{B6AF588B-7FEB-5F45-BBA7-B9CB9AA77BAF}"/>
          </ac:picMkLst>
        </pc:picChg>
        <pc:picChg chg="add mod modCrop">
          <ac:chgData name="Andrea Guzzo" userId="952c84a9f896150f" providerId="LiveId" clId="{9FC474B3-7F53-484F-B627-CD27DDD65FDE}" dt="2020-02-18T17:19:59.263" v="4742" actId="1076"/>
          <ac:picMkLst>
            <pc:docMk/>
            <pc:sldMk cId="1910007683" sldId="259"/>
            <ac:picMk id="9" creationId="{5FFDB04B-290C-1D42-8561-A7F96FFA548F}"/>
          </ac:picMkLst>
        </pc:picChg>
        <pc:picChg chg="add del mod">
          <ac:chgData name="Andrea Guzzo" userId="952c84a9f896150f" providerId="LiveId" clId="{9FC474B3-7F53-484F-B627-CD27DDD65FDE}" dt="2020-02-17T10:29:50.391" v="4453" actId="478"/>
          <ac:picMkLst>
            <pc:docMk/>
            <pc:sldMk cId="1910007683" sldId="259"/>
            <ac:picMk id="1026" creationId="{D1B7B75D-BA03-C647-B35E-37E11D39F5F5}"/>
          </ac:picMkLst>
        </pc:picChg>
      </pc:sldChg>
      <pc:sldChg chg="addSp modSp modNotesTx">
        <pc:chgData name="Andrea Guzzo" userId="952c84a9f896150f" providerId="LiveId" clId="{9FC474B3-7F53-484F-B627-CD27DDD65FDE}" dt="2020-02-18T18:03:38.929" v="5641" actId="20577"/>
        <pc:sldMkLst>
          <pc:docMk/>
          <pc:sldMk cId="1045027065" sldId="264"/>
        </pc:sldMkLst>
        <pc:spChg chg="add mod">
          <ac:chgData name="Andrea Guzzo" userId="952c84a9f896150f" providerId="LiveId" clId="{9FC474B3-7F53-484F-B627-CD27DDD65FDE}" dt="2020-02-18T18:03:38.929" v="5641" actId="20577"/>
          <ac:spMkLst>
            <pc:docMk/>
            <pc:sldMk cId="1045027065" sldId="264"/>
            <ac:spMk id="6" creationId="{96A76BCF-B113-B04F-BA96-0EDB9FDD1A77}"/>
          </ac:spMkLst>
        </pc:spChg>
        <pc:spChg chg="add">
          <ac:chgData name="Andrea Guzzo" userId="952c84a9f896150f" providerId="LiveId" clId="{9FC474B3-7F53-484F-B627-CD27DDD65FDE}" dt="2020-02-18T15:45:41.379" v="4713"/>
          <ac:spMkLst>
            <pc:docMk/>
            <pc:sldMk cId="1045027065" sldId="264"/>
            <ac:spMk id="13" creationId="{13EF1313-F354-9B4D-859E-0BEAC761AD6F}"/>
          </ac:spMkLst>
        </pc:spChg>
      </pc:sldChg>
      <pc:sldChg chg="modSp">
        <pc:chgData name="Andrea Guzzo" userId="952c84a9f896150f" providerId="LiveId" clId="{9FC474B3-7F53-484F-B627-CD27DDD65FDE}" dt="2020-02-18T17:27:26.123" v="4861" actId="20577"/>
        <pc:sldMkLst>
          <pc:docMk/>
          <pc:sldMk cId="784949332" sldId="267"/>
        </pc:sldMkLst>
        <pc:spChg chg="mod">
          <ac:chgData name="Andrea Guzzo" userId="952c84a9f896150f" providerId="LiveId" clId="{9FC474B3-7F53-484F-B627-CD27DDD65FDE}" dt="2020-02-18T17:27:26.123" v="4861" actId="20577"/>
          <ac:spMkLst>
            <pc:docMk/>
            <pc:sldMk cId="784949332" sldId="267"/>
            <ac:spMk id="2" creationId="{00000000-0000-0000-0000-000000000000}"/>
          </ac:spMkLst>
        </pc:spChg>
      </pc:sldChg>
      <pc:sldChg chg="modSp modNotesTx">
        <pc:chgData name="Andrea Guzzo" userId="952c84a9f896150f" providerId="LiveId" clId="{9FC474B3-7F53-484F-B627-CD27DDD65FDE}" dt="2020-02-18T18:14:15.102" v="6122" actId="20577"/>
        <pc:sldMkLst>
          <pc:docMk/>
          <pc:sldMk cId="1482382821" sldId="269"/>
        </pc:sldMkLst>
        <pc:spChg chg="mod">
          <ac:chgData name="Andrea Guzzo" userId="952c84a9f896150f" providerId="LiveId" clId="{9FC474B3-7F53-484F-B627-CD27DDD65FDE}" dt="2020-02-16T15:09:34.505" v="1262" actId="20577"/>
          <ac:spMkLst>
            <pc:docMk/>
            <pc:sldMk cId="1482382821" sldId="269"/>
            <ac:spMk id="2" creationId="{00000000-0000-0000-0000-000000000000}"/>
          </ac:spMkLst>
        </pc:spChg>
        <pc:spChg chg="mod">
          <ac:chgData name="Andrea Guzzo" userId="952c84a9f896150f" providerId="LiveId" clId="{9FC474B3-7F53-484F-B627-CD27DDD65FDE}" dt="2020-02-18T18:13:10.136" v="5896" actId="1076"/>
          <ac:spMkLst>
            <pc:docMk/>
            <pc:sldMk cId="1482382821" sldId="269"/>
            <ac:spMk id="6" creationId="{42C83DE2-EF07-4FB5-91B4-1D6633CD862D}"/>
          </ac:spMkLst>
        </pc:spChg>
      </pc:sldChg>
      <pc:sldChg chg="modNotesTx">
        <pc:chgData name="Andrea Guzzo" userId="952c84a9f896150f" providerId="LiveId" clId="{9FC474B3-7F53-484F-B627-CD27DDD65FDE}" dt="2020-02-16T14:53:17.499" v="61" actId="20577"/>
        <pc:sldMkLst>
          <pc:docMk/>
          <pc:sldMk cId="1272179379" sldId="277"/>
        </pc:sldMkLst>
      </pc:sldChg>
      <pc:sldChg chg="addSp delSp modSp modNotesTx">
        <pc:chgData name="Andrea Guzzo" userId="952c84a9f896150f" providerId="LiveId" clId="{9FC474B3-7F53-484F-B627-CD27DDD65FDE}" dt="2020-02-18T17:58:47.877" v="5606" actId="1076"/>
        <pc:sldMkLst>
          <pc:docMk/>
          <pc:sldMk cId="458492243" sldId="278"/>
        </pc:sldMkLst>
        <pc:spChg chg="add del mod">
          <ac:chgData name="Andrea Guzzo" userId="952c84a9f896150f" providerId="LiveId" clId="{9FC474B3-7F53-484F-B627-CD27DDD65FDE}" dt="2020-02-18T17:32:32.005" v="4976"/>
          <ac:spMkLst>
            <pc:docMk/>
            <pc:sldMk cId="458492243" sldId="278"/>
            <ac:spMk id="6" creationId="{D17DCF0A-7D93-044E-AE66-0095490B7C84}"/>
          </ac:spMkLst>
        </pc:spChg>
        <pc:spChg chg="add del mod">
          <ac:chgData name="Andrea Guzzo" userId="952c84a9f896150f" providerId="LiveId" clId="{9FC474B3-7F53-484F-B627-CD27DDD65FDE}" dt="2020-02-17T10:51:31.027" v="4648" actId="478"/>
          <ac:spMkLst>
            <pc:docMk/>
            <pc:sldMk cId="458492243" sldId="278"/>
            <ac:spMk id="9" creationId="{B4775274-B5A9-5149-95FB-3D785CD71F06}"/>
          </ac:spMkLst>
        </pc:spChg>
        <pc:spChg chg="mod">
          <ac:chgData name="Andrea Guzzo" userId="952c84a9f896150f" providerId="LiveId" clId="{9FC474B3-7F53-484F-B627-CD27DDD65FDE}" dt="2020-02-18T17:28:02.925" v="4874" actId="20577"/>
          <ac:spMkLst>
            <pc:docMk/>
            <pc:sldMk cId="458492243" sldId="278"/>
            <ac:spMk id="16" creationId="{570631B4-CF39-DB42-8230-587B7E0E325E}"/>
          </ac:spMkLst>
        </pc:spChg>
        <pc:spChg chg="del">
          <ac:chgData name="Andrea Guzzo" userId="952c84a9f896150f" providerId="LiveId" clId="{9FC474B3-7F53-484F-B627-CD27DDD65FDE}" dt="2020-02-16T14:52:10.647" v="10" actId="478"/>
          <ac:spMkLst>
            <pc:docMk/>
            <pc:sldMk cId="458492243" sldId="278"/>
            <ac:spMk id="17" creationId="{0F542FE1-E475-214D-9E3F-15E5734AA05C}"/>
          </ac:spMkLst>
        </pc:spChg>
        <pc:spChg chg="mod">
          <ac:chgData name="Andrea Guzzo" userId="952c84a9f896150f" providerId="LiveId" clId="{9FC474B3-7F53-484F-B627-CD27DDD65FDE}" dt="2020-02-18T17:28:10.822" v="4875" actId="1076"/>
          <ac:spMkLst>
            <pc:docMk/>
            <pc:sldMk cId="458492243" sldId="278"/>
            <ac:spMk id="18" creationId="{1A261E96-FB0D-6249-A9D9-B6692245B24A}"/>
          </ac:spMkLst>
        </pc:spChg>
        <pc:spChg chg="del">
          <ac:chgData name="Andrea Guzzo" userId="952c84a9f896150f" providerId="LiveId" clId="{9FC474B3-7F53-484F-B627-CD27DDD65FDE}" dt="2020-02-16T14:52:09.404" v="9" actId="478"/>
          <ac:spMkLst>
            <pc:docMk/>
            <pc:sldMk cId="458492243" sldId="278"/>
            <ac:spMk id="19" creationId="{693E7CB9-6D54-5F44-9705-0A00DCDCCE24}"/>
          </ac:spMkLst>
        </pc:spChg>
        <pc:picChg chg="add mod">
          <ac:chgData name="Andrea Guzzo" userId="952c84a9f896150f" providerId="LiveId" clId="{9FC474B3-7F53-484F-B627-CD27DDD65FDE}" dt="2020-02-18T17:58:47.877" v="5606" actId="1076"/>
          <ac:picMkLst>
            <pc:docMk/>
            <pc:sldMk cId="458492243" sldId="278"/>
            <ac:picMk id="3" creationId="{BC62AEFC-3C20-0749-9C5E-8A8B06664E59}"/>
          </ac:picMkLst>
        </pc:picChg>
      </pc:sldChg>
      <pc:sldChg chg="addSp modSp modNotesTx">
        <pc:chgData name="Andrea Guzzo" userId="952c84a9f896150f" providerId="LiveId" clId="{9FC474B3-7F53-484F-B627-CD27DDD65FDE}" dt="2020-02-18T18:52:02.867" v="7122" actId="1076"/>
        <pc:sldMkLst>
          <pc:docMk/>
          <pc:sldMk cId="1394702758" sldId="280"/>
        </pc:sldMkLst>
        <pc:spChg chg="mod">
          <ac:chgData name="Andrea Guzzo" userId="952c84a9f896150f" providerId="LiveId" clId="{9FC474B3-7F53-484F-B627-CD27DDD65FDE}" dt="2020-02-18T18:25:11.703" v="6590" actId="20577"/>
          <ac:spMkLst>
            <pc:docMk/>
            <pc:sldMk cId="1394702758" sldId="280"/>
            <ac:spMk id="2" creationId="{00000000-0000-0000-0000-000000000000}"/>
          </ac:spMkLst>
        </pc:spChg>
        <pc:spChg chg="mod">
          <ac:chgData name="Andrea Guzzo" userId="952c84a9f896150f" providerId="LiveId" clId="{9FC474B3-7F53-484F-B627-CD27DDD65FDE}" dt="2020-02-18T18:51:43.622" v="7120" actId="1076"/>
          <ac:spMkLst>
            <pc:docMk/>
            <pc:sldMk cId="1394702758" sldId="280"/>
            <ac:spMk id="3" creationId="{FB8E6EAA-153A-4E26-B290-BF86EAD87BDB}"/>
          </ac:spMkLst>
        </pc:spChg>
        <pc:spChg chg="mod">
          <ac:chgData name="Andrea Guzzo" userId="952c84a9f896150f" providerId="LiveId" clId="{9FC474B3-7F53-484F-B627-CD27DDD65FDE}" dt="2020-02-16T15:57:08.618" v="3263" actId="20577"/>
          <ac:spMkLst>
            <pc:docMk/>
            <pc:sldMk cId="1394702758" sldId="280"/>
            <ac:spMk id="5" creationId="{00000000-0000-0000-0000-000000000000}"/>
          </ac:spMkLst>
        </pc:spChg>
        <pc:spChg chg="add mod">
          <ac:chgData name="Andrea Guzzo" userId="952c84a9f896150f" providerId="LiveId" clId="{9FC474B3-7F53-484F-B627-CD27DDD65FDE}" dt="2020-02-18T18:52:02.867" v="7122" actId="1076"/>
          <ac:spMkLst>
            <pc:docMk/>
            <pc:sldMk cId="1394702758" sldId="280"/>
            <ac:spMk id="6" creationId="{03FC70B1-4DF4-8246-B9BF-39DC958F7F69}"/>
          </ac:spMkLst>
        </pc:spChg>
      </pc:sldChg>
      <pc:sldChg chg="addSp modSp modNotesTx">
        <pc:chgData name="Andrea Guzzo" userId="952c84a9f896150f" providerId="LiveId" clId="{9FC474B3-7F53-484F-B627-CD27DDD65FDE}" dt="2020-02-18T18:10:59.632" v="5806" actId="20577"/>
        <pc:sldMkLst>
          <pc:docMk/>
          <pc:sldMk cId="1696028628" sldId="284"/>
        </pc:sldMkLst>
        <pc:spChg chg="mod">
          <ac:chgData name="Andrea Guzzo" userId="952c84a9f896150f" providerId="LiveId" clId="{9FC474B3-7F53-484F-B627-CD27DDD65FDE}" dt="2020-02-17T10:33:54.011" v="4642" actId="20577"/>
          <ac:spMkLst>
            <pc:docMk/>
            <pc:sldMk cId="1696028628" sldId="284"/>
            <ac:spMk id="2" creationId="{00000000-0000-0000-0000-000000000000}"/>
          </ac:spMkLst>
        </pc:spChg>
        <pc:spChg chg="add mod">
          <ac:chgData name="Andrea Guzzo" userId="952c84a9f896150f" providerId="LiveId" clId="{9FC474B3-7F53-484F-B627-CD27DDD65FDE}" dt="2020-02-18T18:10:20.131" v="5747" actId="1076"/>
          <ac:spMkLst>
            <pc:docMk/>
            <pc:sldMk cId="1696028628" sldId="284"/>
            <ac:spMk id="6" creationId="{8563AC85-52DF-3C4A-8FB3-A31EEE153E87}"/>
          </ac:spMkLst>
        </pc:spChg>
        <pc:spChg chg="add mod">
          <ac:chgData name="Andrea Guzzo" userId="952c84a9f896150f" providerId="LiveId" clId="{9FC474B3-7F53-484F-B627-CD27DDD65FDE}" dt="2020-02-18T17:21:47.716" v="4770" actId="1076"/>
          <ac:spMkLst>
            <pc:docMk/>
            <pc:sldMk cId="1696028628" sldId="284"/>
            <ac:spMk id="8" creationId="{BD6954D5-D9A7-F946-9912-D15FDF23F9DE}"/>
          </ac:spMkLst>
        </pc:spChg>
        <pc:picChg chg="add mod">
          <ac:chgData name="Andrea Guzzo" userId="952c84a9f896150f" providerId="LiveId" clId="{9FC474B3-7F53-484F-B627-CD27DDD65FDE}" dt="2020-02-18T17:21:33.715" v="4747" actId="1076"/>
          <ac:picMkLst>
            <pc:docMk/>
            <pc:sldMk cId="1696028628" sldId="284"/>
            <ac:picMk id="7" creationId="{D8952876-8D18-FA48-B546-3C3042156D03}"/>
          </ac:picMkLst>
        </pc:picChg>
      </pc:sldChg>
      <pc:sldChg chg="addSp delSp modSp">
        <pc:chgData name="Andrea Guzzo" userId="952c84a9f896150f" providerId="LiveId" clId="{9FC474B3-7F53-484F-B627-CD27DDD65FDE}" dt="2020-02-18T18:41:02.866" v="7062" actId="1076"/>
        <pc:sldMkLst>
          <pc:docMk/>
          <pc:sldMk cId="1528870541" sldId="288"/>
        </pc:sldMkLst>
        <pc:spChg chg="add del">
          <ac:chgData name="Andrea Guzzo" userId="952c84a9f896150f" providerId="LiveId" clId="{9FC474B3-7F53-484F-B627-CD27DDD65FDE}" dt="2020-02-18T18:36:01.842" v="7029"/>
          <ac:spMkLst>
            <pc:docMk/>
            <pc:sldMk cId="1528870541" sldId="288"/>
            <ac:spMk id="9" creationId="{01BC4F49-0705-4B46-A677-8AAAF7014792}"/>
          </ac:spMkLst>
        </pc:spChg>
        <pc:spChg chg="add del mod">
          <ac:chgData name="Andrea Guzzo" userId="952c84a9f896150f" providerId="LiveId" clId="{9FC474B3-7F53-484F-B627-CD27DDD65FDE}" dt="2020-02-18T18:19:05.207" v="6178" actId="478"/>
          <ac:spMkLst>
            <pc:docMk/>
            <pc:sldMk cId="1528870541" sldId="288"/>
            <ac:spMk id="11" creationId="{11D2E997-832A-EA43-8C39-8B29960DFD74}"/>
          </ac:spMkLst>
        </pc:spChg>
        <pc:spChg chg="del">
          <ac:chgData name="Andrea Guzzo" userId="952c84a9f896150f" providerId="LiveId" clId="{9FC474B3-7F53-484F-B627-CD27DDD65FDE}" dt="2020-02-18T17:27:09.621" v="4851" actId="478"/>
          <ac:spMkLst>
            <pc:docMk/>
            <pc:sldMk cId="1528870541" sldId="288"/>
            <ac:spMk id="12" creationId="{EF87B5C3-005A-4D3E-A267-3FDD09C9AC1E}"/>
          </ac:spMkLst>
        </pc:spChg>
        <pc:spChg chg="del">
          <ac:chgData name="Andrea Guzzo" userId="952c84a9f896150f" providerId="LiveId" clId="{9FC474B3-7F53-484F-B627-CD27DDD65FDE}" dt="2020-02-18T17:27:11.272" v="4852" actId="478"/>
          <ac:spMkLst>
            <pc:docMk/>
            <pc:sldMk cId="1528870541" sldId="288"/>
            <ac:spMk id="13" creationId="{6FF4D042-BBBB-4194-9F0C-43E8E450D679}"/>
          </ac:spMkLst>
        </pc:spChg>
        <pc:spChg chg="add">
          <ac:chgData name="Andrea Guzzo" userId="952c84a9f896150f" providerId="LiveId" clId="{9FC474B3-7F53-484F-B627-CD27DDD65FDE}" dt="2020-02-18T18:19:12.523" v="6180"/>
          <ac:spMkLst>
            <pc:docMk/>
            <pc:sldMk cId="1528870541" sldId="288"/>
            <ac:spMk id="14" creationId="{1D84D495-0EE4-AA42-A452-7B91FF84E978}"/>
          </ac:spMkLst>
        </pc:spChg>
        <pc:picChg chg="add del mod modCrop">
          <ac:chgData name="Andrea Guzzo" userId="952c84a9f896150f" providerId="LiveId" clId="{9FC474B3-7F53-484F-B627-CD27DDD65FDE}" dt="2020-02-18T18:16:20.781" v="6140" actId="478"/>
          <ac:picMkLst>
            <pc:docMk/>
            <pc:sldMk cId="1528870541" sldId="288"/>
            <ac:picMk id="6" creationId="{CCF81148-0CFC-6440-9390-E90FF1674CE4}"/>
          </ac:picMkLst>
        </pc:picChg>
        <pc:picChg chg="add mod">
          <ac:chgData name="Andrea Guzzo" userId="952c84a9f896150f" providerId="LiveId" clId="{9FC474B3-7F53-484F-B627-CD27DDD65FDE}" dt="2020-02-18T18:22:29.943" v="6506" actId="1076"/>
          <ac:picMkLst>
            <pc:docMk/>
            <pc:sldMk cId="1528870541" sldId="288"/>
            <ac:picMk id="8" creationId="{7EBC2249-FD47-1C4C-B0D7-D41E1E15F2D1}"/>
          </ac:picMkLst>
        </pc:picChg>
        <pc:picChg chg="add del mod">
          <ac:chgData name="Andrea Guzzo" userId="952c84a9f896150f" providerId="LiveId" clId="{9FC474B3-7F53-484F-B627-CD27DDD65FDE}" dt="2020-02-18T18:36:43.086" v="7036" actId="478"/>
          <ac:picMkLst>
            <pc:docMk/>
            <pc:sldMk cId="1528870541" sldId="288"/>
            <ac:picMk id="15" creationId="{AF52FB21-B4AD-AB46-B7E9-AB123B3F57DB}"/>
          </ac:picMkLst>
        </pc:picChg>
        <pc:picChg chg="add del mod">
          <ac:chgData name="Andrea Guzzo" userId="952c84a9f896150f" providerId="LiveId" clId="{9FC474B3-7F53-484F-B627-CD27DDD65FDE}" dt="2020-02-18T18:39:35.055" v="7044" actId="478"/>
          <ac:picMkLst>
            <pc:docMk/>
            <pc:sldMk cId="1528870541" sldId="288"/>
            <ac:picMk id="17" creationId="{12461081-7D3C-C648-87D2-836AE812A248}"/>
          </ac:picMkLst>
        </pc:picChg>
        <pc:picChg chg="add mod">
          <ac:chgData name="Andrea Guzzo" userId="952c84a9f896150f" providerId="LiveId" clId="{9FC474B3-7F53-484F-B627-CD27DDD65FDE}" dt="2020-02-18T18:40:34.267" v="7055" actId="1076"/>
          <ac:picMkLst>
            <pc:docMk/>
            <pc:sldMk cId="1528870541" sldId="288"/>
            <ac:picMk id="19" creationId="{20FCE0D9-5913-594A-B47B-3FAD5DA599AE}"/>
          </ac:picMkLst>
        </pc:picChg>
        <pc:picChg chg="add mod">
          <ac:chgData name="Andrea Guzzo" userId="952c84a9f896150f" providerId="LiveId" clId="{9FC474B3-7F53-484F-B627-CD27DDD65FDE}" dt="2020-02-18T18:40:36.480" v="7056" actId="1076"/>
          <ac:picMkLst>
            <pc:docMk/>
            <pc:sldMk cId="1528870541" sldId="288"/>
            <ac:picMk id="21" creationId="{17BD0435-C448-6A47-AADB-DC86F5036E6F}"/>
          </ac:picMkLst>
        </pc:picChg>
        <pc:picChg chg="add mod">
          <ac:chgData name="Andrea Guzzo" userId="952c84a9f896150f" providerId="LiveId" clId="{9FC474B3-7F53-484F-B627-CD27DDD65FDE}" dt="2020-02-18T18:41:02.866" v="7062" actId="1076"/>
          <ac:picMkLst>
            <pc:docMk/>
            <pc:sldMk cId="1528870541" sldId="288"/>
            <ac:picMk id="23" creationId="{139223EE-1606-F843-BF25-8EC2DCC2D066}"/>
          </ac:picMkLst>
        </pc:picChg>
      </pc:sldChg>
      <pc:sldChg chg="modSp del modNotesTx">
        <pc:chgData name="Andrea Guzzo" userId="952c84a9f896150f" providerId="LiveId" clId="{9FC474B3-7F53-484F-B627-CD27DDD65FDE}" dt="2020-02-18T18:46:17.268" v="7091" actId="2696"/>
        <pc:sldMkLst>
          <pc:docMk/>
          <pc:sldMk cId="1157021089" sldId="290"/>
        </pc:sldMkLst>
        <pc:spChg chg="mod">
          <ac:chgData name="Andrea Guzzo" userId="952c84a9f896150f" providerId="LiveId" clId="{9FC474B3-7F53-484F-B627-CD27DDD65FDE}" dt="2020-02-18T17:27:15.772" v="4855" actId="5793"/>
          <ac:spMkLst>
            <pc:docMk/>
            <pc:sldMk cId="1157021089" sldId="290"/>
            <ac:spMk id="3" creationId="{D7AE3840-27C7-478B-BCB1-2BFBA1F85335}"/>
          </ac:spMkLst>
        </pc:spChg>
      </pc:sldChg>
      <pc:sldChg chg="del">
        <pc:chgData name="Andrea Guzzo" userId="952c84a9f896150f" providerId="LiveId" clId="{9FC474B3-7F53-484F-B627-CD27DDD65FDE}" dt="2020-02-16T17:16:17.870" v="3384" actId="2696"/>
        <pc:sldMkLst>
          <pc:docMk/>
          <pc:sldMk cId="2833672682" sldId="291"/>
        </pc:sldMkLst>
      </pc:sldChg>
      <pc:sldChg chg="addSp delSp modSp add modNotesTx">
        <pc:chgData name="Andrea Guzzo" userId="952c84a9f896150f" providerId="LiveId" clId="{9FC474B3-7F53-484F-B627-CD27DDD65FDE}" dt="2020-02-18T18:32:15.972" v="7027" actId="20577"/>
        <pc:sldMkLst>
          <pc:docMk/>
          <pc:sldMk cId="2692179426" sldId="292"/>
        </pc:sldMkLst>
        <pc:spChg chg="add del mod">
          <ac:chgData name="Andrea Guzzo" userId="952c84a9f896150f" providerId="LiveId" clId="{9FC474B3-7F53-484F-B627-CD27DDD65FDE}" dt="2020-02-16T14:51:53.631" v="4" actId="478"/>
          <ac:spMkLst>
            <pc:docMk/>
            <pc:sldMk cId="2692179426" sldId="292"/>
            <ac:spMk id="6" creationId="{B33F3E1F-3401-BA4E-ABCE-A70EB598A0A6}"/>
          </ac:spMkLst>
        </pc:spChg>
        <pc:spChg chg="add del mod">
          <ac:chgData name="Andrea Guzzo" userId="952c84a9f896150f" providerId="LiveId" clId="{9FC474B3-7F53-484F-B627-CD27DDD65FDE}" dt="2020-02-18T17:31:20.838" v="4944"/>
          <ac:spMkLst>
            <pc:docMk/>
            <pc:sldMk cId="2692179426" sldId="292"/>
            <ac:spMk id="9" creationId="{FBDF4813-7087-ED41-A351-651CE0148545}"/>
          </ac:spMkLst>
        </pc:spChg>
        <pc:spChg chg="add del mod">
          <ac:chgData name="Andrea Guzzo" userId="952c84a9f896150f" providerId="LiveId" clId="{9FC474B3-7F53-484F-B627-CD27DDD65FDE}" dt="2020-02-16T17:18:16.023" v="3389" actId="478"/>
          <ac:spMkLst>
            <pc:docMk/>
            <pc:sldMk cId="2692179426" sldId="292"/>
            <ac:spMk id="11" creationId="{2C58576C-3D31-B148-A072-B931704FB92B}"/>
          </ac:spMkLst>
        </pc:spChg>
        <pc:spChg chg="del">
          <ac:chgData name="Andrea Guzzo" userId="952c84a9f896150f" providerId="LiveId" clId="{9FC474B3-7F53-484F-B627-CD27DDD65FDE}" dt="2020-02-16T14:51:47.511" v="1" actId="478"/>
          <ac:spMkLst>
            <pc:docMk/>
            <pc:sldMk cId="2692179426" sldId="292"/>
            <ac:spMk id="16" creationId="{570631B4-CF39-DB42-8230-587B7E0E325E}"/>
          </ac:spMkLst>
        </pc:spChg>
        <pc:spChg chg="mod">
          <ac:chgData name="Andrea Guzzo" userId="952c84a9f896150f" providerId="LiveId" clId="{9FC474B3-7F53-484F-B627-CD27DDD65FDE}" dt="2020-02-16T14:51:57.408" v="6" actId="1076"/>
          <ac:spMkLst>
            <pc:docMk/>
            <pc:sldMk cId="2692179426" sldId="292"/>
            <ac:spMk id="17" creationId="{0F542FE1-E475-214D-9E3F-15E5734AA05C}"/>
          </ac:spMkLst>
        </pc:spChg>
        <pc:spChg chg="del">
          <ac:chgData name="Andrea Guzzo" userId="952c84a9f896150f" providerId="LiveId" clId="{9FC474B3-7F53-484F-B627-CD27DDD65FDE}" dt="2020-02-16T14:51:55.169" v="5" actId="478"/>
          <ac:spMkLst>
            <pc:docMk/>
            <pc:sldMk cId="2692179426" sldId="292"/>
            <ac:spMk id="18" creationId="{1A261E96-FB0D-6249-A9D9-B6692245B24A}"/>
          </ac:spMkLst>
        </pc:spChg>
        <pc:spChg chg="mod">
          <ac:chgData name="Andrea Guzzo" userId="952c84a9f896150f" providerId="LiveId" clId="{9FC474B3-7F53-484F-B627-CD27DDD65FDE}" dt="2020-02-18T17:43:53.106" v="5131" actId="20577"/>
          <ac:spMkLst>
            <pc:docMk/>
            <pc:sldMk cId="2692179426" sldId="292"/>
            <ac:spMk id="19" creationId="{693E7CB9-6D54-5F44-9705-0A00DCDCCE24}"/>
          </ac:spMkLst>
        </pc:spChg>
        <pc:picChg chg="add mod">
          <ac:chgData name="Andrea Guzzo" userId="952c84a9f896150f" providerId="LiveId" clId="{9FC474B3-7F53-484F-B627-CD27DDD65FDE}" dt="2020-02-16T17:18:41.103" v="3395" actId="1076"/>
          <ac:picMkLst>
            <pc:docMk/>
            <pc:sldMk cId="2692179426" sldId="292"/>
            <ac:picMk id="7" creationId="{535A4FE4-B70E-1642-BF26-3B47872FC228}"/>
          </ac:picMkLst>
        </pc:picChg>
        <pc:picChg chg="add mod">
          <ac:chgData name="Andrea Guzzo" userId="952c84a9f896150f" providerId="LiveId" clId="{9FC474B3-7F53-484F-B627-CD27DDD65FDE}" dt="2020-02-18T17:49:58.221" v="5166" actId="1076"/>
          <ac:picMkLst>
            <pc:docMk/>
            <pc:sldMk cId="2692179426" sldId="292"/>
            <ac:picMk id="8" creationId="{8B965862-2EB6-CE45-9D99-6CF81A0F95D7}"/>
          </ac:picMkLst>
        </pc:picChg>
      </pc:sldChg>
      <pc:sldChg chg="addSp delSp modSp add ord modNotesTx">
        <pc:chgData name="Andrea Guzzo" userId="952c84a9f896150f" providerId="LiveId" clId="{9FC474B3-7F53-484F-B627-CD27DDD65FDE}" dt="2020-02-18T18:54:53.675" v="7123"/>
        <pc:sldMkLst>
          <pc:docMk/>
          <pc:sldMk cId="731154135" sldId="293"/>
        </pc:sldMkLst>
        <pc:spChg chg="mod">
          <ac:chgData name="Andrea Guzzo" userId="952c84a9f896150f" providerId="LiveId" clId="{9FC474B3-7F53-484F-B627-CD27DDD65FDE}" dt="2020-02-16T14:54:08.607" v="146" actId="20577"/>
          <ac:spMkLst>
            <pc:docMk/>
            <pc:sldMk cId="731154135" sldId="293"/>
            <ac:spMk id="2" creationId="{00000000-0000-0000-0000-000000000000}"/>
          </ac:spMkLst>
        </pc:spChg>
        <pc:spChg chg="add mod">
          <ac:chgData name="Andrea Guzzo" userId="952c84a9f896150f" providerId="LiveId" clId="{9FC474B3-7F53-484F-B627-CD27DDD65FDE}" dt="2020-02-18T18:46:49.644" v="7093" actId="108"/>
          <ac:spMkLst>
            <pc:docMk/>
            <pc:sldMk cId="731154135" sldId="293"/>
            <ac:spMk id="6" creationId="{3C71D927-4AA7-F94E-9CB7-A055DD1751D1}"/>
          </ac:spMkLst>
        </pc:spChg>
        <pc:spChg chg="add mod">
          <ac:chgData name="Andrea Guzzo" userId="952c84a9f896150f" providerId="LiveId" clId="{9FC474B3-7F53-484F-B627-CD27DDD65FDE}" dt="2020-02-18T17:32:44.116" v="4980" actId="1076"/>
          <ac:spMkLst>
            <pc:docMk/>
            <pc:sldMk cId="731154135" sldId="293"/>
            <ac:spMk id="7" creationId="{69D38FDC-593E-EE41-B18F-4CCFF032D1E9}"/>
          </ac:spMkLst>
        </pc:spChg>
        <pc:spChg chg="add del mod">
          <ac:chgData name="Andrea Guzzo" userId="952c84a9f896150f" providerId="LiveId" clId="{9FC474B3-7F53-484F-B627-CD27DDD65FDE}" dt="2020-02-18T15:43:21.567" v="4685"/>
          <ac:spMkLst>
            <pc:docMk/>
            <pc:sldMk cId="731154135" sldId="293"/>
            <ac:spMk id="9" creationId="{98CD2140-6C58-7A4B-8204-EA77C15AD4FF}"/>
          </ac:spMkLst>
        </pc:spChg>
        <pc:spChg chg="add del mod">
          <ac:chgData name="Andrea Guzzo" userId="952c84a9f896150f" providerId="LiveId" clId="{9FC474B3-7F53-484F-B627-CD27DDD65FDE}" dt="2020-02-18T15:43:18.828" v="4682"/>
          <ac:spMkLst>
            <pc:docMk/>
            <pc:sldMk cId="731154135" sldId="293"/>
            <ac:spMk id="10" creationId="{5F6503C3-9A5B-0D4A-8BD8-B4F0469D036B}"/>
          </ac:spMkLst>
        </pc:spChg>
        <pc:spChg chg="add mod">
          <ac:chgData name="Andrea Guzzo" userId="952c84a9f896150f" providerId="LiveId" clId="{9FC474B3-7F53-484F-B627-CD27DDD65FDE}" dt="2020-02-18T17:33:31.234" v="4996" actId="20577"/>
          <ac:spMkLst>
            <pc:docMk/>
            <pc:sldMk cId="731154135" sldId="293"/>
            <ac:spMk id="12" creationId="{49AF7399-F0BD-9046-9CDC-681A2590CE9C}"/>
          </ac:spMkLst>
        </pc:spChg>
        <pc:spChg chg="mod">
          <ac:chgData name="Andrea Guzzo" userId="952c84a9f896150f" providerId="LiveId" clId="{9FC474B3-7F53-484F-B627-CD27DDD65FDE}" dt="2020-02-16T14:54:13.542" v="147" actId="1076"/>
          <ac:spMkLst>
            <pc:docMk/>
            <pc:sldMk cId="731154135" sldId="293"/>
            <ac:spMk id="17" creationId="{0F542FE1-E475-214D-9E3F-15E5734AA05C}"/>
          </ac:spMkLst>
        </pc:spChg>
        <pc:spChg chg="mod">
          <ac:chgData name="Andrea Guzzo" userId="952c84a9f896150f" providerId="LiveId" clId="{9FC474B3-7F53-484F-B627-CD27DDD65FDE}" dt="2020-02-18T17:33:46.327" v="4998" actId="1076"/>
          <ac:spMkLst>
            <pc:docMk/>
            <pc:sldMk cId="731154135" sldId="293"/>
            <ac:spMk id="19" creationId="{693E7CB9-6D54-5F44-9705-0A00DCDCCE24}"/>
          </ac:spMkLst>
        </pc:spChg>
        <pc:picChg chg="add mod">
          <ac:chgData name="Andrea Guzzo" userId="952c84a9f896150f" providerId="LiveId" clId="{9FC474B3-7F53-484F-B627-CD27DDD65FDE}" dt="2020-02-18T15:42:19.268" v="4654" actId="1076"/>
          <ac:picMkLst>
            <pc:docMk/>
            <pc:sldMk cId="731154135" sldId="293"/>
            <ac:picMk id="3" creationId="{BBFCE1FE-DA9D-6446-8A78-04794607B379}"/>
          </ac:picMkLst>
        </pc:picChg>
      </pc:sldChg>
      <pc:sldChg chg="delSp modSp add ord modNotesTx">
        <pc:chgData name="Andrea Guzzo" userId="952c84a9f896150f" providerId="LiveId" clId="{9FC474B3-7F53-484F-B627-CD27DDD65FDE}" dt="2020-02-16T15:09:28.689" v="1259" actId="20577"/>
        <pc:sldMkLst>
          <pc:docMk/>
          <pc:sldMk cId="3440060806" sldId="294"/>
        </pc:sldMkLst>
        <pc:spChg chg="mod">
          <ac:chgData name="Andrea Guzzo" userId="952c84a9f896150f" providerId="LiveId" clId="{9FC474B3-7F53-484F-B627-CD27DDD65FDE}" dt="2020-02-16T15:07:39.677" v="1133" actId="20577"/>
          <ac:spMkLst>
            <pc:docMk/>
            <pc:sldMk cId="3440060806" sldId="294"/>
            <ac:spMk id="3" creationId="{00000000-0000-0000-0000-000000000000}"/>
          </ac:spMkLst>
        </pc:spChg>
        <pc:picChg chg="del">
          <ac:chgData name="Andrea Guzzo" userId="952c84a9f896150f" providerId="LiveId" clId="{9FC474B3-7F53-484F-B627-CD27DDD65FDE}" dt="2020-02-16T15:03:05.328" v="907" actId="478"/>
          <ac:picMkLst>
            <pc:docMk/>
            <pc:sldMk cId="3440060806" sldId="294"/>
            <ac:picMk id="10" creationId="{A717DF07-4C49-A54C-96D7-88FA949730A4}"/>
          </ac:picMkLst>
        </pc:picChg>
        <pc:picChg chg="del">
          <ac:chgData name="Andrea Guzzo" userId="952c84a9f896150f" providerId="LiveId" clId="{9FC474B3-7F53-484F-B627-CD27DDD65FDE}" dt="2020-02-16T15:03:06.837" v="909" actId="478"/>
          <ac:picMkLst>
            <pc:docMk/>
            <pc:sldMk cId="3440060806" sldId="294"/>
            <ac:picMk id="11" creationId="{23D5CF44-B21D-7548-9CC6-F85A9B2B26EA}"/>
          </ac:picMkLst>
        </pc:picChg>
        <pc:picChg chg="del">
          <ac:chgData name="Andrea Guzzo" userId="952c84a9f896150f" providerId="LiveId" clId="{9FC474B3-7F53-484F-B627-CD27DDD65FDE}" dt="2020-02-16T15:03:06.200" v="908" actId="478"/>
          <ac:picMkLst>
            <pc:docMk/>
            <pc:sldMk cId="3440060806" sldId="294"/>
            <ac:picMk id="17" creationId="{591A92A1-94CE-914A-94F8-91F736BB7BAB}"/>
          </ac:picMkLst>
        </pc:picChg>
      </pc:sldChg>
      <pc:sldChg chg="addSp delSp modSp add modNotesTx">
        <pc:chgData name="Andrea Guzzo" userId="952c84a9f896150f" providerId="LiveId" clId="{9FC474B3-7F53-484F-B627-CD27DDD65FDE}" dt="2020-02-18T18:11:53.684" v="5809" actId="1076"/>
        <pc:sldMkLst>
          <pc:docMk/>
          <pc:sldMk cId="340604127" sldId="295"/>
        </pc:sldMkLst>
        <pc:spChg chg="mod">
          <ac:chgData name="Andrea Guzzo" userId="952c84a9f896150f" providerId="LiveId" clId="{9FC474B3-7F53-484F-B627-CD27DDD65FDE}" dt="2020-02-16T15:56:49.101" v="3221" actId="20577"/>
          <ac:spMkLst>
            <pc:docMk/>
            <pc:sldMk cId="340604127" sldId="295"/>
            <ac:spMk id="2" creationId="{00000000-0000-0000-0000-000000000000}"/>
          </ac:spMkLst>
        </pc:spChg>
        <pc:spChg chg="add mod">
          <ac:chgData name="Andrea Guzzo" userId="952c84a9f896150f" providerId="LiveId" clId="{9FC474B3-7F53-484F-B627-CD27DDD65FDE}" dt="2020-02-18T18:11:53.684" v="5809" actId="1076"/>
          <ac:spMkLst>
            <pc:docMk/>
            <pc:sldMk cId="340604127" sldId="295"/>
            <ac:spMk id="6" creationId="{16E2492E-C9CC-F240-A085-7BDEB05A4CBF}"/>
          </ac:spMkLst>
        </pc:spChg>
        <pc:spChg chg="add mod">
          <ac:chgData name="Andrea Guzzo" userId="952c84a9f896150f" providerId="LiveId" clId="{9FC474B3-7F53-484F-B627-CD27DDD65FDE}" dt="2020-02-18T18:11:39.409" v="5808" actId="113"/>
          <ac:spMkLst>
            <pc:docMk/>
            <pc:sldMk cId="340604127" sldId="295"/>
            <ac:spMk id="9" creationId="{51EE26D3-5DAF-0B48-A0F3-E850655FA84D}"/>
          </ac:spMkLst>
        </pc:spChg>
        <pc:picChg chg="add del mod">
          <ac:chgData name="Andrea Guzzo" userId="952c84a9f896150f" providerId="LiveId" clId="{9FC474B3-7F53-484F-B627-CD27DDD65FDE}" dt="2020-02-18T17:23:11.314" v="4774" actId="478"/>
          <ac:picMkLst>
            <pc:docMk/>
            <pc:sldMk cId="340604127" sldId="295"/>
            <ac:picMk id="3" creationId="{3FA4A7AA-29DE-2D46-9E3D-9B3FC068C228}"/>
          </ac:picMkLst>
        </pc:picChg>
        <pc:picChg chg="add mod">
          <ac:chgData name="Andrea Guzzo" userId="952c84a9f896150f" providerId="LiveId" clId="{9FC474B3-7F53-484F-B627-CD27DDD65FDE}" dt="2020-02-18T17:24:49.163" v="4778" actId="1076"/>
          <ac:picMkLst>
            <pc:docMk/>
            <pc:sldMk cId="340604127" sldId="295"/>
            <ac:picMk id="8" creationId="{6DC5368D-1A28-054F-9C0C-E81E7C9FF083}"/>
          </ac:picMkLst>
        </pc:picChg>
      </pc:sldChg>
      <pc:sldChg chg="delSp modSp add del">
        <pc:chgData name="Andrea Guzzo" userId="952c84a9f896150f" providerId="LiveId" clId="{9FC474B3-7F53-484F-B627-CD27DDD65FDE}" dt="2020-02-18T18:22:50.266" v="6512" actId="2696"/>
        <pc:sldMkLst>
          <pc:docMk/>
          <pc:sldMk cId="1218041310" sldId="296"/>
        </pc:sldMkLst>
        <pc:picChg chg="del mod">
          <ac:chgData name="Andrea Guzzo" userId="952c84a9f896150f" providerId="LiveId" clId="{9FC474B3-7F53-484F-B627-CD27DDD65FDE}" dt="2020-02-18T18:21:54.694" v="6503" actId="478"/>
          <ac:picMkLst>
            <pc:docMk/>
            <pc:sldMk cId="1218041310" sldId="296"/>
            <ac:picMk id="6" creationId="{CCF81148-0CFC-6440-9390-E90FF1674CE4}"/>
          </ac:picMkLst>
        </pc:picChg>
      </pc:sldChg>
      <pc:sldChg chg="add del">
        <pc:chgData name="Andrea Guzzo" userId="952c84a9f896150f" providerId="LiveId" clId="{9FC474B3-7F53-484F-B627-CD27DDD65FDE}" dt="2020-02-17T15:10:46.942" v="4650" actId="2696"/>
        <pc:sldMkLst>
          <pc:docMk/>
          <pc:sldMk cId="1372817031" sldId="296"/>
        </pc:sldMkLst>
      </pc:sldChg>
      <pc:sldChg chg="addSp delSp modSp add">
        <pc:chgData name="Andrea Guzzo" userId="952c84a9f896150f" providerId="LiveId" clId="{9FC474B3-7F53-484F-B627-CD27DDD65FDE}" dt="2020-02-18T18:44:45.074" v="7079" actId="1036"/>
        <pc:sldMkLst>
          <pc:docMk/>
          <pc:sldMk cId="477559047" sldId="297"/>
        </pc:sldMkLst>
        <pc:spChg chg="add del">
          <ac:chgData name="Andrea Guzzo" userId="952c84a9f896150f" providerId="LiveId" clId="{9FC474B3-7F53-484F-B627-CD27DDD65FDE}" dt="2020-02-18T18:18:59.857" v="6177" actId="478"/>
          <ac:spMkLst>
            <pc:docMk/>
            <pc:sldMk cId="477559047" sldId="297"/>
            <ac:spMk id="9" creationId="{79D8747A-3855-584D-BC70-4A04A83A8C57}"/>
          </ac:spMkLst>
        </pc:spChg>
        <pc:spChg chg="add mod">
          <ac:chgData name="Andrea Guzzo" userId="952c84a9f896150f" providerId="LiveId" clId="{9FC474B3-7F53-484F-B627-CD27DDD65FDE}" dt="2020-02-18T18:19:22.168" v="6185" actId="20577"/>
          <ac:spMkLst>
            <pc:docMk/>
            <pc:sldMk cId="477559047" sldId="297"/>
            <ac:spMk id="10" creationId="{7AEFCEFE-276E-1446-A736-62BEE4F730CC}"/>
          </ac:spMkLst>
        </pc:spChg>
        <pc:picChg chg="add mod">
          <ac:chgData name="Andrea Guzzo" userId="952c84a9f896150f" providerId="LiveId" clId="{9FC474B3-7F53-484F-B627-CD27DDD65FDE}" dt="2020-02-18T18:22:33.757" v="6507" actId="1076"/>
          <ac:picMkLst>
            <pc:docMk/>
            <pc:sldMk cId="477559047" sldId="297"/>
            <ac:picMk id="6" creationId="{B01959B3-DD08-164C-94C1-9D14DE7D1D54}"/>
          </ac:picMkLst>
        </pc:picChg>
        <pc:picChg chg="del">
          <ac:chgData name="Andrea Guzzo" userId="952c84a9f896150f" providerId="LiveId" clId="{9FC474B3-7F53-484F-B627-CD27DDD65FDE}" dt="2020-02-18T18:22:34.595" v="6508" actId="478"/>
          <ac:picMkLst>
            <pc:docMk/>
            <pc:sldMk cId="477559047" sldId="297"/>
            <ac:picMk id="8" creationId="{7EBC2249-FD47-1C4C-B0D7-D41E1E15F2D1}"/>
          </ac:picMkLst>
        </pc:picChg>
        <pc:picChg chg="add del mod">
          <ac:chgData name="Andrea Guzzo" userId="952c84a9f896150f" providerId="LiveId" clId="{9FC474B3-7F53-484F-B627-CD27DDD65FDE}" dt="2020-02-18T18:41:19.668" v="7065" actId="478"/>
          <ac:picMkLst>
            <pc:docMk/>
            <pc:sldMk cId="477559047" sldId="297"/>
            <ac:picMk id="11" creationId="{80847AE3-9D12-5B44-9FBF-2AE1DE7DA5B6}"/>
          </ac:picMkLst>
        </pc:picChg>
        <pc:picChg chg="add">
          <ac:chgData name="Andrea Guzzo" userId="952c84a9f896150f" providerId="LiveId" clId="{9FC474B3-7F53-484F-B627-CD27DDD65FDE}" dt="2020-02-18T18:41:24.823" v="7066"/>
          <ac:picMkLst>
            <pc:docMk/>
            <pc:sldMk cId="477559047" sldId="297"/>
            <ac:picMk id="12" creationId="{5F2E6A53-0130-7746-A626-0C0733702EE2}"/>
          </ac:picMkLst>
        </pc:picChg>
        <pc:picChg chg="add">
          <ac:chgData name="Andrea Guzzo" userId="952c84a9f896150f" providerId="LiveId" clId="{9FC474B3-7F53-484F-B627-CD27DDD65FDE}" dt="2020-02-18T18:41:24.823" v="7066"/>
          <ac:picMkLst>
            <pc:docMk/>
            <pc:sldMk cId="477559047" sldId="297"/>
            <ac:picMk id="13" creationId="{D30B95A9-0FAA-6544-A7AB-E91A619C5499}"/>
          </ac:picMkLst>
        </pc:picChg>
        <pc:picChg chg="add mod">
          <ac:chgData name="Andrea Guzzo" userId="952c84a9f896150f" providerId="LiveId" clId="{9FC474B3-7F53-484F-B627-CD27DDD65FDE}" dt="2020-02-18T18:44:45.074" v="7079" actId="1036"/>
          <ac:picMkLst>
            <pc:docMk/>
            <pc:sldMk cId="477559047" sldId="297"/>
            <ac:picMk id="14" creationId="{BA7D0297-EECC-C64E-ACC6-4952B8B7A9B0}"/>
          </ac:picMkLst>
        </pc:picChg>
      </pc:sldChg>
      <pc:sldChg chg="addSp delSp modSp add">
        <pc:chgData name="Andrea Guzzo" userId="952c84a9f896150f" providerId="LiveId" clId="{9FC474B3-7F53-484F-B627-CD27DDD65FDE}" dt="2020-02-18T18:45:27.382" v="7090" actId="14100"/>
        <pc:sldMkLst>
          <pc:docMk/>
          <pc:sldMk cId="998420171" sldId="298"/>
        </pc:sldMkLst>
        <pc:spChg chg="add mod">
          <ac:chgData name="Andrea Guzzo" userId="952c84a9f896150f" providerId="LiveId" clId="{9FC474B3-7F53-484F-B627-CD27DDD65FDE}" dt="2020-02-18T18:19:18.957" v="6182" actId="20577"/>
          <ac:spMkLst>
            <pc:docMk/>
            <pc:sldMk cId="998420171" sldId="298"/>
            <ac:spMk id="9" creationId="{087BAC35-9A49-6542-BD6D-B81AA898E89D}"/>
          </ac:spMkLst>
        </pc:spChg>
        <pc:picChg chg="del">
          <ac:chgData name="Andrea Guzzo" userId="952c84a9f896150f" providerId="LiveId" clId="{9FC474B3-7F53-484F-B627-CD27DDD65FDE}" dt="2020-02-18T18:22:38.895" v="6510" actId="478"/>
          <ac:picMkLst>
            <pc:docMk/>
            <pc:sldMk cId="998420171" sldId="298"/>
            <ac:picMk id="6" creationId="{B01959B3-DD08-164C-94C1-9D14DE7D1D54}"/>
          </ac:picMkLst>
        </pc:picChg>
        <pc:picChg chg="add mod">
          <ac:chgData name="Andrea Guzzo" userId="952c84a9f896150f" providerId="LiveId" clId="{9FC474B3-7F53-484F-B627-CD27DDD65FDE}" dt="2020-02-18T18:22:37.944" v="6509" actId="1076"/>
          <ac:picMkLst>
            <pc:docMk/>
            <pc:sldMk cId="998420171" sldId="298"/>
            <ac:picMk id="7" creationId="{4288E263-CB9E-D34D-AA10-8382F0EBD05E}"/>
          </ac:picMkLst>
        </pc:picChg>
        <pc:picChg chg="del">
          <ac:chgData name="Andrea Guzzo" userId="952c84a9f896150f" providerId="LiveId" clId="{9FC474B3-7F53-484F-B627-CD27DDD65FDE}" dt="2020-02-18T18:22:39.944" v="6511" actId="478"/>
          <ac:picMkLst>
            <pc:docMk/>
            <pc:sldMk cId="998420171" sldId="298"/>
            <ac:picMk id="8" creationId="{7EBC2249-FD47-1C4C-B0D7-D41E1E15F2D1}"/>
          </ac:picMkLst>
        </pc:picChg>
        <pc:picChg chg="add">
          <ac:chgData name="Andrea Guzzo" userId="952c84a9f896150f" providerId="LiveId" clId="{9FC474B3-7F53-484F-B627-CD27DDD65FDE}" dt="2020-02-18T18:43:31.425" v="7072"/>
          <ac:picMkLst>
            <pc:docMk/>
            <pc:sldMk cId="998420171" sldId="298"/>
            <ac:picMk id="10" creationId="{A300436A-A17D-AE41-A07C-B0741D576791}"/>
          </ac:picMkLst>
        </pc:picChg>
        <pc:picChg chg="add">
          <ac:chgData name="Andrea Guzzo" userId="952c84a9f896150f" providerId="LiveId" clId="{9FC474B3-7F53-484F-B627-CD27DDD65FDE}" dt="2020-02-18T18:43:31.425" v="7072"/>
          <ac:picMkLst>
            <pc:docMk/>
            <pc:sldMk cId="998420171" sldId="298"/>
            <ac:picMk id="11" creationId="{5EC3D100-32B3-BA46-BA9D-BCD2A0F407D9}"/>
          </ac:picMkLst>
        </pc:picChg>
        <pc:picChg chg="add del mod">
          <ac:chgData name="Andrea Guzzo" userId="952c84a9f896150f" providerId="LiveId" clId="{9FC474B3-7F53-484F-B627-CD27DDD65FDE}" dt="2020-02-18T18:44:58.975" v="7082" actId="478"/>
          <ac:picMkLst>
            <pc:docMk/>
            <pc:sldMk cId="998420171" sldId="298"/>
            <ac:picMk id="13" creationId="{72200F69-28C3-9748-9114-505E922864CD}"/>
          </ac:picMkLst>
        </pc:picChg>
        <pc:picChg chg="add del">
          <ac:chgData name="Andrea Guzzo" userId="952c84a9f896150f" providerId="LiveId" clId="{9FC474B3-7F53-484F-B627-CD27DDD65FDE}" dt="2020-02-18T18:44:57.927" v="7081" actId="478"/>
          <ac:picMkLst>
            <pc:docMk/>
            <pc:sldMk cId="998420171" sldId="298"/>
            <ac:picMk id="14" creationId="{873568CF-183F-9C48-A5A6-787F41D08635}"/>
          </ac:picMkLst>
        </pc:picChg>
        <pc:picChg chg="add">
          <ac:chgData name="Andrea Guzzo" userId="952c84a9f896150f" providerId="LiveId" clId="{9FC474B3-7F53-484F-B627-CD27DDD65FDE}" dt="2020-02-18T18:45:02.683" v="7083"/>
          <ac:picMkLst>
            <pc:docMk/>
            <pc:sldMk cId="998420171" sldId="298"/>
            <ac:picMk id="15" creationId="{640FDBA2-B979-194B-9CFB-36AEB1EFA144}"/>
          </ac:picMkLst>
        </pc:picChg>
        <pc:picChg chg="add mod">
          <ac:chgData name="Andrea Guzzo" userId="952c84a9f896150f" providerId="LiveId" clId="{9FC474B3-7F53-484F-B627-CD27DDD65FDE}" dt="2020-02-18T18:45:27.382" v="7090" actId="14100"/>
          <ac:picMkLst>
            <pc:docMk/>
            <pc:sldMk cId="998420171" sldId="298"/>
            <ac:picMk id="17" creationId="{BE78D3E1-4ED7-794D-B18B-0CE5DE041143}"/>
          </ac:picMkLst>
        </pc:picChg>
      </pc:sldChg>
      <pc:sldChg chg="delSp add del">
        <pc:chgData name="Andrea Guzzo" userId="952c84a9f896150f" providerId="LiveId" clId="{9FC474B3-7F53-484F-B627-CD27DDD65FDE}" dt="2020-02-18T18:22:04.382" v="6505" actId="2696"/>
        <pc:sldMkLst>
          <pc:docMk/>
          <pc:sldMk cId="105974121" sldId="299"/>
        </pc:sldMkLst>
        <pc:picChg chg="del">
          <ac:chgData name="Andrea Guzzo" userId="952c84a9f896150f" providerId="LiveId" clId="{9FC474B3-7F53-484F-B627-CD27DDD65FDE}" dt="2020-02-18T18:21:56.343" v="6504" actId="478"/>
          <ac:picMkLst>
            <pc:docMk/>
            <pc:sldMk cId="105974121" sldId="299"/>
            <ac:picMk id="6" creationId="{CCF81148-0CFC-6440-9390-E90FF1674CE4}"/>
          </ac:picMkLst>
        </pc:picChg>
      </pc:sldChg>
    </pc:docChg>
  </pc:docChgLst>
  <pc:docChgLst>
    <pc:chgData name="Cezar Sas" userId="7e8b6cbf5a0e5865" providerId="Windows Live" clId="Web-{DFE6872C-7FEF-4E98-A06A-4B4C64FED186}"/>
    <pc:docChg chg="addSld delSld modSld">
      <pc:chgData name="Cezar Sas" userId="7e8b6cbf5a0e5865" providerId="Windows Live" clId="Web-{DFE6872C-7FEF-4E98-A06A-4B4C64FED186}" dt="2020-02-18T09:59:31.152" v="718" actId="20577"/>
      <pc:docMkLst>
        <pc:docMk/>
      </pc:docMkLst>
      <pc:sldChg chg="modSp">
        <pc:chgData name="Cezar Sas" userId="7e8b6cbf5a0e5865" providerId="Windows Live" clId="Web-{DFE6872C-7FEF-4E98-A06A-4B4C64FED186}" dt="2020-02-18T09:27:26.085" v="280"/>
        <pc:sldMkLst>
          <pc:docMk/>
          <pc:sldMk cId="1482382821" sldId="269"/>
        </pc:sldMkLst>
        <pc:spChg chg="mod">
          <ac:chgData name="Cezar Sas" userId="7e8b6cbf5a0e5865" providerId="Windows Live" clId="Web-{DFE6872C-7FEF-4E98-A06A-4B4C64FED186}" dt="2020-02-18T09:15:37.034" v="239" actId="20577"/>
          <ac:spMkLst>
            <pc:docMk/>
            <pc:sldMk cId="1482382821" sldId="269"/>
            <ac:spMk id="6" creationId="{42C83DE2-EF07-4FB5-91B4-1D6633CD862D}"/>
          </ac:spMkLst>
        </pc:spChg>
        <pc:graphicFrameChg chg="mod modGraphic">
          <ac:chgData name="Cezar Sas" userId="7e8b6cbf5a0e5865" providerId="Windows Live" clId="Web-{DFE6872C-7FEF-4E98-A06A-4B4C64FED186}" dt="2020-02-18T09:27:26.085" v="280"/>
          <ac:graphicFrameMkLst>
            <pc:docMk/>
            <pc:sldMk cId="1482382821" sldId="269"/>
            <ac:graphicFrameMk id="3" creationId="{E921B255-E0E2-4746-B829-EAFBE48DDC88}"/>
          </ac:graphicFrameMkLst>
        </pc:graphicFrameChg>
      </pc:sldChg>
      <pc:sldChg chg="addSp delSp modSp mod modClrScheme chgLayout">
        <pc:chgData name="Cezar Sas" userId="7e8b6cbf5a0e5865" providerId="Windows Live" clId="Web-{DFE6872C-7FEF-4E98-A06A-4B4C64FED186}" dt="2020-02-18T09:59:31.152" v="718" actId="20577"/>
        <pc:sldMkLst>
          <pc:docMk/>
          <pc:sldMk cId="1394702758" sldId="280"/>
        </pc:sldMkLst>
        <pc:spChg chg="mod ord">
          <ac:chgData name="Cezar Sas" userId="7e8b6cbf5a0e5865" providerId="Windows Live" clId="Web-{DFE6872C-7FEF-4E98-A06A-4B4C64FED186}" dt="2020-02-18T09:42:07.233" v="281"/>
          <ac:spMkLst>
            <pc:docMk/>
            <pc:sldMk cId="1394702758" sldId="280"/>
            <ac:spMk id="2" creationId="{00000000-0000-0000-0000-000000000000}"/>
          </ac:spMkLst>
        </pc:spChg>
        <pc:spChg chg="add mod ord">
          <ac:chgData name="Cezar Sas" userId="7e8b6cbf5a0e5865" providerId="Windows Live" clId="Web-{DFE6872C-7FEF-4E98-A06A-4B4C64FED186}" dt="2020-02-18T09:59:31.152" v="718" actId="20577"/>
          <ac:spMkLst>
            <pc:docMk/>
            <pc:sldMk cId="1394702758" sldId="280"/>
            <ac:spMk id="3" creationId="{FB8E6EAA-153A-4E26-B290-BF86EAD87BDB}"/>
          </ac:spMkLst>
        </pc:spChg>
        <pc:spChg chg="mod ord">
          <ac:chgData name="Cezar Sas" userId="7e8b6cbf5a0e5865" providerId="Windows Live" clId="Web-{DFE6872C-7FEF-4E98-A06A-4B4C64FED186}" dt="2020-02-18T09:42:07.233" v="281"/>
          <ac:spMkLst>
            <pc:docMk/>
            <pc:sldMk cId="1394702758" sldId="280"/>
            <ac:spMk id="4" creationId="{00000000-0000-0000-0000-000000000000}"/>
          </ac:spMkLst>
        </pc:spChg>
        <pc:spChg chg="mod ord">
          <ac:chgData name="Cezar Sas" userId="7e8b6cbf5a0e5865" providerId="Windows Live" clId="Web-{DFE6872C-7FEF-4E98-A06A-4B4C64FED186}" dt="2020-02-18T09:42:07.233" v="281"/>
          <ac:spMkLst>
            <pc:docMk/>
            <pc:sldMk cId="1394702758" sldId="280"/>
            <ac:spMk id="5" creationId="{00000000-0000-0000-0000-000000000000}"/>
          </ac:spMkLst>
        </pc:spChg>
        <pc:spChg chg="add del mod">
          <ac:chgData name="Cezar Sas" userId="7e8b6cbf5a0e5865" providerId="Windows Live" clId="Web-{DFE6872C-7FEF-4E98-A06A-4B4C64FED186}" dt="2020-02-18T09:55:37.293" v="707"/>
          <ac:spMkLst>
            <pc:docMk/>
            <pc:sldMk cId="1394702758" sldId="280"/>
            <ac:spMk id="6" creationId="{EEED34C7-A7D2-4C44-AC39-9F61B9C06549}"/>
          </ac:spMkLst>
        </pc:spChg>
      </pc:sldChg>
      <pc:sldChg chg="addSp modSp mod modClrScheme chgLayout">
        <pc:chgData name="Cezar Sas" userId="7e8b6cbf5a0e5865" providerId="Windows Live" clId="Web-{DFE6872C-7FEF-4E98-A06A-4B4C64FED186}" dt="2020-02-18T09:50:35.372" v="578" actId="20577"/>
        <pc:sldMkLst>
          <pc:docMk/>
          <pc:sldMk cId="1157021089" sldId="290"/>
        </pc:sldMkLst>
        <pc:spChg chg="mod ord">
          <ac:chgData name="Cezar Sas" userId="7e8b6cbf5a0e5865" providerId="Windows Live" clId="Web-{DFE6872C-7FEF-4E98-A06A-4B4C64FED186}" dt="2020-02-18T09:44:48.186" v="504"/>
          <ac:spMkLst>
            <pc:docMk/>
            <pc:sldMk cId="1157021089" sldId="290"/>
            <ac:spMk id="2" creationId="{00000000-0000-0000-0000-000000000000}"/>
          </ac:spMkLst>
        </pc:spChg>
        <pc:spChg chg="add mod ord">
          <ac:chgData name="Cezar Sas" userId="7e8b6cbf5a0e5865" providerId="Windows Live" clId="Web-{DFE6872C-7FEF-4E98-A06A-4B4C64FED186}" dt="2020-02-18T09:50:35.372" v="578" actId="20577"/>
          <ac:spMkLst>
            <pc:docMk/>
            <pc:sldMk cId="1157021089" sldId="290"/>
            <ac:spMk id="3" creationId="{D7AE3840-27C7-478B-BCB1-2BFBA1F85335}"/>
          </ac:spMkLst>
        </pc:spChg>
        <pc:spChg chg="mod ord">
          <ac:chgData name="Cezar Sas" userId="7e8b6cbf5a0e5865" providerId="Windows Live" clId="Web-{DFE6872C-7FEF-4E98-A06A-4B4C64FED186}" dt="2020-02-18T09:44:48.186" v="504"/>
          <ac:spMkLst>
            <pc:docMk/>
            <pc:sldMk cId="1157021089" sldId="290"/>
            <ac:spMk id="4" creationId="{00000000-0000-0000-0000-000000000000}"/>
          </ac:spMkLst>
        </pc:spChg>
        <pc:spChg chg="mod ord">
          <ac:chgData name="Cezar Sas" userId="7e8b6cbf5a0e5865" providerId="Windows Live" clId="Web-{DFE6872C-7FEF-4E98-A06A-4B4C64FED186}" dt="2020-02-18T09:44:48.186" v="504"/>
          <ac:spMkLst>
            <pc:docMk/>
            <pc:sldMk cId="1157021089" sldId="290"/>
            <ac:spMk id="5" creationId="{00000000-0000-0000-0000-000000000000}"/>
          </ac:spMkLst>
        </pc:spChg>
      </pc:sldChg>
      <pc:sldChg chg="add del replId">
        <pc:chgData name="Cezar Sas" userId="7e8b6cbf5a0e5865" providerId="Windows Live" clId="Web-{DFE6872C-7FEF-4E98-A06A-4B4C64FED186}" dt="2020-02-18T08:43:39.383" v="97"/>
        <pc:sldMkLst>
          <pc:docMk/>
          <pc:sldMk cId="251473060" sldId="296"/>
        </pc:sldMkLst>
      </pc:sldChg>
    </pc:docChg>
  </pc:docChgLst>
  <pc:docChgLst>
    <pc:chgData name="Cezar Sas" userId="7e8b6cbf5a0e5865" providerId="Windows Live" clId="Web-{E5FC6332-F65A-464E-A2F5-31F493C9FEB2}"/>
    <pc:docChg chg="modSld">
      <pc:chgData name="Cezar Sas" userId="7e8b6cbf5a0e5865" providerId="Windows Live" clId="Web-{E5FC6332-F65A-464E-A2F5-31F493C9FEB2}" dt="2020-02-18T06:26:11.413" v="82"/>
      <pc:docMkLst>
        <pc:docMk/>
      </pc:docMkLst>
      <pc:sldChg chg="modSp">
        <pc:chgData name="Cezar Sas" userId="7e8b6cbf5a0e5865" providerId="Windows Live" clId="Web-{E5FC6332-F65A-464E-A2F5-31F493C9FEB2}" dt="2020-02-18T06:26:11.413" v="82"/>
        <pc:sldMkLst>
          <pc:docMk/>
          <pc:sldMk cId="1482382821" sldId="269"/>
        </pc:sldMkLst>
        <pc:spChg chg="mod">
          <ac:chgData name="Cezar Sas" userId="7e8b6cbf5a0e5865" providerId="Windows Live" clId="Web-{E5FC6332-F65A-464E-A2F5-31F493C9FEB2}" dt="2020-02-18T06:25:21.741" v="78" actId="1076"/>
          <ac:spMkLst>
            <pc:docMk/>
            <pc:sldMk cId="1482382821" sldId="269"/>
            <ac:spMk id="6" creationId="{42C83DE2-EF07-4FB5-91B4-1D6633CD862D}"/>
          </ac:spMkLst>
        </pc:spChg>
        <pc:graphicFrameChg chg="mod modGraphic">
          <ac:chgData name="Cezar Sas" userId="7e8b6cbf5a0e5865" providerId="Windows Live" clId="Web-{E5FC6332-F65A-464E-A2F5-31F493C9FEB2}" dt="2020-02-18T06:26:11.413" v="82"/>
          <ac:graphicFrameMkLst>
            <pc:docMk/>
            <pc:sldMk cId="1482382821" sldId="269"/>
            <ac:graphicFrameMk id="3" creationId="{E921B255-E0E2-4746-B829-EAFBE48DDC88}"/>
          </ac:graphicFrameMkLst>
        </pc:graphicFrameChg>
      </pc:sldChg>
    </pc:docChg>
  </pc:docChgLst>
  <pc:docChgLst>
    <pc:chgData name="Cezar Sas" userId="7e8b6cbf5a0e5865" providerId="Windows Live" clId="Web-{24258950-A806-4224-8FD0-F7BD145E3B5C}"/>
    <pc:docChg chg="modSld">
      <pc:chgData name="Cezar Sas" userId="7e8b6cbf5a0e5865" providerId="Windows Live" clId="Web-{24258950-A806-4224-8FD0-F7BD145E3B5C}" dt="2020-02-18T17:45:44.247" v="1460" actId="1076"/>
      <pc:docMkLst>
        <pc:docMk/>
      </pc:docMkLst>
      <pc:sldChg chg="modSp">
        <pc:chgData name="Cezar Sas" userId="7e8b6cbf5a0e5865" providerId="Windows Live" clId="Web-{24258950-A806-4224-8FD0-F7BD145E3B5C}" dt="2020-02-18T17:21:55.789" v="8" actId="14100"/>
        <pc:sldMkLst>
          <pc:docMk/>
          <pc:sldMk cId="1910007683" sldId="259"/>
        </pc:sldMkLst>
        <pc:picChg chg="mod">
          <ac:chgData name="Cezar Sas" userId="7e8b6cbf5a0e5865" providerId="Windows Live" clId="Web-{24258950-A806-4224-8FD0-F7BD145E3B5C}" dt="2020-02-18T17:21:55.789" v="8" actId="14100"/>
          <ac:picMkLst>
            <pc:docMk/>
            <pc:sldMk cId="1910007683" sldId="259"/>
            <ac:picMk id="9" creationId="{5FFDB04B-290C-1D42-8561-A7F96FFA548F}"/>
          </ac:picMkLst>
        </pc:picChg>
      </pc:sldChg>
      <pc:sldChg chg="modSp">
        <pc:chgData name="Cezar Sas" userId="7e8b6cbf5a0e5865" providerId="Windows Live" clId="Web-{24258950-A806-4224-8FD0-F7BD145E3B5C}" dt="2020-02-18T16:42:40.502" v="4" actId="20577"/>
        <pc:sldMkLst>
          <pc:docMk/>
          <pc:sldMk cId="1045027065" sldId="264"/>
        </pc:sldMkLst>
        <pc:spChg chg="mod">
          <ac:chgData name="Cezar Sas" userId="7e8b6cbf5a0e5865" providerId="Windows Live" clId="Web-{24258950-A806-4224-8FD0-F7BD145E3B5C}" dt="2020-02-18T16:42:40.502" v="4" actId="20577"/>
          <ac:spMkLst>
            <pc:docMk/>
            <pc:sldMk cId="1045027065" sldId="264"/>
            <ac:spMk id="13" creationId="{13EF1313-F354-9B4D-859E-0BEAC761AD6F}"/>
          </ac:spMkLst>
        </pc:spChg>
      </pc:sldChg>
      <pc:sldChg chg="modSp">
        <pc:chgData name="Cezar Sas" userId="7e8b6cbf5a0e5865" providerId="Windows Live" clId="Web-{24258950-A806-4224-8FD0-F7BD145E3B5C}" dt="2020-02-18T17:45:44.247" v="1460" actId="1076"/>
        <pc:sldMkLst>
          <pc:docMk/>
          <pc:sldMk cId="2692179426" sldId="292"/>
        </pc:sldMkLst>
        <pc:spChg chg="mod">
          <ac:chgData name="Cezar Sas" userId="7e8b6cbf5a0e5865" providerId="Windows Live" clId="Web-{24258950-A806-4224-8FD0-F7BD145E3B5C}" dt="2020-02-18T17:44:55.013" v="1456" actId="20577"/>
          <ac:spMkLst>
            <pc:docMk/>
            <pc:sldMk cId="2692179426" sldId="292"/>
            <ac:spMk id="19" creationId="{693E7CB9-6D54-5F44-9705-0A00DCDCCE24}"/>
          </ac:spMkLst>
        </pc:spChg>
        <pc:picChg chg="mod">
          <ac:chgData name="Cezar Sas" userId="7e8b6cbf5a0e5865" providerId="Windows Live" clId="Web-{24258950-A806-4224-8FD0-F7BD145E3B5C}" dt="2020-02-18T17:45:44.247" v="1460" actId="1076"/>
          <ac:picMkLst>
            <pc:docMk/>
            <pc:sldMk cId="2692179426" sldId="292"/>
            <ac:picMk id="8" creationId="{8B965862-2EB6-CE45-9D99-6CF81A0F95D7}"/>
          </ac:picMkLst>
        </pc:picChg>
      </pc:sldChg>
      <pc:sldChg chg="modSp">
        <pc:chgData name="Cezar Sas" userId="7e8b6cbf5a0e5865" providerId="Windows Live" clId="Web-{24258950-A806-4224-8FD0-F7BD145E3B5C}" dt="2020-02-18T17:33:29.565" v="597" actId="20577"/>
        <pc:sldMkLst>
          <pc:docMk/>
          <pc:sldMk cId="731154135" sldId="293"/>
        </pc:sldMkLst>
        <pc:spChg chg="mod">
          <ac:chgData name="Cezar Sas" userId="7e8b6cbf5a0e5865" providerId="Windows Live" clId="Web-{24258950-A806-4224-8FD0-F7BD145E3B5C}" dt="2020-02-18T16:40:46.344" v="0" actId="20577"/>
          <ac:spMkLst>
            <pc:docMk/>
            <pc:sldMk cId="731154135" sldId="293"/>
            <ac:spMk id="6" creationId="{3C71D927-4AA7-F94E-9CB7-A055DD1751D1}"/>
          </ac:spMkLst>
        </pc:spChg>
        <pc:spChg chg="mod">
          <ac:chgData name="Cezar Sas" userId="7e8b6cbf5a0e5865" providerId="Windows Live" clId="Web-{24258950-A806-4224-8FD0-F7BD145E3B5C}" dt="2020-02-18T17:33:29.565" v="597" actId="20577"/>
          <ac:spMkLst>
            <pc:docMk/>
            <pc:sldMk cId="731154135" sldId="293"/>
            <ac:spMk id="19" creationId="{693E7CB9-6D54-5F44-9705-0A00DCDCCE24}"/>
          </ac:spMkLst>
        </pc:spChg>
      </pc:sldChg>
      <pc:sldChg chg="modSp">
        <pc:chgData name="Cezar Sas" userId="7e8b6cbf5a0e5865" providerId="Windows Live" clId="Web-{24258950-A806-4224-8FD0-F7BD145E3B5C}" dt="2020-02-18T17:39:06.797" v="797" actId="20577"/>
        <pc:sldMkLst>
          <pc:docMk/>
          <pc:sldMk cId="340604127" sldId="295"/>
        </pc:sldMkLst>
        <pc:spChg chg="mod">
          <ac:chgData name="Cezar Sas" userId="7e8b6cbf5a0e5865" providerId="Windows Live" clId="Web-{24258950-A806-4224-8FD0-F7BD145E3B5C}" dt="2020-02-18T17:39:06.797" v="797" actId="20577"/>
          <ac:spMkLst>
            <pc:docMk/>
            <pc:sldMk cId="340604127" sldId="295"/>
            <ac:spMk id="6" creationId="{16E2492E-C9CC-F240-A085-7BDEB05A4CBF}"/>
          </ac:spMkLst>
        </pc:spChg>
        <pc:spChg chg="mod">
          <ac:chgData name="Cezar Sas" userId="7e8b6cbf5a0e5865" providerId="Windows Live" clId="Web-{24258950-A806-4224-8FD0-F7BD145E3B5C}" dt="2020-02-18T17:30:06.395" v="557" actId="20577"/>
          <ac:spMkLst>
            <pc:docMk/>
            <pc:sldMk cId="340604127" sldId="295"/>
            <ac:spMk id="9" creationId="{51EE26D3-5DAF-0B48-A0F3-E850655FA84D}"/>
          </ac:spMkLst>
        </pc:spChg>
        <pc:picChg chg="mod">
          <ac:chgData name="Cezar Sas" userId="7e8b6cbf5a0e5865" providerId="Windows Live" clId="Web-{24258950-A806-4224-8FD0-F7BD145E3B5C}" dt="2020-02-18T17:23:22.929" v="10" actId="1076"/>
          <ac:picMkLst>
            <pc:docMk/>
            <pc:sldMk cId="340604127" sldId="295"/>
            <ac:picMk id="8" creationId="{6DC5368D-1A28-054F-9C0C-E81E7C9FF083}"/>
          </ac:picMkLst>
        </pc:picChg>
      </pc:sldChg>
    </pc:docChg>
  </pc:docChgLst>
  <pc:docChgLst>
    <pc:chgData name="Cezar Sas" userId="7e8b6cbf5a0e5865" providerId="Windows Live" clId="Web-{AB9103E5-954C-4CCB-9820-7D6ECBE9E217}"/>
    <pc:docChg chg="modSld sldOrd">
      <pc:chgData name="Cezar Sas" userId="7e8b6cbf5a0e5865" providerId="Windows Live" clId="Web-{AB9103E5-954C-4CCB-9820-7D6ECBE9E217}" dt="2020-02-16T15:57:28.976" v="183" actId="20577"/>
      <pc:docMkLst>
        <pc:docMk/>
      </pc:docMkLst>
      <pc:sldChg chg="modSp">
        <pc:chgData name="Cezar Sas" userId="7e8b6cbf5a0e5865" providerId="Windows Live" clId="Web-{AB9103E5-954C-4CCB-9820-7D6ECBE9E217}" dt="2020-02-16T15:02:05.790" v="36" actId="20577"/>
        <pc:sldMkLst>
          <pc:docMk/>
          <pc:sldMk cId="1910007683" sldId="259"/>
        </pc:sldMkLst>
        <pc:spChg chg="mod">
          <ac:chgData name="Cezar Sas" userId="7e8b6cbf5a0e5865" providerId="Windows Live" clId="Web-{AB9103E5-954C-4CCB-9820-7D6ECBE9E217}" dt="2020-02-16T15:02:05.790" v="36" actId="20577"/>
          <ac:spMkLst>
            <pc:docMk/>
            <pc:sldMk cId="1910007683" sldId="259"/>
            <ac:spMk id="2" creationId="{00000000-0000-0000-0000-000000000000}"/>
          </ac:spMkLst>
        </pc:spChg>
      </pc:sldChg>
      <pc:sldChg chg="addSp delSp modSp">
        <pc:chgData name="Cezar Sas" userId="7e8b6cbf5a0e5865" providerId="Windows Live" clId="Web-{AB9103E5-954C-4CCB-9820-7D6ECBE9E217}" dt="2020-02-16T15:55:01.257" v="174"/>
        <pc:sldMkLst>
          <pc:docMk/>
          <pc:sldMk cId="1045027065" sldId="264"/>
        </pc:sldMkLst>
        <pc:spChg chg="add del mod">
          <ac:chgData name="Cezar Sas" userId="7e8b6cbf5a0e5865" providerId="Windows Live" clId="Web-{AB9103E5-954C-4CCB-9820-7D6ECBE9E217}" dt="2020-02-16T15:10:49.620" v="117"/>
          <ac:spMkLst>
            <pc:docMk/>
            <pc:sldMk cId="1045027065" sldId="264"/>
            <ac:spMk id="3" creationId="{74AE6AF4-B01D-42CA-9875-A122BE71AD31}"/>
          </ac:spMkLst>
        </pc:spChg>
        <pc:spChg chg="mod">
          <ac:chgData name="Cezar Sas" userId="7e8b6cbf5a0e5865" providerId="Windows Live" clId="Web-{AB9103E5-954C-4CCB-9820-7D6ECBE9E217}" dt="2020-02-16T15:44:39.301" v="167" actId="20577"/>
          <ac:spMkLst>
            <pc:docMk/>
            <pc:sldMk cId="1045027065" sldId="264"/>
            <ac:spMk id="6" creationId="{96A76BCF-B113-B04F-BA96-0EDB9FDD1A77}"/>
          </ac:spMkLst>
        </pc:spChg>
        <pc:spChg chg="add del mod">
          <ac:chgData name="Cezar Sas" userId="7e8b6cbf5a0e5865" providerId="Windows Live" clId="Web-{AB9103E5-954C-4CCB-9820-7D6ECBE9E217}" dt="2020-02-16T15:54:58.632" v="173"/>
          <ac:spMkLst>
            <pc:docMk/>
            <pc:sldMk cId="1045027065" sldId="264"/>
            <ac:spMk id="7" creationId="{C4AADC65-D574-48CA-89F7-0B948F6B071E}"/>
          </ac:spMkLst>
        </pc:spChg>
        <pc:spChg chg="add del mod">
          <ac:chgData name="Cezar Sas" userId="7e8b6cbf5a0e5865" providerId="Windows Live" clId="Web-{AB9103E5-954C-4CCB-9820-7D6ECBE9E217}" dt="2020-02-16T15:54:58.632" v="172"/>
          <ac:spMkLst>
            <pc:docMk/>
            <pc:sldMk cId="1045027065" sldId="264"/>
            <ac:spMk id="8" creationId="{B1A854C4-752D-4243-80F3-07BE132A42A2}"/>
          </ac:spMkLst>
        </pc:spChg>
        <pc:spChg chg="add del mod">
          <ac:chgData name="Cezar Sas" userId="7e8b6cbf5a0e5865" providerId="Windows Live" clId="Web-{AB9103E5-954C-4CCB-9820-7D6ECBE9E217}" dt="2020-02-16T15:55:01.257" v="174"/>
          <ac:spMkLst>
            <pc:docMk/>
            <pc:sldMk cId="1045027065" sldId="264"/>
            <ac:spMk id="9" creationId="{453176D9-839C-4C0F-BB9D-0E7EE05C9695}"/>
          </ac:spMkLst>
        </pc:spChg>
        <pc:spChg chg="add del mod">
          <ac:chgData name="Cezar Sas" userId="7e8b6cbf5a0e5865" providerId="Windows Live" clId="Web-{AB9103E5-954C-4CCB-9820-7D6ECBE9E217}" dt="2020-02-16T15:54:58.632" v="171"/>
          <ac:spMkLst>
            <pc:docMk/>
            <pc:sldMk cId="1045027065" sldId="264"/>
            <ac:spMk id="10" creationId="{F19917FB-B202-41EE-BBA2-EE189B3EF362}"/>
          </ac:spMkLst>
        </pc:spChg>
        <pc:spChg chg="add del mod">
          <ac:chgData name="Cezar Sas" userId="7e8b6cbf5a0e5865" providerId="Windows Live" clId="Web-{AB9103E5-954C-4CCB-9820-7D6ECBE9E217}" dt="2020-02-16T15:38:25.174" v="138"/>
          <ac:spMkLst>
            <pc:docMk/>
            <pc:sldMk cId="1045027065" sldId="264"/>
            <ac:spMk id="12" creationId="{9E650BA1-6320-436A-94CF-0F783406CA1E}"/>
          </ac:spMkLst>
        </pc:spChg>
        <pc:spChg chg="add del mod">
          <ac:chgData name="Cezar Sas" userId="7e8b6cbf5a0e5865" providerId="Windows Live" clId="Web-{AB9103E5-954C-4CCB-9820-7D6ECBE9E217}" dt="2020-02-16T15:40:00.018" v="142"/>
          <ac:spMkLst>
            <pc:docMk/>
            <pc:sldMk cId="1045027065" sldId="264"/>
            <ac:spMk id="13" creationId="{FA7E0904-E4F9-4D53-B109-A7E747FC4DF6}"/>
          </ac:spMkLst>
        </pc:spChg>
        <pc:cxnChg chg="add del mod">
          <ac:chgData name="Cezar Sas" userId="7e8b6cbf5a0e5865" providerId="Windows Live" clId="Web-{AB9103E5-954C-4CCB-9820-7D6ECBE9E217}" dt="2020-02-16T15:54:58.632" v="170"/>
          <ac:cxnSpMkLst>
            <pc:docMk/>
            <pc:sldMk cId="1045027065" sldId="264"/>
            <ac:cxnSpMk id="11" creationId="{BA3B073E-A55C-4125-955C-B6F43BD89214}"/>
          </ac:cxnSpMkLst>
        </pc:cxnChg>
        <pc:cxnChg chg="add del mod">
          <ac:chgData name="Cezar Sas" userId="7e8b6cbf5a0e5865" providerId="Windows Live" clId="Web-{AB9103E5-954C-4CCB-9820-7D6ECBE9E217}" dt="2020-02-16T15:54:58.632" v="169"/>
          <ac:cxnSpMkLst>
            <pc:docMk/>
            <pc:sldMk cId="1045027065" sldId="264"/>
            <ac:cxnSpMk id="14" creationId="{767B1BA4-3438-4C75-82E2-1572BAA8399A}"/>
          </ac:cxnSpMkLst>
        </pc:cxnChg>
      </pc:sldChg>
      <pc:sldChg chg="modSp">
        <pc:chgData name="Cezar Sas" userId="7e8b6cbf5a0e5865" providerId="Windows Live" clId="Web-{AB9103E5-954C-4CCB-9820-7D6ECBE9E217}" dt="2020-02-16T15:09:34.870" v="104" actId="20577"/>
        <pc:sldMkLst>
          <pc:docMk/>
          <pc:sldMk cId="1482382821" sldId="269"/>
        </pc:sldMkLst>
        <pc:spChg chg="mod">
          <ac:chgData name="Cezar Sas" userId="7e8b6cbf5a0e5865" providerId="Windows Live" clId="Web-{AB9103E5-954C-4CCB-9820-7D6ECBE9E217}" dt="2020-02-16T15:09:34.870" v="104" actId="20577"/>
          <ac:spMkLst>
            <pc:docMk/>
            <pc:sldMk cId="1482382821" sldId="269"/>
            <ac:spMk id="2" creationId="{00000000-0000-0000-0000-000000000000}"/>
          </ac:spMkLst>
        </pc:spChg>
      </pc:sldChg>
      <pc:sldChg chg="modSp">
        <pc:chgData name="Cezar Sas" userId="7e8b6cbf5a0e5865" providerId="Windows Live" clId="Web-{AB9103E5-954C-4CCB-9820-7D6ECBE9E217}" dt="2020-02-16T14:59:38.008" v="13" actId="20577"/>
        <pc:sldMkLst>
          <pc:docMk/>
          <pc:sldMk cId="458492243" sldId="278"/>
        </pc:sldMkLst>
        <pc:spChg chg="mod">
          <ac:chgData name="Cezar Sas" userId="7e8b6cbf5a0e5865" providerId="Windows Live" clId="Web-{AB9103E5-954C-4CCB-9820-7D6ECBE9E217}" dt="2020-02-16T14:59:38.008" v="13" actId="20577"/>
          <ac:spMkLst>
            <pc:docMk/>
            <pc:sldMk cId="458492243" sldId="278"/>
            <ac:spMk id="18" creationId="{1A261E96-FB0D-6249-A9D9-B6692245B24A}"/>
          </ac:spMkLst>
        </pc:spChg>
      </pc:sldChg>
      <pc:sldChg chg="modSp">
        <pc:chgData name="Cezar Sas" userId="7e8b6cbf5a0e5865" providerId="Windows Live" clId="Web-{AB9103E5-954C-4CCB-9820-7D6ECBE9E217}" dt="2020-02-16T15:00:54.414" v="15" actId="1076"/>
        <pc:sldMkLst>
          <pc:docMk/>
          <pc:sldMk cId="2692179426" sldId="292"/>
        </pc:sldMkLst>
        <pc:spChg chg="mod">
          <ac:chgData name="Cezar Sas" userId="7e8b6cbf5a0e5865" providerId="Windows Live" clId="Web-{AB9103E5-954C-4CCB-9820-7D6ECBE9E217}" dt="2020-02-16T15:00:54.414" v="15" actId="1076"/>
          <ac:spMkLst>
            <pc:docMk/>
            <pc:sldMk cId="2692179426" sldId="292"/>
            <ac:spMk id="19" creationId="{693E7CB9-6D54-5F44-9705-0A00DCDCCE24}"/>
          </ac:spMkLst>
        </pc:spChg>
      </pc:sldChg>
      <pc:sldChg chg="delSp modSp">
        <pc:chgData name="Cezar Sas" userId="7e8b6cbf5a0e5865" providerId="Windows Live" clId="Web-{AB9103E5-954C-4CCB-9820-7D6ECBE9E217}" dt="2020-02-16T14:58:00.085" v="8" actId="1076"/>
        <pc:sldMkLst>
          <pc:docMk/>
          <pc:sldMk cId="731154135" sldId="293"/>
        </pc:sldMkLst>
        <pc:spChg chg="mod">
          <ac:chgData name="Cezar Sas" userId="7e8b6cbf5a0e5865" providerId="Windows Live" clId="Web-{AB9103E5-954C-4CCB-9820-7D6ECBE9E217}" dt="2020-02-16T14:58:00.085" v="8" actId="1076"/>
          <ac:spMkLst>
            <pc:docMk/>
            <pc:sldMk cId="731154135" sldId="293"/>
            <ac:spMk id="7" creationId="{69D38FDC-593E-EE41-B18F-4CCFF032D1E9}"/>
          </ac:spMkLst>
        </pc:spChg>
        <pc:spChg chg="del">
          <ac:chgData name="Cezar Sas" userId="7e8b6cbf5a0e5865" providerId="Windows Live" clId="Web-{AB9103E5-954C-4CCB-9820-7D6ECBE9E217}" dt="2020-02-16T14:57:51.023" v="6"/>
          <ac:spMkLst>
            <pc:docMk/>
            <pc:sldMk cId="731154135" sldId="293"/>
            <ac:spMk id="17" creationId="{0F542FE1-E475-214D-9E3F-15E5734AA05C}"/>
          </ac:spMkLst>
        </pc:spChg>
        <pc:spChg chg="mod">
          <ac:chgData name="Cezar Sas" userId="7e8b6cbf5a0e5865" providerId="Windows Live" clId="Web-{AB9103E5-954C-4CCB-9820-7D6ECBE9E217}" dt="2020-02-16T14:57:53.851" v="7" actId="1076"/>
          <ac:spMkLst>
            <pc:docMk/>
            <pc:sldMk cId="731154135" sldId="293"/>
            <ac:spMk id="19" creationId="{693E7CB9-6D54-5F44-9705-0A00DCDCCE24}"/>
          </ac:spMkLst>
        </pc:spChg>
      </pc:sldChg>
      <pc:sldChg chg="modSp ord">
        <pc:chgData name="Cezar Sas" userId="7e8b6cbf5a0e5865" providerId="Windows Live" clId="Web-{AB9103E5-954C-4CCB-9820-7D6ECBE9E217}" dt="2020-02-16T15:08:28.948" v="101"/>
        <pc:sldMkLst>
          <pc:docMk/>
          <pc:sldMk cId="3440060806" sldId="294"/>
        </pc:sldMkLst>
        <pc:spChg chg="mod">
          <ac:chgData name="Cezar Sas" userId="7e8b6cbf5a0e5865" providerId="Windows Live" clId="Web-{AB9103E5-954C-4CCB-9820-7D6ECBE9E217}" dt="2020-02-16T15:08:20.744" v="100" actId="20577"/>
          <ac:spMkLst>
            <pc:docMk/>
            <pc:sldMk cId="3440060806" sldId="294"/>
            <ac:spMk id="2" creationId="{00000000-0000-0000-0000-000000000000}"/>
          </ac:spMkLst>
        </pc:spChg>
        <pc:spChg chg="mod">
          <ac:chgData name="Cezar Sas" userId="7e8b6cbf5a0e5865" providerId="Windows Live" clId="Web-{AB9103E5-954C-4CCB-9820-7D6ECBE9E217}" dt="2020-02-16T15:07:55.651" v="89" actId="20577"/>
          <ac:spMkLst>
            <pc:docMk/>
            <pc:sldMk cId="3440060806" sldId="294"/>
            <ac:spMk id="3" creationId="{00000000-0000-0000-0000-000000000000}"/>
          </ac:spMkLst>
        </pc:spChg>
      </pc:sldChg>
      <pc:sldChg chg="modSp">
        <pc:chgData name="Cezar Sas" userId="7e8b6cbf5a0e5865" providerId="Windows Live" clId="Web-{AB9103E5-954C-4CCB-9820-7D6ECBE9E217}" dt="2020-02-16T15:57:28.976" v="183" actId="20577"/>
        <pc:sldMkLst>
          <pc:docMk/>
          <pc:sldMk cId="340604127" sldId="295"/>
        </pc:sldMkLst>
        <pc:spChg chg="mod">
          <ac:chgData name="Cezar Sas" userId="7e8b6cbf5a0e5865" providerId="Windows Live" clId="Web-{AB9103E5-954C-4CCB-9820-7D6ECBE9E217}" dt="2020-02-16T15:57:28.976" v="183" actId="20577"/>
          <ac:spMkLst>
            <pc:docMk/>
            <pc:sldMk cId="340604127" sldId="295"/>
            <ac:spMk id="2" creationId="{00000000-0000-0000-0000-000000000000}"/>
          </ac:spMkLst>
        </pc:spChg>
      </pc:sldChg>
    </pc:docChg>
  </pc:docChgLst>
  <pc:docChgLst>
    <pc:chgData name="Cezar Sas" userId="7e8b6cbf5a0e5865" providerId="Windows Live" clId="Web-{6DA88415-BA9A-4532-8609-26162A8D7085}"/>
    <pc:docChg chg="modSld">
      <pc:chgData name="Cezar Sas" userId="7e8b6cbf5a0e5865" providerId="Windows Live" clId="Web-{6DA88415-BA9A-4532-8609-26162A8D7085}" dt="2020-02-17T09:01:32.125" v="246"/>
      <pc:docMkLst>
        <pc:docMk/>
      </pc:docMkLst>
      <pc:sldChg chg="addSp modSp">
        <pc:chgData name="Cezar Sas" userId="7e8b6cbf5a0e5865" providerId="Windows Live" clId="Web-{6DA88415-BA9A-4532-8609-26162A8D7085}" dt="2020-02-17T09:01:32.125" v="246"/>
        <pc:sldMkLst>
          <pc:docMk/>
          <pc:sldMk cId="1482382821" sldId="269"/>
        </pc:sldMkLst>
        <pc:graphicFrameChg chg="add mod modGraphic">
          <ac:chgData name="Cezar Sas" userId="7e8b6cbf5a0e5865" providerId="Windows Live" clId="Web-{6DA88415-BA9A-4532-8609-26162A8D7085}" dt="2020-02-17T09:01:32.125" v="246"/>
          <ac:graphicFrameMkLst>
            <pc:docMk/>
            <pc:sldMk cId="1482382821" sldId="269"/>
            <ac:graphicFrameMk id="3" creationId="{E921B255-E0E2-4746-B829-EAFBE48DDC8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955BD-C96E-F143-9678-642CA6BA7ED6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FF2F5-A6A5-2B41-9DDD-8EBC94FFD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1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FF2F5-A6A5-2B41-9DDD-8EBC94FFD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4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FF2F5-A6A5-2B41-9DDD-8EBC94FFD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6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FF2F5-A6A5-2B41-9DDD-8EBC94FFDC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49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FF2F5-A6A5-2B41-9DDD-8EBC94FFDC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8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FF2F5-A6A5-2B41-9DDD-8EBC94FFD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0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FF2F5-A6A5-2B41-9DDD-8EBC94FFDC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8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FF2F5-A6A5-2B41-9DDD-8EBC94FFDC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92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FF2F5-A6A5-2B41-9DDD-8EBC94FFD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1015" y="-190919"/>
            <a:ext cx="12640826" cy="7496071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itka Small" panose="02000505000000020004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84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ection Header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6015" y="0"/>
            <a:ext cx="12640826" cy="7496071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00" y="2703728"/>
            <a:ext cx="10515600" cy="168864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461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992"/>
            <a:ext cx="10515600" cy="7493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Roboto Slab" pitchFamily="2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" y="6383334"/>
            <a:ext cx="2743200" cy="365125"/>
          </a:xfrm>
        </p:spPr>
        <p:txBody>
          <a:bodyPr/>
          <a:lstStyle/>
          <a:p>
            <a:fld id="{DFC21765-A1F4-4130-A95C-C43238564F97}" type="slidenum">
              <a:rPr lang="it-IT" smtClean="0"/>
              <a:t>‹#›</a:t>
            </a:fld>
            <a:endParaRPr lang="it-IT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805018" y="1015780"/>
            <a:ext cx="4581964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solidFill>
                  <a:srgbClr val="DF6613"/>
                </a:solidFill>
                <a:latin typeface="+mn-lt"/>
                <a:ea typeface="Roboto Slab" pitchFamily="2" charset="0"/>
              </a:defRPr>
            </a:lvl1pPr>
          </a:lstStyle>
          <a:p>
            <a:pPr lvl="0"/>
            <a:r>
              <a:rPr lang="en-US"/>
              <a:t>Subtitle</a:t>
            </a:r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5461282" y="1361488"/>
            <a:ext cx="1269436" cy="148720"/>
            <a:chOff x="5346460" y="2195803"/>
            <a:chExt cx="1269436" cy="148720"/>
          </a:xfrm>
        </p:grpSpPr>
        <p:sp>
          <p:nvSpPr>
            <p:cNvPr id="8" name="Oval 7"/>
            <p:cNvSpPr/>
            <p:nvPr/>
          </p:nvSpPr>
          <p:spPr>
            <a:xfrm>
              <a:off x="6023538" y="2200523"/>
              <a:ext cx="144000" cy="144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9" name="Oval 8"/>
            <p:cNvSpPr/>
            <p:nvPr/>
          </p:nvSpPr>
          <p:spPr>
            <a:xfrm>
              <a:off x="5799359" y="2200523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0" name="Oval 9"/>
            <p:cNvSpPr/>
            <p:nvPr/>
          </p:nvSpPr>
          <p:spPr>
            <a:xfrm>
              <a:off x="5575180" y="2200523"/>
              <a:ext cx="144000" cy="144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1" name="Oval 10"/>
            <p:cNvSpPr/>
            <p:nvPr/>
          </p:nvSpPr>
          <p:spPr>
            <a:xfrm>
              <a:off x="6247717" y="2200523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2" name="Oval 11"/>
            <p:cNvSpPr/>
            <p:nvPr/>
          </p:nvSpPr>
          <p:spPr>
            <a:xfrm>
              <a:off x="6471896" y="2200523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3" name="Oval 12"/>
            <p:cNvSpPr/>
            <p:nvPr/>
          </p:nvSpPr>
          <p:spPr>
            <a:xfrm>
              <a:off x="5346460" y="2195803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</p:grpSp>
      <p:cxnSp>
        <p:nvCxnSpPr>
          <p:cNvPr id="14" name="Connettore 2 1"/>
          <p:cNvCxnSpPr/>
          <p:nvPr/>
        </p:nvCxnSpPr>
        <p:spPr>
          <a:xfrm flipH="1" flipV="1">
            <a:off x="3915791" y="1019175"/>
            <a:ext cx="4371186" cy="418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586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992"/>
            <a:ext cx="10515600" cy="7493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Roboto Slab" pitchFamily="2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" y="6383334"/>
            <a:ext cx="2743200" cy="365125"/>
          </a:xfrm>
        </p:spPr>
        <p:txBody>
          <a:bodyPr/>
          <a:lstStyle/>
          <a:p>
            <a:fld id="{DFC21765-A1F4-4130-A95C-C43238564F97}" type="slidenum">
              <a:rPr lang="it-IT" smtClean="0"/>
              <a:t>‹#›</a:t>
            </a:fld>
            <a:endParaRPr lang="it-IT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805018" y="1015780"/>
            <a:ext cx="4581964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solidFill>
                  <a:srgbClr val="DF6613"/>
                </a:solidFill>
                <a:latin typeface="+mn-lt"/>
                <a:ea typeface="Roboto Slab" pitchFamily="2" charset="0"/>
              </a:defRPr>
            </a:lvl1pPr>
          </a:lstStyle>
          <a:p>
            <a:pPr lvl="0"/>
            <a:r>
              <a:rPr lang="en-US"/>
              <a:t>Subtitle</a:t>
            </a:r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5575642" y="1366208"/>
            <a:ext cx="1040716" cy="144000"/>
            <a:chOff x="5575180" y="2200523"/>
            <a:chExt cx="1040716" cy="144000"/>
          </a:xfrm>
        </p:grpSpPr>
        <p:sp>
          <p:nvSpPr>
            <p:cNvPr id="8" name="Oval 7"/>
            <p:cNvSpPr/>
            <p:nvPr/>
          </p:nvSpPr>
          <p:spPr>
            <a:xfrm>
              <a:off x="6023538" y="2200523"/>
              <a:ext cx="144000" cy="144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9" name="Oval 8"/>
            <p:cNvSpPr/>
            <p:nvPr/>
          </p:nvSpPr>
          <p:spPr>
            <a:xfrm>
              <a:off x="5799359" y="2200523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0" name="Oval 9"/>
            <p:cNvSpPr/>
            <p:nvPr/>
          </p:nvSpPr>
          <p:spPr>
            <a:xfrm>
              <a:off x="5575180" y="2200523"/>
              <a:ext cx="144000" cy="144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1" name="Oval 10"/>
            <p:cNvSpPr/>
            <p:nvPr/>
          </p:nvSpPr>
          <p:spPr>
            <a:xfrm>
              <a:off x="6247717" y="2200523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2" name="Oval 11"/>
            <p:cNvSpPr/>
            <p:nvPr/>
          </p:nvSpPr>
          <p:spPr>
            <a:xfrm>
              <a:off x="6471896" y="2200523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</p:grpSp>
      <p:cxnSp>
        <p:nvCxnSpPr>
          <p:cNvPr id="14" name="Connettore 2 1"/>
          <p:cNvCxnSpPr/>
          <p:nvPr/>
        </p:nvCxnSpPr>
        <p:spPr>
          <a:xfrm flipH="1" flipV="1">
            <a:off x="3915791" y="1019175"/>
            <a:ext cx="4371186" cy="418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1679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992"/>
            <a:ext cx="10515600" cy="7493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Slab" pitchFamily="2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" y="6383334"/>
            <a:ext cx="2743200" cy="365125"/>
          </a:xfrm>
        </p:spPr>
        <p:txBody>
          <a:bodyPr/>
          <a:lstStyle/>
          <a:p>
            <a:fld id="{DFC21765-A1F4-4130-A95C-C43238564F97}" type="slidenum">
              <a:rPr lang="it-IT" smtClean="0"/>
              <a:t>‹#›</a:t>
            </a:fld>
            <a:endParaRPr lang="it-IT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805018" y="1015780"/>
            <a:ext cx="4581964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solidFill>
                  <a:srgbClr val="DF6613"/>
                </a:solidFill>
                <a:latin typeface="+mn-lt"/>
                <a:ea typeface="Roboto Slab" pitchFamily="2" charset="0"/>
              </a:defRPr>
            </a:lvl1pPr>
          </a:lstStyle>
          <a:p>
            <a:pPr lvl="0"/>
            <a:r>
              <a:rPr lang="en-US"/>
              <a:t>Subtitle</a:t>
            </a:r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5461282" y="6491536"/>
            <a:ext cx="1269436" cy="148720"/>
            <a:chOff x="5346460" y="2195803"/>
            <a:chExt cx="1269436" cy="148720"/>
          </a:xfrm>
        </p:grpSpPr>
        <p:sp>
          <p:nvSpPr>
            <p:cNvPr id="8" name="Oval 7"/>
            <p:cNvSpPr/>
            <p:nvPr/>
          </p:nvSpPr>
          <p:spPr>
            <a:xfrm>
              <a:off x="6023538" y="2200523"/>
              <a:ext cx="144000" cy="1440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9" name="Oval 8"/>
            <p:cNvSpPr/>
            <p:nvPr/>
          </p:nvSpPr>
          <p:spPr>
            <a:xfrm>
              <a:off x="5799359" y="2200523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0" name="Oval 9"/>
            <p:cNvSpPr/>
            <p:nvPr/>
          </p:nvSpPr>
          <p:spPr>
            <a:xfrm>
              <a:off x="5575180" y="2200523"/>
              <a:ext cx="144000" cy="144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1" name="Oval 10"/>
            <p:cNvSpPr/>
            <p:nvPr/>
          </p:nvSpPr>
          <p:spPr>
            <a:xfrm>
              <a:off x="6247717" y="2200523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2" name="Oval 11"/>
            <p:cNvSpPr/>
            <p:nvPr/>
          </p:nvSpPr>
          <p:spPr>
            <a:xfrm>
              <a:off x="6471896" y="2200523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3" name="Oval 12"/>
            <p:cNvSpPr/>
            <p:nvPr/>
          </p:nvSpPr>
          <p:spPr>
            <a:xfrm>
              <a:off x="5346460" y="2195803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</p:grpSp>
      <p:cxnSp>
        <p:nvCxnSpPr>
          <p:cNvPr id="15" name="Connettore 2 1"/>
          <p:cNvCxnSpPr/>
          <p:nvPr/>
        </p:nvCxnSpPr>
        <p:spPr>
          <a:xfrm flipH="1" flipV="1">
            <a:off x="3915791" y="1019175"/>
            <a:ext cx="4371186" cy="41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4260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8802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90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1925" y="69849"/>
            <a:ext cx="2743200" cy="365125"/>
          </a:xfrm>
          <a:prstGeom prst="rect">
            <a:avLst/>
          </a:prstGeom>
        </p:spPr>
        <p:txBody>
          <a:bodyPr/>
          <a:lstStyle/>
          <a:p>
            <a:fld id="{5B2A6080-A60C-496F-881A-5AFF8DDB70B0}" type="datetimeFigureOut">
              <a:rPr lang="it-IT" smtClean="0"/>
              <a:t>24/08/20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526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4593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925" y="69849"/>
            <a:ext cx="2743200" cy="365125"/>
          </a:xfrm>
          <a:prstGeom prst="rect">
            <a:avLst/>
          </a:prstGeom>
        </p:spPr>
        <p:txBody>
          <a:bodyPr/>
          <a:lstStyle/>
          <a:p>
            <a:fld id="{5B2A6080-A60C-496F-881A-5AFF8DDB70B0}" type="datetimeFigureOut">
              <a:rPr lang="it-IT" smtClean="0"/>
              <a:t>24/08/20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743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25" y="69849"/>
            <a:ext cx="2743200" cy="365125"/>
          </a:xfrm>
          <a:prstGeom prst="rect">
            <a:avLst/>
          </a:prstGeom>
        </p:spPr>
        <p:txBody>
          <a:bodyPr/>
          <a:lstStyle/>
          <a:p>
            <a:fld id="{5B2A6080-A60C-496F-881A-5AFF8DDB70B0}" type="datetimeFigureOut">
              <a:rPr lang="it-IT" smtClean="0"/>
              <a:t>24/08/20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5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6015" y="0"/>
            <a:ext cx="12640826" cy="7496071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00" y="2703728"/>
            <a:ext cx="10515600" cy="168864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500" y="4445459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620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25" y="69849"/>
            <a:ext cx="2743200" cy="365125"/>
          </a:xfrm>
          <a:prstGeom prst="rect">
            <a:avLst/>
          </a:prstGeom>
        </p:spPr>
        <p:txBody>
          <a:bodyPr/>
          <a:lstStyle/>
          <a:p>
            <a:fld id="{5B2A6080-A60C-496F-881A-5AFF8DDB70B0}" type="datetimeFigureOut">
              <a:rPr lang="it-IT" smtClean="0"/>
              <a:t>24/08/20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816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‹#›</a:t>
            </a:fld>
            <a:endParaRPr lang="it-IT"/>
          </a:p>
        </p:txBody>
      </p:sp>
      <p:sp>
        <p:nvSpPr>
          <p:cNvPr id="6" name="Arc 5"/>
          <p:cNvSpPr/>
          <p:nvPr/>
        </p:nvSpPr>
        <p:spPr>
          <a:xfrm>
            <a:off x="2707859" y="2982526"/>
            <a:ext cx="1125792" cy="1528645"/>
          </a:xfrm>
          <a:prstGeom prst="arc">
            <a:avLst>
              <a:gd name="adj1" fmla="val 10782550"/>
              <a:gd name="adj2" fmla="val 0"/>
            </a:avLst>
          </a:prstGeom>
          <a:ln w="1270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rc 6"/>
          <p:cNvSpPr/>
          <p:nvPr/>
        </p:nvSpPr>
        <p:spPr>
          <a:xfrm rot="10800000">
            <a:off x="1902225" y="3198336"/>
            <a:ext cx="805634" cy="1081947"/>
          </a:xfrm>
          <a:prstGeom prst="arc">
            <a:avLst>
              <a:gd name="adj1" fmla="val 10782550"/>
              <a:gd name="adj2" fmla="val 0"/>
            </a:avLst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Arc 7"/>
          <p:cNvSpPr/>
          <p:nvPr/>
        </p:nvSpPr>
        <p:spPr>
          <a:xfrm>
            <a:off x="5196114" y="2579673"/>
            <a:ext cx="1484272" cy="2334352"/>
          </a:xfrm>
          <a:prstGeom prst="arc">
            <a:avLst>
              <a:gd name="adj1" fmla="val 10916039"/>
              <a:gd name="adj2" fmla="val 0"/>
            </a:avLst>
          </a:prstGeom>
          <a:ln w="1270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Arc 8"/>
          <p:cNvSpPr/>
          <p:nvPr/>
        </p:nvSpPr>
        <p:spPr>
          <a:xfrm>
            <a:off x="8403891" y="1538754"/>
            <a:ext cx="1721797" cy="4653788"/>
          </a:xfrm>
          <a:prstGeom prst="arc">
            <a:avLst>
              <a:gd name="adj1" fmla="val 10782550"/>
              <a:gd name="adj2" fmla="val 0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Arc 9"/>
          <p:cNvSpPr/>
          <p:nvPr/>
        </p:nvSpPr>
        <p:spPr>
          <a:xfrm rot="10800000">
            <a:off x="3840146" y="2724561"/>
            <a:ext cx="1360754" cy="1971443"/>
          </a:xfrm>
          <a:prstGeom prst="arc">
            <a:avLst>
              <a:gd name="adj1" fmla="val 10782550"/>
              <a:gd name="adj2" fmla="val 0"/>
            </a:avLst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rc 10"/>
          <p:cNvSpPr/>
          <p:nvPr/>
        </p:nvSpPr>
        <p:spPr>
          <a:xfrm rot="10800000">
            <a:off x="6682094" y="2140449"/>
            <a:ext cx="1721797" cy="3197728"/>
          </a:xfrm>
          <a:prstGeom prst="arc">
            <a:avLst>
              <a:gd name="adj1" fmla="val 10782550"/>
              <a:gd name="adj2" fmla="val 0"/>
            </a:avLst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77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49550" y="4582186"/>
            <a:ext cx="1040716" cy="144000"/>
            <a:chOff x="9449550" y="4582186"/>
            <a:chExt cx="1040716" cy="144000"/>
          </a:xfrm>
        </p:grpSpPr>
        <p:sp>
          <p:nvSpPr>
            <p:cNvPr id="24" name="Oval 23"/>
            <p:cNvSpPr/>
            <p:nvPr/>
          </p:nvSpPr>
          <p:spPr>
            <a:xfrm>
              <a:off x="9897908" y="4582186"/>
              <a:ext cx="144000" cy="14400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 24"/>
            <p:cNvSpPr/>
            <p:nvPr/>
          </p:nvSpPr>
          <p:spPr>
            <a:xfrm>
              <a:off x="9673729" y="4582186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Oval 25"/>
            <p:cNvSpPr/>
            <p:nvPr/>
          </p:nvSpPr>
          <p:spPr>
            <a:xfrm>
              <a:off x="9449550" y="4582186"/>
              <a:ext cx="144000" cy="144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Oval 26"/>
            <p:cNvSpPr/>
            <p:nvPr/>
          </p:nvSpPr>
          <p:spPr>
            <a:xfrm>
              <a:off x="10122087" y="4582186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 27"/>
            <p:cNvSpPr/>
            <p:nvPr/>
          </p:nvSpPr>
          <p:spPr>
            <a:xfrm>
              <a:off x="10346266" y="4582186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9" name="Oval 28"/>
          <p:cNvSpPr/>
          <p:nvPr/>
        </p:nvSpPr>
        <p:spPr>
          <a:xfrm>
            <a:off x="9843332" y="3800350"/>
            <a:ext cx="216000" cy="216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9217209" y="4348694"/>
            <a:ext cx="1269436" cy="148720"/>
            <a:chOff x="9212446" y="4348694"/>
            <a:chExt cx="1269436" cy="148720"/>
          </a:xfrm>
        </p:grpSpPr>
        <p:sp>
          <p:nvSpPr>
            <p:cNvPr id="31" name="Oval 30"/>
            <p:cNvSpPr/>
            <p:nvPr/>
          </p:nvSpPr>
          <p:spPr>
            <a:xfrm>
              <a:off x="9889524" y="4353414"/>
              <a:ext cx="144000" cy="14400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32" name="Oval 31"/>
            <p:cNvSpPr/>
            <p:nvPr/>
          </p:nvSpPr>
          <p:spPr>
            <a:xfrm>
              <a:off x="9665345" y="4353414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33" name="Oval 32"/>
            <p:cNvSpPr/>
            <p:nvPr/>
          </p:nvSpPr>
          <p:spPr>
            <a:xfrm>
              <a:off x="9441166" y="4353414"/>
              <a:ext cx="144000" cy="144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34" name="Oval 33"/>
            <p:cNvSpPr/>
            <p:nvPr/>
          </p:nvSpPr>
          <p:spPr>
            <a:xfrm>
              <a:off x="10113703" y="4353414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35" name="Oval 34"/>
            <p:cNvSpPr/>
            <p:nvPr/>
          </p:nvSpPr>
          <p:spPr>
            <a:xfrm>
              <a:off x="10337882" y="4353414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36" name="Oval 35"/>
            <p:cNvSpPr/>
            <p:nvPr/>
          </p:nvSpPr>
          <p:spPr>
            <a:xfrm>
              <a:off x="9212446" y="434869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670339" y="4801475"/>
            <a:ext cx="816537" cy="148720"/>
            <a:chOff x="5916000" y="2480280"/>
            <a:chExt cx="816537" cy="148720"/>
          </a:xfrm>
        </p:grpSpPr>
        <p:sp>
          <p:nvSpPr>
            <p:cNvPr id="38" name="Oval 37"/>
            <p:cNvSpPr/>
            <p:nvPr/>
          </p:nvSpPr>
          <p:spPr>
            <a:xfrm>
              <a:off x="6138360" y="2480280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39" name="Oval 38"/>
            <p:cNvSpPr/>
            <p:nvPr/>
          </p:nvSpPr>
          <p:spPr>
            <a:xfrm>
              <a:off x="5916000" y="2485000"/>
              <a:ext cx="144000" cy="144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40" name="Oval 39"/>
            <p:cNvSpPr/>
            <p:nvPr/>
          </p:nvSpPr>
          <p:spPr>
            <a:xfrm>
              <a:off x="6364358" y="2485000"/>
              <a:ext cx="144000" cy="14400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41" name="Oval 40"/>
            <p:cNvSpPr/>
            <p:nvPr/>
          </p:nvSpPr>
          <p:spPr>
            <a:xfrm>
              <a:off x="6588537" y="2485000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892699" y="5011238"/>
            <a:ext cx="589183" cy="147175"/>
            <a:chOff x="6007502" y="2914588"/>
            <a:chExt cx="589183" cy="147175"/>
          </a:xfrm>
        </p:grpSpPr>
        <p:sp>
          <p:nvSpPr>
            <p:cNvPr id="43" name="Oval 42"/>
            <p:cNvSpPr/>
            <p:nvPr/>
          </p:nvSpPr>
          <p:spPr>
            <a:xfrm>
              <a:off x="6230093" y="2914588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44" name="Oval 43"/>
            <p:cNvSpPr/>
            <p:nvPr/>
          </p:nvSpPr>
          <p:spPr>
            <a:xfrm>
              <a:off x="6007502" y="2917763"/>
              <a:ext cx="144000" cy="144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45" name="Oval 44"/>
            <p:cNvSpPr/>
            <p:nvPr/>
          </p:nvSpPr>
          <p:spPr>
            <a:xfrm>
              <a:off x="6452685" y="2914588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04650" y="863600"/>
            <a:ext cx="10093976" cy="1182554"/>
            <a:chOff x="9212446" y="4348694"/>
            <a:chExt cx="1269436" cy="148720"/>
          </a:xfrm>
        </p:grpSpPr>
        <p:sp>
          <p:nvSpPr>
            <p:cNvPr id="47" name="Oval 46"/>
            <p:cNvSpPr/>
            <p:nvPr/>
          </p:nvSpPr>
          <p:spPr>
            <a:xfrm>
              <a:off x="9889524" y="4353414"/>
              <a:ext cx="144000" cy="14400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48" name="Oval 47"/>
            <p:cNvSpPr/>
            <p:nvPr/>
          </p:nvSpPr>
          <p:spPr>
            <a:xfrm>
              <a:off x="9665345" y="4353414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49" name="Oval 48"/>
            <p:cNvSpPr/>
            <p:nvPr/>
          </p:nvSpPr>
          <p:spPr>
            <a:xfrm>
              <a:off x="9441166" y="4353414"/>
              <a:ext cx="144000" cy="144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50" name="Oval 49"/>
            <p:cNvSpPr/>
            <p:nvPr/>
          </p:nvSpPr>
          <p:spPr>
            <a:xfrm>
              <a:off x="10113703" y="4353414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51" name="Oval 50"/>
            <p:cNvSpPr/>
            <p:nvPr/>
          </p:nvSpPr>
          <p:spPr>
            <a:xfrm>
              <a:off x="10337882" y="4353414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52" name="Oval 51"/>
            <p:cNvSpPr/>
            <p:nvPr/>
          </p:nvSpPr>
          <p:spPr>
            <a:xfrm>
              <a:off x="9212446" y="434869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950698" y="2699657"/>
            <a:ext cx="471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Ctrl + shift x ingrandire mantenendo proporzioni</a:t>
            </a:r>
          </a:p>
        </p:txBody>
      </p:sp>
      <p:sp>
        <p:nvSpPr>
          <p:cNvPr id="53" name="Oval 52"/>
          <p:cNvSpPr/>
          <p:nvPr/>
        </p:nvSpPr>
        <p:spPr>
          <a:xfrm>
            <a:off x="5709131" y="514546"/>
            <a:ext cx="1843130" cy="184313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2 1"/>
          <p:cNvCxnSpPr/>
          <p:nvPr/>
        </p:nvCxnSpPr>
        <p:spPr>
          <a:xfrm flipH="1" flipV="1">
            <a:off x="3265325" y="3614891"/>
            <a:ext cx="4371186" cy="41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3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6015" y="0"/>
            <a:ext cx="12640826" cy="7496071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00" y="2703728"/>
            <a:ext cx="10515600" cy="168864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500" y="4445459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230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6015" y="0"/>
            <a:ext cx="12640826" cy="7496071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00" y="2703728"/>
            <a:ext cx="10515600" cy="168864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500" y="4445459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873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6015" y="0"/>
            <a:ext cx="12640826" cy="7496071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00" y="2703728"/>
            <a:ext cx="10515600" cy="168864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500" y="4445459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01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blipFill dpi="0" rotWithShape="1">
          <a:blip r:embed="rId2">
            <a:alphaModFix amt="4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352425"/>
            <a:ext cx="12640826" cy="749607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reflection blurRad="431800" stA="54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00" y="2703728"/>
            <a:ext cx="10515600" cy="168864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500" y="4445459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03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6015" y="0"/>
            <a:ext cx="12640826" cy="7496071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00" y="2703728"/>
            <a:ext cx="10515600" cy="168864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500" y="4445459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906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6015" y="0"/>
            <a:ext cx="12640826" cy="7496071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00" y="2703728"/>
            <a:ext cx="10515600" cy="168864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500" y="4445459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55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16015" y="0"/>
            <a:ext cx="12640826" cy="7496071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00" y="2703728"/>
            <a:ext cx="10515600" cy="168864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500" y="4445459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41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500" y="6397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1765-A1F4-4130-A95C-C43238564F9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9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65" r:id="rId4"/>
    <p:sldLayoutId id="2147483666" r:id="rId5"/>
    <p:sldLayoutId id="2147483673" r:id="rId6"/>
    <p:sldLayoutId id="2147483667" r:id="rId7"/>
    <p:sldLayoutId id="2147483668" r:id="rId8"/>
    <p:sldLayoutId id="2147483672" r:id="rId9"/>
    <p:sldLayoutId id="2147483669" r:id="rId10"/>
    <p:sldLayoutId id="2147483650" r:id="rId11"/>
    <p:sldLayoutId id="2147483670" r:id="rId12"/>
    <p:sldLayoutId id="2147483662" r:id="rId13"/>
    <p:sldLayoutId id="2147483652" r:id="rId14"/>
    <p:sldLayoutId id="2147483653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54" r:id="rId21"/>
    <p:sldLayoutId id="214748366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2616"/>
            <a:ext cx="9144000" cy="23876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STN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4964" y="3780615"/>
            <a:ext cx="5447071" cy="1609947"/>
          </a:xfrm>
        </p:spPr>
        <p:txBody>
          <a:bodyPr/>
          <a:lstStyle/>
          <a:p>
            <a:pPr algn="l"/>
            <a:r>
              <a:rPr lang="en-US" b="1" dirty="0"/>
              <a:t>Spreading Tweets News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7000"/>
                    </a14:imgEffect>
                    <a14:imgEffect>
                      <a14:brightnessContrast bright="12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8" y="64873"/>
            <a:ext cx="1333500" cy="143818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4000" y="114053"/>
            <a:ext cx="5447071" cy="143818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1600" dirty="0"/>
              <a:t>Università </a:t>
            </a:r>
            <a:r>
              <a:rPr lang="en-US" sz="1600" dirty="0" err="1"/>
              <a:t>degli</a:t>
            </a:r>
            <a:r>
              <a:rPr lang="en-US" sz="1600" dirty="0"/>
              <a:t> </a:t>
            </a:r>
            <a:r>
              <a:rPr lang="en-US" sz="1600" dirty="0" err="1"/>
              <a:t>Studi</a:t>
            </a:r>
            <a:r>
              <a:rPr lang="en-US" sz="1600" dirty="0"/>
              <a:t> di Milano Bicocca</a:t>
            </a:r>
            <a:endParaRPr lang="en-US" sz="1600" b="1" dirty="0"/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1600" b="1" dirty="0" err="1"/>
              <a:t>Dipartimento</a:t>
            </a:r>
            <a:r>
              <a:rPr lang="en-US" sz="1600" b="1" dirty="0"/>
              <a:t> di </a:t>
            </a:r>
            <a:r>
              <a:rPr lang="en-US" sz="1600" b="1" dirty="0" err="1"/>
              <a:t>Informatica</a:t>
            </a:r>
            <a:r>
              <a:rPr lang="en-US" sz="1600" b="1" dirty="0"/>
              <a:t>, </a:t>
            </a:r>
            <a:r>
              <a:rPr lang="en-US" sz="1600" b="1" dirty="0" err="1"/>
              <a:t>Sistemistica</a:t>
            </a:r>
            <a:r>
              <a:rPr lang="en-US" sz="1600" b="1" dirty="0"/>
              <a:t> e </a:t>
            </a:r>
            <a:r>
              <a:rPr lang="en-US" sz="1600" b="1" dirty="0" err="1"/>
              <a:t>Comunicazione</a:t>
            </a:r>
            <a:endParaRPr lang="en-US" sz="1600" b="1" dirty="0"/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1600" b="1" dirty="0"/>
              <a:t>Corso di Laurea Magistrale in Informatica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7690" y="5179593"/>
            <a:ext cx="2848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Report finale di: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	Andrea </a:t>
            </a:r>
            <a:r>
              <a:rPr lang="en-US" dirty="0" err="1">
                <a:solidFill>
                  <a:schemeClr val="bg1"/>
                </a:solidFill>
              </a:rPr>
              <a:t>Guzzo</a:t>
            </a:r>
            <a:r>
              <a:rPr lang="en-US" dirty="0">
                <a:solidFill>
                  <a:schemeClr val="bg1"/>
                </a:solidFill>
              </a:rPr>
              <a:t> - 761818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7544" y="6288148"/>
            <a:ext cx="267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Academic year: 2019-2020</a:t>
            </a:r>
          </a:p>
        </p:txBody>
      </p:sp>
    </p:spTree>
    <p:extLst>
      <p:ext uri="{BB962C8B-B14F-4D97-AF65-F5344CB8AC3E}">
        <p14:creationId xmlns:p14="http://schemas.microsoft.com/office/powerpoint/2010/main" val="177019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Table of 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176" y="1542830"/>
            <a:ext cx="9289648" cy="4392966"/>
          </a:xfrm>
        </p:spPr>
        <p:txBody>
          <a:bodyPr anchor="t"/>
          <a:lstStyle/>
          <a:p>
            <a:pPr marL="0" indent="0" algn="ctr">
              <a:buNone/>
            </a:pPr>
            <a:endParaRPr lang="en-GB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Architecture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cs typeface="Calibri"/>
              </a:rPr>
              <a:t>Steps: Indexing, Retrieval, Personalization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Conclusion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2</a:t>
            </a:fld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4006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368"/>
            <a:ext cx="10589378" cy="1392137"/>
          </a:xfrm>
        </p:spPr>
        <p:txBody>
          <a:bodyPr/>
          <a:lstStyle/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217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1002"/>
            <a:ext cx="10515600" cy="749300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42900" y="6368344"/>
            <a:ext cx="2743200" cy="365125"/>
          </a:xfrm>
        </p:spPr>
        <p:txBody>
          <a:bodyPr/>
          <a:lstStyle/>
          <a:p>
            <a:fld id="{DFC21765-A1F4-4130-A95C-C43238564F97}" type="slidenum">
              <a:rPr lang="it-IT" smtClean="0"/>
              <a:t>4</a:t>
            </a:fld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05018" y="1000790"/>
            <a:ext cx="4581964" cy="304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3115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5</a:t>
            </a:fld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Detailed Steps</a:t>
            </a:r>
          </a:p>
        </p:txBody>
      </p:sp>
    </p:spTree>
    <p:extLst>
      <p:ext uri="{BB962C8B-B14F-4D97-AF65-F5344CB8AC3E}">
        <p14:creationId xmlns:p14="http://schemas.microsoft.com/office/powerpoint/2010/main" val="148238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and Personalization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6</a:t>
            </a:fld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Detailed Steps</a:t>
            </a:r>
          </a:p>
        </p:txBody>
      </p:sp>
    </p:spTree>
    <p:extLst>
      <p:ext uri="{BB962C8B-B14F-4D97-AF65-F5344CB8AC3E}">
        <p14:creationId xmlns:p14="http://schemas.microsoft.com/office/powerpoint/2010/main" val="311012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7</a:t>
            </a:fld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9470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1765-A1F4-4130-A95C-C43238564F97}" type="slidenum">
              <a:rPr lang="it-IT" smtClean="0"/>
              <a:t>8</a:t>
            </a:fld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8671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7000"/>
                    </a14:imgEffect>
                    <a14:imgEffect>
                      <a14:brightnessContrast bright="12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209" y="6256420"/>
            <a:ext cx="557790" cy="6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49332"/>
      </p:ext>
    </p:extLst>
  </p:cSld>
  <p:clrMapOvr>
    <a:masterClrMapping/>
  </p:clrMapOvr>
</p:sld>
</file>

<file path=ppt/theme/theme1.xml><?xml version="1.0" encoding="utf-8"?>
<a:theme xmlns:a="http://schemas.openxmlformats.org/drawingml/2006/main" name="Innovazion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zione" id="{66262149-B314-D042-B764-06663DCE97B7}" vid="{F8575D4E-2183-4E40-8A73-25CFC36C9F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Innovazione</Template>
  <TotalTime>8553</TotalTime>
  <Words>86</Words>
  <Application>Microsoft Macintosh PowerPoint</Application>
  <PresentationFormat>Widescreen</PresentationFormat>
  <Paragraphs>43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Sitka Small</vt:lpstr>
      <vt:lpstr>Innovazione</vt:lpstr>
      <vt:lpstr>STN</vt:lpstr>
      <vt:lpstr>Table of Content</vt:lpstr>
      <vt:lpstr>Introduction</vt:lpstr>
      <vt:lpstr>Proposed solution</vt:lpstr>
      <vt:lpstr>Indexing</vt:lpstr>
      <vt:lpstr>Retrieval and Personalization</vt:lpstr>
      <vt:lpstr>Webapp</vt:lpstr>
      <vt:lpstr>Next Steps</vt:lpstr>
      <vt:lpstr>Thanks!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NeuralCodeFix</dc:title>
  <dc:subject>AI</dc:subject>
  <dc:creator>Andrea Guzzo</dc:creator>
  <cp:keywords/>
  <dc:description/>
  <cp:lastModifiedBy>Andrea Guzzo</cp:lastModifiedBy>
  <cp:revision>138</cp:revision>
  <dcterms:created xsi:type="dcterms:W3CDTF">2017-07-03T09:49:35Z</dcterms:created>
  <dcterms:modified xsi:type="dcterms:W3CDTF">2020-08-24T15:47:35Z</dcterms:modified>
  <cp:category/>
</cp:coreProperties>
</file>