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QLS Night Letter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PDF Data Extraction &amp; Master Workbook Updater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</a:t>
            </a:r>
          </a:p>
          <a:p>
            <a:r>
              <a:t>Key Features</a:t>
            </a:r>
          </a:p>
          <a:p>
            <a:r>
              <a:t>Workflow</a:t>
            </a:r>
          </a:p>
          <a:p>
            <a:r>
              <a:t>Demo</a:t>
            </a:r>
          </a:p>
          <a:p>
            <a:r>
              <a:t>Benefits</a:t>
            </a:r>
          </a:p>
          <a:p>
            <a:r>
              <a:t>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