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EBA3B-8A78-4540-9591-6D613DEEEA6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B9437C-85EB-4743-A3B3-4C82FD525DA2}">
      <dgm:prSet/>
      <dgm:spPr/>
      <dgm:t>
        <a:bodyPr/>
        <a:lstStyle/>
        <a:p>
          <a:r>
            <a:rPr lang="en-US" baseline="0"/>
            <a:t>Introducing the QLS Night Letter Tool</a:t>
          </a:r>
          <a:endParaRPr lang="en-US"/>
        </a:p>
      </dgm:t>
    </dgm:pt>
    <dgm:pt modelId="{3BB28E2E-2668-411B-BA5E-A9A3DF9D016B}" type="parTrans" cxnId="{7E2411C5-DBEE-4308-A848-E59DFB17A921}">
      <dgm:prSet/>
      <dgm:spPr/>
      <dgm:t>
        <a:bodyPr/>
        <a:lstStyle/>
        <a:p>
          <a:endParaRPr lang="en-US"/>
        </a:p>
      </dgm:t>
    </dgm:pt>
    <dgm:pt modelId="{774F455D-C81D-4DA6-9040-4F6B740DFE48}" type="sibTrans" cxnId="{7E2411C5-DBEE-4308-A848-E59DFB17A921}">
      <dgm:prSet/>
      <dgm:spPr/>
      <dgm:t>
        <a:bodyPr/>
        <a:lstStyle/>
        <a:p>
          <a:endParaRPr lang="en-US"/>
        </a:p>
      </dgm:t>
    </dgm:pt>
    <dgm:pt modelId="{C31BEAA2-3142-4C02-82F3-9BC2A97C7862}">
      <dgm:prSet/>
      <dgm:spPr/>
      <dgm:t>
        <a:bodyPr/>
        <a:lstStyle/>
        <a:p>
          <a:r>
            <a:rPr lang="en-US" baseline="0"/>
            <a:t>What is the QLS Night Letter Tool?</a:t>
          </a:r>
          <a:endParaRPr lang="en-US"/>
        </a:p>
      </dgm:t>
    </dgm:pt>
    <dgm:pt modelId="{57A0576D-2ADF-4C11-BE68-FD85BD66F15B}" type="parTrans" cxnId="{424394EB-B2C2-49F2-9BA9-7884429AAA13}">
      <dgm:prSet/>
      <dgm:spPr/>
      <dgm:t>
        <a:bodyPr/>
        <a:lstStyle/>
        <a:p>
          <a:endParaRPr lang="en-US"/>
        </a:p>
      </dgm:t>
    </dgm:pt>
    <dgm:pt modelId="{6E2DE98E-88BA-4095-BCD0-1AFFBCC3E76E}" type="sibTrans" cxnId="{424394EB-B2C2-49F2-9BA9-7884429AAA13}">
      <dgm:prSet/>
      <dgm:spPr/>
      <dgm:t>
        <a:bodyPr/>
        <a:lstStyle/>
        <a:p>
          <a:endParaRPr lang="en-US"/>
        </a:p>
      </dgm:t>
    </dgm:pt>
    <dgm:pt modelId="{7F0B0CDF-8CDF-41EA-BD30-E8B00B6BB580}">
      <dgm:prSet/>
      <dgm:spPr/>
      <dgm:t>
        <a:bodyPr/>
        <a:lstStyle/>
        <a:p>
          <a:r>
            <a:rPr lang="en-US" baseline="0"/>
            <a:t>Current Challenges (Before the Tool)</a:t>
          </a:r>
          <a:endParaRPr lang="en-US"/>
        </a:p>
      </dgm:t>
    </dgm:pt>
    <dgm:pt modelId="{922B1801-3760-4991-9EF2-207AA9C4410F}" type="parTrans" cxnId="{67FE346A-4AEC-479C-8D2D-B8F1E009F97D}">
      <dgm:prSet/>
      <dgm:spPr/>
      <dgm:t>
        <a:bodyPr/>
        <a:lstStyle/>
        <a:p>
          <a:endParaRPr lang="en-US"/>
        </a:p>
      </dgm:t>
    </dgm:pt>
    <dgm:pt modelId="{95FFF101-D626-436F-8F65-FE48DD5345E4}" type="sibTrans" cxnId="{67FE346A-4AEC-479C-8D2D-B8F1E009F97D}">
      <dgm:prSet/>
      <dgm:spPr/>
      <dgm:t>
        <a:bodyPr/>
        <a:lstStyle/>
        <a:p>
          <a:endParaRPr lang="en-US"/>
        </a:p>
      </dgm:t>
    </dgm:pt>
    <dgm:pt modelId="{8AD54A29-1C32-47EA-BD23-45FB5C38BE7A}">
      <dgm:prSet/>
      <dgm:spPr/>
      <dgm:t>
        <a:bodyPr/>
        <a:lstStyle/>
        <a:p>
          <a:r>
            <a:rPr lang="en-US" baseline="0"/>
            <a:t>Solution Overview</a:t>
          </a:r>
          <a:endParaRPr lang="en-US"/>
        </a:p>
      </dgm:t>
    </dgm:pt>
    <dgm:pt modelId="{07A09412-A1A1-4667-8C19-53FBC2A174F5}" type="parTrans" cxnId="{C4A2F09D-2284-4A4F-8098-94ACA8D796F8}">
      <dgm:prSet/>
      <dgm:spPr/>
      <dgm:t>
        <a:bodyPr/>
        <a:lstStyle/>
        <a:p>
          <a:endParaRPr lang="en-US"/>
        </a:p>
      </dgm:t>
    </dgm:pt>
    <dgm:pt modelId="{CBC2818F-5F1A-494D-8303-DF901E6E9F11}" type="sibTrans" cxnId="{C4A2F09D-2284-4A4F-8098-94ACA8D796F8}">
      <dgm:prSet/>
      <dgm:spPr/>
      <dgm:t>
        <a:bodyPr/>
        <a:lstStyle/>
        <a:p>
          <a:endParaRPr lang="en-US"/>
        </a:p>
      </dgm:t>
    </dgm:pt>
    <dgm:pt modelId="{3972BC3A-CC01-4182-966B-732DDFC0C962}">
      <dgm:prSet/>
      <dgm:spPr/>
      <dgm:t>
        <a:bodyPr/>
        <a:lstStyle/>
        <a:p>
          <a:r>
            <a:rPr lang="en-US" baseline="0"/>
            <a:t>Key Features – Configurable GUI</a:t>
          </a:r>
          <a:endParaRPr lang="en-US"/>
        </a:p>
      </dgm:t>
    </dgm:pt>
    <dgm:pt modelId="{2D19D650-6C66-4B38-A635-C1DA6AA5B0F3}" type="parTrans" cxnId="{5251037D-3D42-4495-8D88-6261D1CE5A40}">
      <dgm:prSet/>
      <dgm:spPr/>
      <dgm:t>
        <a:bodyPr/>
        <a:lstStyle/>
        <a:p>
          <a:endParaRPr lang="en-US"/>
        </a:p>
      </dgm:t>
    </dgm:pt>
    <dgm:pt modelId="{26047D70-776D-4B3D-B9A8-57B782E3B2AE}" type="sibTrans" cxnId="{5251037D-3D42-4495-8D88-6261D1CE5A40}">
      <dgm:prSet/>
      <dgm:spPr/>
      <dgm:t>
        <a:bodyPr/>
        <a:lstStyle/>
        <a:p>
          <a:endParaRPr lang="en-US"/>
        </a:p>
      </dgm:t>
    </dgm:pt>
    <dgm:pt modelId="{F443167A-E361-48E5-94D2-C3AFE294F5D9}">
      <dgm:prSet/>
      <dgm:spPr/>
      <dgm:t>
        <a:bodyPr/>
        <a:lstStyle/>
        <a:p>
          <a:r>
            <a:rPr lang="en-US" baseline="0"/>
            <a:t>Key Features – PDF Parsing &amp; Processing</a:t>
          </a:r>
          <a:endParaRPr lang="en-US"/>
        </a:p>
      </dgm:t>
    </dgm:pt>
    <dgm:pt modelId="{34C0FA23-76C4-400B-AAC4-0C0C9C4B1275}" type="parTrans" cxnId="{997D720B-5F82-4D81-AECA-70AAF72AE924}">
      <dgm:prSet/>
      <dgm:spPr/>
      <dgm:t>
        <a:bodyPr/>
        <a:lstStyle/>
        <a:p>
          <a:endParaRPr lang="en-US"/>
        </a:p>
      </dgm:t>
    </dgm:pt>
    <dgm:pt modelId="{7815BBD5-774A-44C2-A659-07FE9325016E}" type="sibTrans" cxnId="{997D720B-5F82-4D81-AECA-70AAF72AE924}">
      <dgm:prSet/>
      <dgm:spPr/>
      <dgm:t>
        <a:bodyPr/>
        <a:lstStyle/>
        <a:p>
          <a:endParaRPr lang="en-US"/>
        </a:p>
      </dgm:t>
    </dgm:pt>
    <dgm:pt modelId="{0236EACF-B40A-4833-AAB2-EAC8F5380256}">
      <dgm:prSet/>
      <dgm:spPr/>
      <dgm:t>
        <a:bodyPr/>
        <a:lstStyle/>
        <a:p>
          <a:r>
            <a:rPr lang="en-US" baseline="0"/>
            <a:t>Key Features – Excel Automation</a:t>
          </a:r>
          <a:endParaRPr lang="en-US"/>
        </a:p>
      </dgm:t>
    </dgm:pt>
    <dgm:pt modelId="{7820EFD1-DB3B-4F49-9EFE-DEDC189F6E78}" type="parTrans" cxnId="{1F33DB33-E5B8-4D63-9599-5BBFE1E34773}">
      <dgm:prSet/>
      <dgm:spPr/>
      <dgm:t>
        <a:bodyPr/>
        <a:lstStyle/>
        <a:p>
          <a:endParaRPr lang="en-US"/>
        </a:p>
      </dgm:t>
    </dgm:pt>
    <dgm:pt modelId="{D7D7DC06-A0C8-413C-A405-55154E2DF21A}" type="sibTrans" cxnId="{1F33DB33-E5B8-4D63-9599-5BBFE1E34773}">
      <dgm:prSet/>
      <dgm:spPr/>
      <dgm:t>
        <a:bodyPr/>
        <a:lstStyle/>
        <a:p>
          <a:endParaRPr lang="en-US"/>
        </a:p>
      </dgm:t>
    </dgm:pt>
    <dgm:pt modelId="{7FAA8F2C-2447-43CA-A021-ECD99EF18597}">
      <dgm:prSet/>
      <dgm:spPr/>
      <dgm:t>
        <a:bodyPr/>
        <a:lstStyle/>
        <a:p>
          <a:r>
            <a:rPr lang="en-US" baseline="0"/>
            <a:t>Key Features – Logging &amp; User Experience</a:t>
          </a:r>
          <a:endParaRPr lang="en-US"/>
        </a:p>
      </dgm:t>
    </dgm:pt>
    <dgm:pt modelId="{1B84FA5B-90FC-4553-A830-42C2539BBD32}" type="parTrans" cxnId="{7596AF91-F586-40EA-9872-456FC094E439}">
      <dgm:prSet/>
      <dgm:spPr/>
      <dgm:t>
        <a:bodyPr/>
        <a:lstStyle/>
        <a:p>
          <a:endParaRPr lang="en-US"/>
        </a:p>
      </dgm:t>
    </dgm:pt>
    <dgm:pt modelId="{31190034-5CEF-484C-929F-3D6C81D4C891}" type="sibTrans" cxnId="{7596AF91-F586-40EA-9872-456FC094E439}">
      <dgm:prSet/>
      <dgm:spPr/>
      <dgm:t>
        <a:bodyPr/>
        <a:lstStyle/>
        <a:p>
          <a:endParaRPr lang="en-US"/>
        </a:p>
      </dgm:t>
    </dgm:pt>
    <dgm:pt modelId="{66D1AC83-1763-47F4-A6F8-672F3C1738DF}">
      <dgm:prSet/>
      <dgm:spPr/>
      <dgm:t>
        <a:bodyPr/>
        <a:lstStyle/>
        <a:p>
          <a:r>
            <a:rPr lang="en-US" baseline="0"/>
            <a:t>Workflow Overview</a:t>
          </a:r>
          <a:endParaRPr lang="en-US"/>
        </a:p>
      </dgm:t>
    </dgm:pt>
    <dgm:pt modelId="{B72EB50F-5F18-4C62-8C9B-5CD34FBEA184}" type="parTrans" cxnId="{32954E1B-FEC3-4249-917F-88503CB5A43F}">
      <dgm:prSet/>
      <dgm:spPr/>
      <dgm:t>
        <a:bodyPr/>
        <a:lstStyle/>
        <a:p>
          <a:endParaRPr lang="en-US"/>
        </a:p>
      </dgm:t>
    </dgm:pt>
    <dgm:pt modelId="{8E98F319-B075-45CC-8FF0-8D93F0A27844}" type="sibTrans" cxnId="{32954E1B-FEC3-4249-917F-88503CB5A43F}">
      <dgm:prSet/>
      <dgm:spPr/>
      <dgm:t>
        <a:bodyPr/>
        <a:lstStyle/>
        <a:p>
          <a:endParaRPr lang="en-US"/>
        </a:p>
      </dgm:t>
    </dgm:pt>
    <dgm:pt modelId="{9F26C50E-B30D-4A42-BF33-6F23BE06ED9A}">
      <dgm:prSet/>
      <dgm:spPr/>
      <dgm:t>
        <a:bodyPr/>
        <a:lstStyle/>
        <a:p>
          <a:r>
            <a:rPr lang="en-US" baseline="0"/>
            <a:t>Benefits Summary</a:t>
          </a:r>
          <a:endParaRPr lang="en-US"/>
        </a:p>
      </dgm:t>
    </dgm:pt>
    <dgm:pt modelId="{CAD386E1-3354-4C1F-A612-072A68CC6B47}" type="parTrans" cxnId="{0B47D66C-AACF-4834-B500-AC7463903637}">
      <dgm:prSet/>
      <dgm:spPr/>
      <dgm:t>
        <a:bodyPr/>
        <a:lstStyle/>
        <a:p>
          <a:endParaRPr lang="en-US"/>
        </a:p>
      </dgm:t>
    </dgm:pt>
    <dgm:pt modelId="{6CBCDA12-C4B6-4556-AB62-8EED5258F0BA}" type="sibTrans" cxnId="{0B47D66C-AACF-4834-B500-AC7463903637}">
      <dgm:prSet/>
      <dgm:spPr/>
      <dgm:t>
        <a:bodyPr/>
        <a:lstStyle/>
        <a:p>
          <a:endParaRPr lang="en-US"/>
        </a:p>
      </dgm:t>
    </dgm:pt>
    <dgm:pt modelId="{0D4A7109-EDAF-4C0F-8E5B-49DCB7B86833}" type="pres">
      <dgm:prSet presAssocID="{986EBA3B-8A78-4540-9591-6D613DEEEA6E}" presName="vert0" presStyleCnt="0">
        <dgm:presLayoutVars>
          <dgm:dir/>
          <dgm:animOne val="branch"/>
          <dgm:animLvl val="lvl"/>
        </dgm:presLayoutVars>
      </dgm:prSet>
      <dgm:spPr/>
    </dgm:pt>
    <dgm:pt modelId="{C13A2F3A-7022-441B-80F1-6941FDA11E29}" type="pres">
      <dgm:prSet presAssocID="{20B9437C-85EB-4743-A3B3-4C82FD525DA2}" presName="thickLine" presStyleLbl="alignNode1" presStyleIdx="0" presStyleCnt="10"/>
      <dgm:spPr/>
    </dgm:pt>
    <dgm:pt modelId="{6C9C8213-0D56-4060-BC79-68045F104CCD}" type="pres">
      <dgm:prSet presAssocID="{20B9437C-85EB-4743-A3B3-4C82FD525DA2}" presName="horz1" presStyleCnt="0"/>
      <dgm:spPr/>
    </dgm:pt>
    <dgm:pt modelId="{39723E9A-0738-4B32-BA60-2E344B44CA9C}" type="pres">
      <dgm:prSet presAssocID="{20B9437C-85EB-4743-A3B3-4C82FD525DA2}" presName="tx1" presStyleLbl="revTx" presStyleIdx="0" presStyleCnt="10"/>
      <dgm:spPr/>
    </dgm:pt>
    <dgm:pt modelId="{7F038812-5C23-425B-A057-6B6B8A20B10E}" type="pres">
      <dgm:prSet presAssocID="{20B9437C-85EB-4743-A3B3-4C82FD525DA2}" presName="vert1" presStyleCnt="0"/>
      <dgm:spPr/>
    </dgm:pt>
    <dgm:pt modelId="{300CC89F-8897-4364-AD3E-BBEA71735876}" type="pres">
      <dgm:prSet presAssocID="{C31BEAA2-3142-4C02-82F3-9BC2A97C7862}" presName="thickLine" presStyleLbl="alignNode1" presStyleIdx="1" presStyleCnt="10"/>
      <dgm:spPr/>
    </dgm:pt>
    <dgm:pt modelId="{F5D0BBA2-332D-4D6B-9C2C-59878A065895}" type="pres">
      <dgm:prSet presAssocID="{C31BEAA2-3142-4C02-82F3-9BC2A97C7862}" presName="horz1" presStyleCnt="0"/>
      <dgm:spPr/>
    </dgm:pt>
    <dgm:pt modelId="{E410E48E-C377-4617-BE01-B8C40AEFF551}" type="pres">
      <dgm:prSet presAssocID="{C31BEAA2-3142-4C02-82F3-9BC2A97C7862}" presName="tx1" presStyleLbl="revTx" presStyleIdx="1" presStyleCnt="10"/>
      <dgm:spPr/>
    </dgm:pt>
    <dgm:pt modelId="{2C6120C1-149A-42F3-AFC0-7DD432F5277F}" type="pres">
      <dgm:prSet presAssocID="{C31BEAA2-3142-4C02-82F3-9BC2A97C7862}" presName="vert1" presStyleCnt="0"/>
      <dgm:spPr/>
    </dgm:pt>
    <dgm:pt modelId="{9AA13001-213F-4DE0-A284-C493E8A81F5D}" type="pres">
      <dgm:prSet presAssocID="{7F0B0CDF-8CDF-41EA-BD30-E8B00B6BB580}" presName="thickLine" presStyleLbl="alignNode1" presStyleIdx="2" presStyleCnt="10"/>
      <dgm:spPr/>
    </dgm:pt>
    <dgm:pt modelId="{287778AB-B010-4E53-BF37-FCC372E3A0DC}" type="pres">
      <dgm:prSet presAssocID="{7F0B0CDF-8CDF-41EA-BD30-E8B00B6BB580}" presName="horz1" presStyleCnt="0"/>
      <dgm:spPr/>
    </dgm:pt>
    <dgm:pt modelId="{21605858-3CC5-4FEB-AF7F-ED7A915279E0}" type="pres">
      <dgm:prSet presAssocID="{7F0B0CDF-8CDF-41EA-BD30-E8B00B6BB580}" presName="tx1" presStyleLbl="revTx" presStyleIdx="2" presStyleCnt="10"/>
      <dgm:spPr/>
    </dgm:pt>
    <dgm:pt modelId="{FB7AC85D-0548-4104-A3EB-F0FE22E0C5B9}" type="pres">
      <dgm:prSet presAssocID="{7F0B0CDF-8CDF-41EA-BD30-E8B00B6BB580}" presName="vert1" presStyleCnt="0"/>
      <dgm:spPr/>
    </dgm:pt>
    <dgm:pt modelId="{9CCBA655-653D-4586-B645-63536C7A15E2}" type="pres">
      <dgm:prSet presAssocID="{8AD54A29-1C32-47EA-BD23-45FB5C38BE7A}" presName="thickLine" presStyleLbl="alignNode1" presStyleIdx="3" presStyleCnt="10"/>
      <dgm:spPr/>
    </dgm:pt>
    <dgm:pt modelId="{C95B097A-84B5-45AA-AB35-F19B77AD65FA}" type="pres">
      <dgm:prSet presAssocID="{8AD54A29-1C32-47EA-BD23-45FB5C38BE7A}" presName="horz1" presStyleCnt="0"/>
      <dgm:spPr/>
    </dgm:pt>
    <dgm:pt modelId="{5D0C210D-0DFE-4159-A7B0-23421F7B8826}" type="pres">
      <dgm:prSet presAssocID="{8AD54A29-1C32-47EA-BD23-45FB5C38BE7A}" presName="tx1" presStyleLbl="revTx" presStyleIdx="3" presStyleCnt="10"/>
      <dgm:spPr/>
    </dgm:pt>
    <dgm:pt modelId="{709FF79C-6447-4EE8-BB23-2CEB189642E9}" type="pres">
      <dgm:prSet presAssocID="{8AD54A29-1C32-47EA-BD23-45FB5C38BE7A}" presName="vert1" presStyleCnt="0"/>
      <dgm:spPr/>
    </dgm:pt>
    <dgm:pt modelId="{798358AE-8F88-4C4A-9116-837B4629233E}" type="pres">
      <dgm:prSet presAssocID="{3972BC3A-CC01-4182-966B-732DDFC0C962}" presName="thickLine" presStyleLbl="alignNode1" presStyleIdx="4" presStyleCnt="10"/>
      <dgm:spPr/>
    </dgm:pt>
    <dgm:pt modelId="{976C0AE8-460C-40BE-9370-286EF0D200E2}" type="pres">
      <dgm:prSet presAssocID="{3972BC3A-CC01-4182-966B-732DDFC0C962}" presName="horz1" presStyleCnt="0"/>
      <dgm:spPr/>
    </dgm:pt>
    <dgm:pt modelId="{D69701EA-56EF-45C6-950F-FFB6B06163C8}" type="pres">
      <dgm:prSet presAssocID="{3972BC3A-CC01-4182-966B-732DDFC0C962}" presName="tx1" presStyleLbl="revTx" presStyleIdx="4" presStyleCnt="10"/>
      <dgm:spPr/>
    </dgm:pt>
    <dgm:pt modelId="{F2B58E77-AFC8-41C0-B553-25E978F8621D}" type="pres">
      <dgm:prSet presAssocID="{3972BC3A-CC01-4182-966B-732DDFC0C962}" presName="vert1" presStyleCnt="0"/>
      <dgm:spPr/>
    </dgm:pt>
    <dgm:pt modelId="{EE65C6ED-9E51-4C0E-934C-0FE14E3BFBF0}" type="pres">
      <dgm:prSet presAssocID="{F443167A-E361-48E5-94D2-C3AFE294F5D9}" presName="thickLine" presStyleLbl="alignNode1" presStyleIdx="5" presStyleCnt="10"/>
      <dgm:spPr/>
    </dgm:pt>
    <dgm:pt modelId="{470D6CAA-4ABE-47B9-82D6-E9A67B21793B}" type="pres">
      <dgm:prSet presAssocID="{F443167A-E361-48E5-94D2-C3AFE294F5D9}" presName="horz1" presStyleCnt="0"/>
      <dgm:spPr/>
    </dgm:pt>
    <dgm:pt modelId="{E188E4D8-92BE-4E13-96F8-FB6EAF339597}" type="pres">
      <dgm:prSet presAssocID="{F443167A-E361-48E5-94D2-C3AFE294F5D9}" presName="tx1" presStyleLbl="revTx" presStyleIdx="5" presStyleCnt="10"/>
      <dgm:spPr/>
    </dgm:pt>
    <dgm:pt modelId="{4E8875DC-55AB-4A21-93BE-2EE0F26940CC}" type="pres">
      <dgm:prSet presAssocID="{F443167A-E361-48E5-94D2-C3AFE294F5D9}" presName="vert1" presStyleCnt="0"/>
      <dgm:spPr/>
    </dgm:pt>
    <dgm:pt modelId="{3AA662FB-300F-4E0E-9F7C-26A175767871}" type="pres">
      <dgm:prSet presAssocID="{0236EACF-B40A-4833-AAB2-EAC8F5380256}" presName="thickLine" presStyleLbl="alignNode1" presStyleIdx="6" presStyleCnt="10"/>
      <dgm:spPr/>
    </dgm:pt>
    <dgm:pt modelId="{76BA8C83-B1BE-4CFB-B0CC-976841D50FED}" type="pres">
      <dgm:prSet presAssocID="{0236EACF-B40A-4833-AAB2-EAC8F5380256}" presName="horz1" presStyleCnt="0"/>
      <dgm:spPr/>
    </dgm:pt>
    <dgm:pt modelId="{E30C78F5-F070-4D4B-A03A-BE635E65EB22}" type="pres">
      <dgm:prSet presAssocID="{0236EACF-B40A-4833-AAB2-EAC8F5380256}" presName="tx1" presStyleLbl="revTx" presStyleIdx="6" presStyleCnt="10"/>
      <dgm:spPr/>
    </dgm:pt>
    <dgm:pt modelId="{33F4AABF-B562-48DD-BA32-A34C09D9AABE}" type="pres">
      <dgm:prSet presAssocID="{0236EACF-B40A-4833-AAB2-EAC8F5380256}" presName="vert1" presStyleCnt="0"/>
      <dgm:spPr/>
    </dgm:pt>
    <dgm:pt modelId="{3329AC91-238D-4B5B-B568-4BFF7758CE03}" type="pres">
      <dgm:prSet presAssocID="{7FAA8F2C-2447-43CA-A021-ECD99EF18597}" presName="thickLine" presStyleLbl="alignNode1" presStyleIdx="7" presStyleCnt="10"/>
      <dgm:spPr/>
    </dgm:pt>
    <dgm:pt modelId="{0F6C3F9A-5092-4FD4-AAE7-B2DDEED23CB2}" type="pres">
      <dgm:prSet presAssocID="{7FAA8F2C-2447-43CA-A021-ECD99EF18597}" presName="horz1" presStyleCnt="0"/>
      <dgm:spPr/>
    </dgm:pt>
    <dgm:pt modelId="{DBFD32DE-CEFA-4827-B640-C67DE7FE131A}" type="pres">
      <dgm:prSet presAssocID="{7FAA8F2C-2447-43CA-A021-ECD99EF18597}" presName="tx1" presStyleLbl="revTx" presStyleIdx="7" presStyleCnt="10"/>
      <dgm:spPr/>
    </dgm:pt>
    <dgm:pt modelId="{A0A4DA48-9C23-4023-8F0C-4C555C796EE0}" type="pres">
      <dgm:prSet presAssocID="{7FAA8F2C-2447-43CA-A021-ECD99EF18597}" presName="vert1" presStyleCnt="0"/>
      <dgm:spPr/>
    </dgm:pt>
    <dgm:pt modelId="{EC479E6B-55B4-49D9-B5A7-8E3292FF224A}" type="pres">
      <dgm:prSet presAssocID="{66D1AC83-1763-47F4-A6F8-672F3C1738DF}" presName="thickLine" presStyleLbl="alignNode1" presStyleIdx="8" presStyleCnt="10"/>
      <dgm:spPr/>
    </dgm:pt>
    <dgm:pt modelId="{9739DE60-A40F-46A3-AD92-20B491DC5870}" type="pres">
      <dgm:prSet presAssocID="{66D1AC83-1763-47F4-A6F8-672F3C1738DF}" presName="horz1" presStyleCnt="0"/>
      <dgm:spPr/>
    </dgm:pt>
    <dgm:pt modelId="{84219904-B6F2-412F-B4D9-5134FABBDD69}" type="pres">
      <dgm:prSet presAssocID="{66D1AC83-1763-47F4-A6F8-672F3C1738DF}" presName="tx1" presStyleLbl="revTx" presStyleIdx="8" presStyleCnt="10"/>
      <dgm:spPr/>
    </dgm:pt>
    <dgm:pt modelId="{3C9B60B8-051D-44AC-AEAF-ECF121EA0752}" type="pres">
      <dgm:prSet presAssocID="{66D1AC83-1763-47F4-A6F8-672F3C1738DF}" presName="vert1" presStyleCnt="0"/>
      <dgm:spPr/>
    </dgm:pt>
    <dgm:pt modelId="{4A8D9BC4-40EF-4A4D-9A96-A8499A937F7C}" type="pres">
      <dgm:prSet presAssocID="{9F26C50E-B30D-4A42-BF33-6F23BE06ED9A}" presName="thickLine" presStyleLbl="alignNode1" presStyleIdx="9" presStyleCnt="10"/>
      <dgm:spPr/>
    </dgm:pt>
    <dgm:pt modelId="{6CD049CD-3B4B-4C5D-850C-BCB3C2D298C7}" type="pres">
      <dgm:prSet presAssocID="{9F26C50E-B30D-4A42-BF33-6F23BE06ED9A}" presName="horz1" presStyleCnt="0"/>
      <dgm:spPr/>
    </dgm:pt>
    <dgm:pt modelId="{743757C6-687D-41EF-90B4-E1745D974B3D}" type="pres">
      <dgm:prSet presAssocID="{9F26C50E-B30D-4A42-BF33-6F23BE06ED9A}" presName="tx1" presStyleLbl="revTx" presStyleIdx="9" presStyleCnt="10"/>
      <dgm:spPr/>
    </dgm:pt>
    <dgm:pt modelId="{CCC4B682-0CA5-4282-BA3F-1E0E96AF928C}" type="pres">
      <dgm:prSet presAssocID="{9F26C50E-B30D-4A42-BF33-6F23BE06ED9A}" presName="vert1" presStyleCnt="0"/>
      <dgm:spPr/>
    </dgm:pt>
  </dgm:ptLst>
  <dgm:cxnLst>
    <dgm:cxn modelId="{997D720B-5F82-4D81-AECA-70AAF72AE924}" srcId="{986EBA3B-8A78-4540-9591-6D613DEEEA6E}" destId="{F443167A-E361-48E5-94D2-C3AFE294F5D9}" srcOrd="5" destOrd="0" parTransId="{34C0FA23-76C4-400B-AAC4-0C0C9C4B1275}" sibTransId="{7815BBD5-774A-44C2-A659-07FE9325016E}"/>
    <dgm:cxn modelId="{27F2A110-3CD8-4780-B24F-DDE97F20CA98}" type="presOf" srcId="{0236EACF-B40A-4833-AAB2-EAC8F5380256}" destId="{E30C78F5-F070-4D4B-A03A-BE635E65EB22}" srcOrd="0" destOrd="0" presId="urn:microsoft.com/office/officeart/2008/layout/LinedList"/>
    <dgm:cxn modelId="{32954E1B-FEC3-4249-917F-88503CB5A43F}" srcId="{986EBA3B-8A78-4540-9591-6D613DEEEA6E}" destId="{66D1AC83-1763-47F4-A6F8-672F3C1738DF}" srcOrd="8" destOrd="0" parTransId="{B72EB50F-5F18-4C62-8C9B-5CD34FBEA184}" sibTransId="{8E98F319-B075-45CC-8FF0-8D93F0A27844}"/>
    <dgm:cxn modelId="{31FB8E1F-A904-45D0-B273-705B4879C1C6}" type="presOf" srcId="{986EBA3B-8A78-4540-9591-6D613DEEEA6E}" destId="{0D4A7109-EDAF-4C0F-8E5B-49DCB7B86833}" srcOrd="0" destOrd="0" presId="urn:microsoft.com/office/officeart/2008/layout/LinedList"/>
    <dgm:cxn modelId="{567EA321-CC42-4533-BD3F-DD0B22144FE7}" type="presOf" srcId="{7F0B0CDF-8CDF-41EA-BD30-E8B00B6BB580}" destId="{21605858-3CC5-4FEB-AF7F-ED7A915279E0}" srcOrd="0" destOrd="0" presId="urn:microsoft.com/office/officeart/2008/layout/LinedList"/>
    <dgm:cxn modelId="{1F33DB33-E5B8-4D63-9599-5BBFE1E34773}" srcId="{986EBA3B-8A78-4540-9591-6D613DEEEA6E}" destId="{0236EACF-B40A-4833-AAB2-EAC8F5380256}" srcOrd="6" destOrd="0" parTransId="{7820EFD1-DB3B-4F49-9EFE-DEDC189F6E78}" sibTransId="{D7D7DC06-A0C8-413C-A405-55154E2DF21A}"/>
    <dgm:cxn modelId="{BF88B561-B451-439D-BD33-793B80F52E6F}" type="presOf" srcId="{3972BC3A-CC01-4182-966B-732DDFC0C962}" destId="{D69701EA-56EF-45C6-950F-FFB6B06163C8}" srcOrd="0" destOrd="0" presId="urn:microsoft.com/office/officeart/2008/layout/LinedList"/>
    <dgm:cxn modelId="{E6002444-6774-4A41-B52F-E605C6E466E3}" type="presOf" srcId="{F443167A-E361-48E5-94D2-C3AFE294F5D9}" destId="{E188E4D8-92BE-4E13-96F8-FB6EAF339597}" srcOrd="0" destOrd="0" presId="urn:microsoft.com/office/officeart/2008/layout/LinedList"/>
    <dgm:cxn modelId="{67FE346A-4AEC-479C-8D2D-B8F1E009F97D}" srcId="{986EBA3B-8A78-4540-9591-6D613DEEEA6E}" destId="{7F0B0CDF-8CDF-41EA-BD30-E8B00B6BB580}" srcOrd="2" destOrd="0" parTransId="{922B1801-3760-4991-9EF2-207AA9C4410F}" sibTransId="{95FFF101-D626-436F-8F65-FE48DD5345E4}"/>
    <dgm:cxn modelId="{0B47D66C-AACF-4834-B500-AC7463903637}" srcId="{986EBA3B-8A78-4540-9591-6D613DEEEA6E}" destId="{9F26C50E-B30D-4A42-BF33-6F23BE06ED9A}" srcOrd="9" destOrd="0" parTransId="{CAD386E1-3354-4C1F-A612-072A68CC6B47}" sibTransId="{6CBCDA12-C4B6-4556-AB62-8EED5258F0BA}"/>
    <dgm:cxn modelId="{5251037D-3D42-4495-8D88-6261D1CE5A40}" srcId="{986EBA3B-8A78-4540-9591-6D613DEEEA6E}" destId="{3972BC3A-CC01-4182-966B-732DDFC0C962}" srcOrd="4" destOrd="0" parTransId="{2D19D650-6C66-4B38-A635-C1DA6AA5B0F3}" sibTransId="{26047D70-776D-4B3D-B9A8-57B782E3B2AE}"/>
    <dgm:cxn modelId="{91E43A80-19B2-4030-9C08-1016E7ED49AB}" type="presOf" srcId="{8AD54A29-1C32-47EA-BD23-45FB5C38BE7A}" destId="{5D0C210D-0DFE-4159-A7B0-23421F7B8826}" srcOrd="0" destOrd="0" presId="urn:microsoft.com/office/officeart/2008/layout/LinedList"/>
    <dgm:cxn modelId="{7596AF91-F586-40EA-9872-456FC094E439}" srcId="{986EBA3B-8A78-4540-9591-6D613DEEEA6E}" destId="{7FAA8F2C-2447-43CA-A021-ECD99EF18597}" srcOrd="7" destOrd="0" parTransId="{1B84FA5B-90FC-4553-A830-42C2539BBD32}" sibTransId="{31190034-5CEF-484C-929F-3D6C81D4C891}"/>
    <dgm:cxn modelId="{C4A2F09D-2284-4A4F-8098-94ACA8D796F8}" srcId="{986EBA3B-8A78-4540-9591-6D613DEEEA6E}" destId="{8AD54A29-1C32-47EA-BD23-45FB5C38BE7A}" srcOrd="3" destOrd="0" parTransId="{07A09412-A1A1-4667-8C19-53FBC2A174F5}" sibTransId="{CBC2818F-5F1A-494D-8303-DF901E6E9F11}"/>
    <dgm:cxn modelId="{7C39E3A3-A683-4D5E-B3D7-35AB24E81F6D}" type="presOf" srcId="{66D1AC83-1763-47F4-A6F8-672F3C1738DF}" destId="{84219904-B6F2-412F-B4D9-5134FABBDD69}" srcOrd="0" destOrd="0" presId="urn:microsoft.com/office/officeart/2008/layout/LinedList"/>
    <dgm:cxn modelId="{7E2411C5-DBEE-4308-A848-E59DFB17A921}" srcId="{986EBA3B-8A78-4540-9591-6D613DEEEA6E}" destId="{20B9437C-85EB-4743-A3B3-4C82FD525DA2}" srcOrd="0" destOrd="0" parTransId="{3BB28E2E-2668-411B-BA5E-A9A3DF9D016B}" sibTransId="{774F455D-C81D-4DA6-9040-4F6B740DFE48}"/>
    <dgm:cxn modelId="{09BB15CB-67BC-4308-A737-BD06E73AE2A2}" type="presOf" srcId="{C31BEAA2-3142-4C02-82F3-9BC2A97C7862}" destId="{E410E48E-C377-4617-BE01-B8C40AEFF551}" srcOrd="0" destOrd="0" presId="urn:microsoft.com/office/officeart/2008/layout/LinedList"/>
    <dgm:cxn modelId="{866983E3-6A98-4174-909B-4A7B6B436FCF}" type="presOf" srcId="{20B9437C-85EB-4743-A3B3-4C82FD525DA2}" destId="{39723E9A-0738-4B32-BA60-2E344B44CA9C}" srcOrd="0" destOrd="0" presId="urn:microsoft.com/office/officeart/2008/layout/LinedList"/>
    <dgm:cxn modelId="{424394EB-B2C2-49F2-9BA9-7884429AAA13}" srcId="{986EBA3B-8A78-4540-9591-6D613DEEEA6E}" destId="{C31BEAA2-3142-4C02-82F3-9BC2A97C7862}" srcOrd="1" destOrd="0" parTransId="{57A0576D-2ADF-4C11-BE68-FD85BD66F15B}" sibTransId="{6E2DE98E-88BA-4095-BCD0-1AFFBCC3E76E}"/>
    <dgm:cxn modelId="{DC0D90EF-04DF-4874-BE61-93AFB44179EE}" type="presOf" srcId="{7FAA8F2C-2447-43CA-A021-ECD99EF18597}" destId="{DBFD32DE-CEFA-4827-B640-C67DE7FE131A}" srcOrd="0" destOrd="0" presId="urn:microsoft.com/office/officeart/2008/layout/LinedList"/>
    <dgm:cxn modelId="{D1049FF6-2D93-4BB9-87C8-F95E25DB3386}" type="presOf" srcId="{9F26C50E-B30D-4A42-BF33-6F23BE06ED9A}" destId="{743757C6-687D-41EF-90B4-E1745D974B3D}" srcOrd="0" destOrd="0" presId="urn:microsoft.com/office/officeart/2008/layout/LinedList"/>
    <dgm:cxn modelId="{7DD1E892-4192-4725-B7EF-C90C078F2600}" type="presParOf" srcId="{0D4A7109-EDAF-4C0F-8E5B-49DCB7B86833}" destId="{C13A2F3A-7022-441B-80F1-6941FDA11E29}" srcOrd="0" destOrd="0" presId="urn:microsoft.com/office/officeart/2008/layout/LinedList"/>
    <dgm:cxn modelId="{234A7AB0-AEB1-4424-B202-AE7924181F9C}" type="presParOf" srcId="{0D4A7109-EDAF-4C0F-8E5B-49DCB7B86833}" destId="{6C9C8213-0D56-4060-BC79-68045F104CCD}" srcOrd="1" destOrd="0" presId="urn:microsoft.com/office/officeart/2008/layout/LinedList"/>
    <dgm:cxn modelId="{41A6688C-9AA7-4375-BA8C-05E8F8099BE3}" type="presParOf" srcId="{6C9C8213-0D56-4060-BC79-68045F104CCD}" destId="{39723E9A-0738-4B32-BA60-2E344B44CA9C}" srcOrd="0" destOrd="0" presId="urn:microsoft.com/office/officeart/2008/layout/LinedList"/>
    <dgm:cxn modelId="{DFF4D85D-9715-4E35-B95D-CC964BD042B0}" type="presParOf" srcId="{6C9C8213-0D56-4060-BC79-68045F104CCD}" destId="{7F038812-5C23-425B-A057-6B6B8A20B10E}" srcOrd="1" destOrd="0" presId="urn:microsoft.com/office/officeart/2008/layout/LinedList"/>
    <dgm:cxn modelId="{C12DFC4E-16BE-41E2-827B-79B7B3F5A5EE}" type="presParOf" srcId="{0D4A7109-EDAF-4C0F-8E5B-49DCB7B86833}" destId="{300CC89F-8897-4364-AD3E-BBEA71735876}" srcOrd="2" destOrd="0" presId="urn:microsoft.com/office/officeart/2008/layout/LinedList"/>
    <dgm:cxn modelId="{3F9C6CB0-2340-4201-B974-9ECAFD2E0118}" type="presParOf" srcId="{0D4A7109-EDAF-4C0F-8E5B-49DCB7B86833}" destId="{F5D0BBA2-332D-4D6B-9C2C-59878A065895}" srcOrd="3" destOrd="0" presId="urn:microsoft.com/office/officeart/2008/layout/LinedList"/>
    <dgm:cxn modelId="{AC84E067-3DC3-41A6-8ED6-CA12F36E8B70}" type="presParOf" srcId="{F5D0BBA2-332D-4D6B-9C2C-59878A065895}" destId="{E410E48E-C377-4617-BE01-B8C40AEFF551}" srcOrd="0" destOrd="0" presId="urn:microsoft.com/office/officeart/2008/layout/LinedList"/>
    <dgm:cxn modelId="{3AA5EF87-60A2-404C-BEAF-446B4D01570D}" type="presParOf" srcId="{F5D0BBA2-332D-4D6B-9C2C-59878A065895}" destId="{2C6120C1-149A-42F3-AFC0-7DD432F5277F}" srcOrd="1" destOrd="0" presId="urn:microsoft.com/office/officeart/2008/layout/LinedList"/>
    <dgm:cxn modelId="{0A665E52-C7E8-4120-A722-01293D0A6A37}" type="presParOf" srcId="{0D4A7109-EDAF-4C0F-8E5B-49DCB7B86833}" destId="{9AA13001-213F-4DE0-A284-C493E8A81F5D}" srcOrd="4" destOrd="0" presId="urn:microsoft.com/office/officeart/2008/layout/LinedList"/>
    <dgm:cxn modelId="{64F0C0CB-76BE-49E5-B15F-0E87F5CD48E6}" type="presParOf" srcId="{0D4A7109-EDAF-4C0F-8E5B-49DCB7B86833}" destId="{287778AB-B010-4E53-BF37-FCC372E3A0DC}" srcOrd="5" destOrd="0" presId="urn:microsoft.com/office/officeart/2008/layout/LinedList"/>
    <dgm:cxn modelId="{B9D949C0-0006-46BA-B691-D767966FE45A}" type="presParOf" srcId="{287778AB-B010-4E53-BF37-FCC372E3A0DC}" destId="{21605858-3CC5-4FEB-AF7F-ED7A915279E0}" srcOrd="0" destOrd="0" presId="urn:microsoft.com/office/officeart/2008/layout/LinedList"/>
    <dgm:cxn modelId="{47AFE1D7-8DB0-425D-951F-BDB9F6F25281}" type="presParOf" srcId="{287778AB-B010-4E53-BF37-FCC372E3A0DC}" destId="{FB7AC85D-0548-4104-A3EB-F0FE22E0C5B9}" srcOrd="1" destOrd="0" presId="urn:microsoft.com/office/officeart/2008/layout/LinedList"/>
    <dgm:cxn modelId="{3CD5F939-379D-4104-99C3-2C4821B634B3}" type="presParOf" srcId="{0D4A7109-EDAF-4C0F-8E5B-49DCB7B86833}" destId="{9CCBA655-653D-4586-B645-63536C7A15E2}" srcOrd="6" destOrd="0" presId="urn:microsoft.com/office/officeart/2008/layout/LinedList"/>
    <dgm:cxn modelId="{7D7387E8-33BF-45BC-B783-FF53AE6560C5}" type="presParOf" srcId="{0D4A7109-EDAF-4C0F-8E5B-49DCB7B86833}" destId="{C95B097A-84B5-45AA-AB35-F19B77AD65FA}" srcOrd="7" destOrd="0" presId="urn:microsoft.com/office/officeart/2008/layout/LinedList"/>
    <dgm:cxn modelId="{A38A834C-3D8C-417D-BD55-C721ADB71705}" type="presParOf" srcId="{C95B097A-84B5-45AA-AB35-F19B77AD65FA}" destId="{5D0C210D-0DFE-4159-A7B0-23421F7B8826}" srcOrd="0" destOrd="0" presId="urn:microsoft.com/office/officeart/2008/layout/LinedList"/>
    <dgm:cxn modelId="{0D64E906-532E-4B20-9EEF-9477DAD1D805}" type="presParOf" srcId="{C95B097A-84B5-45AA-AB35-F19B77AD65FA}" destId="{709FF79C-6447-4EE8-BB23-2CEB189642E9}" srcOrd="1" destOrd="0" presId="urn:microsoft.com/office/officeart/2008/layout/LinedList"/>
    <dgm:cxn modelId="{7EA856C9-F2CA-467C-B9BF-13DE12DC588F}" type="presParOf" srcId="{0D4A7109-EDAF-4C0F-8E5B-49DCB7B86833}" destId="{798358AE-8F88-4C4A-9116-837B4629233E}" srcOrd="8" destOrd="0" presId="urn:microsoft.com/office/officeart/2008/layout/LinedList"/>
    <dgm:cxn modelId="{C50276B5-BCAD-4FDF-B2F7-8A6E79BC0DE5}" type="presParOf" srcId="{0D4A7109-EDAF-4C0F-8E5B-49DCB7B86833}" destId="{976C0AE8-460C-40BE-9370-286EF0D200E2}" srcOrd="9" destOrd="0" presId="urn:microsoft.com/office/officeart/2008/layout/LinedList"/>
    <dgm:cxn modelId="{69521FF3-54E4-4EA7-8105-2A39F12D8ACB}" type="presParOf" srcId="{976C0AE8-460C-40BE-9370-286EF0D200E2}" destId="{D69701EA-56EF-45C6-950F-FFB6B06163C8}" srcOrd="0" destOrd="0" presId="urn:microsoft.com/office/officeart/2008/layout/LinedList"/>
    <dgm:cxn modelId="{C4FAFC20-D847-4630-A1C5-4C7444D17757}" type="presParOf" srcId="{976C0AE8-460C-40BE-9370-286EF0D200E2}" destId="{F2B58E77-AFC8-41C0-B553-25E978F8621D}" srcOrd="1" destOrd="0" presId="urn:microsoft.com/office/officeart/2008/layout/LinedList"/>
    <dgm:cxn modelId="{3C5CEFA1-027D-48E4-9204-0E7264ACE7A6}" type="presParOf" srcId="{0D4A7109-EDAF-4C0F-8E5B-49DCB7B86833}" destId="{EE65C6ED-9E51-4C0E-934C-0FE14E3BFBF0}" srcOrd="10" destOrd="0" presId="urn:microsoft.com/office/officeart/2008/layout/LinedList"/>
    <dgm:cxn modelId="{0BC48DFE-E52D-4079-8172-9EEC03267CF9}" type="presParOf" srcId="{0D4A7109-EDAF-4C0F-8E5B-49DCB7B86833}" destId="{470D6CAA-4ABE-47B9-82D6-E9A67B21793B}" srcOrd="11" destOrd="0" presId="urn:microsoft.com/office/officeart/2008/layout/LinedList"/>
    <dgm:cxn modelId="{F90A7611-213D-4E2A-A382-9E51CDF43A1E}" type="presParOf" srcId="{470D6CAA-4ABE-47B9-82D6-E9A67B21793B}" destId="{E188E4D8-92BE-4E13-96F8-FB6EAF339597}" srcOrd="0" destOrd="0" presId="urn:microsoft.com/office/officeart/2008/layout/LinedList"/>
    <dgm:cxn modelId="{F4175E9F-DA61-4AC7-9B45-EE090DF7AEA7}" type="presParOf" srcId="{470D6CAA-4ABE-47B9-82D6-E9A67B21793B}" destId="{4E8875DC-55AB-4A21-93BE-2EE0F26940CC}" srcOrd="1" destOrd="0" presId="urn:microsoft.com/office/officeart/2008/layout/LinedList"/>
    <dgm:cxn modelId="{F50BF941-26CC-4CA5-89F2-B922793C5655}" type="presParOf" srcId="{0D4A7109-EDAF-4C0F-8E5B-49DCB7B86833}" destId="{3AA662FB-300F-4E0E-9F7C-26A175767871}" srcOrd="12" destOrd="0" presId="urn:microsoft.com/office/officeart/2008/layout/LinedList"/>
    <dgm:cxn modelId="{65EC1456-BBFB-421B-B95C-70D1259C1E92}" type="presParOf" srcId="{0D4A7109-EDAF-4C0F-8E5B-49DCB7B86833}" destId="{76BA8C83-B1BE-4CFB-B0CC-976841D50FED}" srcOrd="13" destOrd="0" presId="urn:microsoft.com/office/officeart/2008/layout/LinedList"/>
    <dgm:cxn modelId="{8869368C-C45D-478E-9889-84AD38A35464}" type="presParOf" srcId="{76BA8C83-B1BE-4CFB-B0CC-976841D50FED}" destId="{E30C78F5-F070-4D4B-A03A-BE635E65EB22}" srcOrd="0" destOrd="0" presId="urn:microsoft.com/office/officeart/2008/layout/LinedList"/>
    <dgm:cxn modelId="{FA68789A-668F-4F5F-91E1-3A1468E3961A}" type="presParOf" srcId="{76BA8C83-B1BE-4CFB-B0CC-976841D50FED}" destId="{33F4AABF-B562-48DD-BA32-A34C09D9AABE}" srcOrd="1" destOrd="0" presId="urn:microsoft.com/office/officeart/2008/layout/LinedList"/>
    <dgm:cxn modelId="{D29ABEC4-1B74-488C-A12B-2D22E201F135}" type="presParOf" srcId="{0D4A7109-EDAF-4C0F-8E5B-49DCB7B86833}" destId="{3329AC91-238D-4B5B-B568-4BFF7758CE03}" srcOrd="14" destOrd="0" presId="urn:microsoft.com/office/officeart/2008/layout/LinedList"/>
    <dgm:cxn modelId="{2B13B0F3-1008-449F-978C-684C9ED81A04}" type="presParOf" srcId="{0D4A7109-EDAF-4C0F-8E5B-49DCB7B86833}" destId="{0F6C3F9A-5092-4FD4-AAE7-B2DDEED23CB2}" srcOrd="15" destOrd="0" presId="urn:microsoft.com/office/officeart/2008/layout/LinedList"/>
    <dgm:cxn modelId="{C4C3AE39-C8F8-4D87-BAE2-36FAA0A82521}" type="presParOf" srcId="{0F6C3F9A-5092-4FD4-AAE7-B2DDEED23CB2}" destId="{DBFD32DE-CEFA-4827-B640-C67DE7FE131A}" srcOrd="0" destOrd="0" presId="urn:microsoft.com/office/officeart/2008/layout/LinedList"/>
    <dgm:cxn modelId="{26BE978D-EC16-4D67-BA96-C8B097A094F6}" type="presParOf" srcId="{0F6C3F9A-5092-4FD4-AAE7-B2DDEED23CB2}" destId="{A0A4DA48-9C23-4023-8F0C-4C555C796EE0}" srcOrd="1" destOrd="0" presId="urn:microsoft.com/office/officeart/2008/layout/LinedList"/>
    <dgm:cxn modelId="{0BBDEE11-32CE-4004-AAA4-3F597E0C6A67}" type="presParOf" srcId="{0D4A7109-EDAF-4C0F-8E5B-49DCB7B86833}" destId="{EC479E6B-55B4-49D9-B5A7-8E3292FF224A}" srcOrd="16" destOrd="0" presId="urn:microsoft.com/office/officeart/2008/layout/LinedList"/>
    <dgm:cxn modelId="{D3800C81-19F4-418D-9F4A-5D4738BC4E45}" type="presParOf" srcId="{0D4A7109-EDAF-4C0F-8E5B-49DCB7B86833}" destId="{9739DE60-A40F-46A3-AD92-20B491DC5870}" srcOrd="17" destOrd="0" presId="urn:microsoft.com/office/officeart/2008/layout/LinedList"/>
    <dgm:cxn modelId="{6884C56F-1775-4FC2-A249-A80689FE604A}" type="presParOf" srcId="{9739DE60-A40F-46A3-AD92-20B491DC5870}" destId="{84219904-B6F2-412F-B4D9-5134FABBDD69}" srcOrd="0" destOrd="0" presId="urn:microsoft.com/office/officeart/2008/layout/LinedList"/>
    <dgm:cxn modelId="{D03A0729-D4ED-4360-A132-38C19E49449B}" type="presParOf" srcId="{9739DE60-A40F-46A3-AD92-20B491DC5870}" destId="{3C9B60B8-051D-44AC-AEAF-ECF121EA0752}" srcOrd="1" destOrd="0" presId="urn:microsoft.com/office/officeart/2008/layout/LinedList"/>
    <dgm:cxn modelId="{3F1857B0-24BB-4710-B044-F0D28C389426}" type="presParOf" srcId="{0D4A7109-EDAF-4C0F-8E5B-49DCB7B86833}" destId="{4A8D9BC4-40EF-4A4D-9A96-A8499A937F7C}" srcOrd="18" destOrd="0" presId="urn:microsoft.com/office/officeart/2008/layout/LinedList"/>
    <dgm:cxn modelId="{A0CF51F9-84EC-4BA2-82E4-2215DD581BBA}" type="presParOf" srcId="{0D4A7109-EDAF-4C0F-8E5B-49DCB7B86833}" destId="{6CD049CD-3B4B-4C5D-850C-BCB3C2D298C7}" srcOrd="19" destOrd="0" presId="urn:microsoft.com/office/officeart/2008/layout/LinedList"/>
    <dgm:cxn modelId="{7D491A68-F9FD-481A-8F2C-29E347D7CC7F}" type="presParOf" srcId="{6CD049CD-3B4B-4C5D-850C-BCB3C2D298C7}" destId="{743757C6-687D-41EF-90B4-E1745D974B3D}" srcOrd="0" destOrd="0" presId="urn:microsoft.com/office/officeart/2008/layout/LinedList"/>
    <dgm:cxn modelId="{604C7BAD-EE3B-4838-A3AF-20C62B14E9C2}" type="presParOf" srcId="{6CD049CD-3B4B-4C5D-850C-BCB3C2D298C7}" destId="{CCC4B682-0CA5-4282-BA3F-1E0E96AF928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14422-2DEF-4F87-A93A-428B6C0954DC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8044EAD-B154-40F4-98DD-A63A75717B3A}">
      <dgm:prSet/>
      <dgm:spPr/>
      <dgm:t>
        <a:bodyPr/>
        <a:lstStyle/>
        <a:p>
          <a:r>
            <a:rPr lang="en-US" b="1" baseline="0"/>
            <a:t>Automation of Workflow: </a:t>
          </a:r>
          <a:r>
            <a:rPr lang="en-US" baseline="0"/>
            <a:t>Transforms structured PDF 'Night Letter' reports automatically into updated Excel master workbooks, streamlining manual labor.</a:t>
          </a:r>
          <a:endParaRPr lang="en-US"/>
        </a:p>
      </dgm:t>
    </dgm:pt>
    <dgm:pt modelId="{D710A054-BC8F-4F8B-8B44-E110FA776F82}" type="parTrans" cxnId="{77346E8B-6A32-4595-A188-96AA1ED2F036}">
      <dgm:prSet/>
      <dgm:spPr/>
      <dgm:t>
        <a:bodyPr/>
        <a:lstStyle/>
        <a:p>
          <a:endParaRPr lang="en-US"/>
        </a:p>
      </dgm:t>
    </dgm:pt>
    <dgm:pt modelId="{BDDEAEB5-31CF-44F1-8813-ABF9277AF480}" type="sibTrans" cxnId="{77346E8B-6A32-4595-A188-96AA1ED2F036}">
      <dgm:prSet/>
      <dgm:spPr/>
      <dgm:t>
        <a:bodyPr/>
        <a:lstStyle/>
        <a:p>
          <a:endParaRPr lang="en-US"/>
        </a:p>
      </dgm:t>
    </dgm:pt>
    <dgm:pt modelId="{F5F11147-9024-499E-8976-D7B177235178}">
      <dgm:prSet/>
      <dgm:spPr/>
      <dgm:t>
        <a:bodyPr/>
        <a:lstStyle/>
        <a:p>
          <a:r>
            <a:rPr lang="en-US" b="1" baseline="0"/>
            <a:t>Time Efficiency Gains: </a:t>
          </a:r>
          <a:r>
            <a:rPr lang="en-US" baseline="0"/>
            <a:t>Significantly reduces the time required for data entry through automated extraction and workbook updates.</a:t>
          </a:r>
          <a:endParaRPr lang="en-US"/>
        </a:p>
      </dgm:t>
    </dgm:pt>
    <dgm:pt modelId="{01C274E1-8D1C-496D-A50F-A6531E672ABD}" type="parTrans" cxnId="{8711C98E-8C3C-443C-B0E5-8E48C0B1EFDF}">
      <dgm:prSet/>
      <dgm:spPr/>
      <dgm:t>
        <a:bodyPr/>
        <a:lstStyle/>
        <a:p>
          <a:endParaRPr lang="en-US"/>
        </a:p>
      </dgm:t>
    </dgm:pt>
    <dgm:pt modelId="{E18A354F-FB89-435A-AA89-3DA58261C7E0}" type="sibTrans" cxnId="{8711C98E-8C3C-443C-B0E5-8E48C0B1EFDF}">
      <dgm:prSet/>
      <dgm:spPr/>
      <dgm:t>
        <a:bodyPr/>
        <a:lstStyle/>
        <a:p>
          <a:endParaRPr lang="en-US"/>
        </a:p>
      </dgm:t>
    </dgm:pt>
    <dgm:pt modelId="{8403CF4D-4D3A-4A57-9919-0A9EF8694176}">
      <dgm:prSet/>
      <dgm:spPr/>
      <dgm:t>
        <a:bodyPr/>
        <a:lstStyle/>
        <a:p>
          <a:r>
            <a:rPr lang="en-US" b="1" baseline="0" dirty="0"/>
            <a:t>Error Reduction: </a:t>
          </a:r>
          <a:r>
            <a:rPr lang="en-US" baseline="0" dirty="0"/>
            <a:t>Minimizes human errors by replacing manual copy-pasting with precise, automated data processing steps.</a:t>
          </a:r>
          <a:endParaRPr lang="en-US" dirty="0"/>
        </a:p>
      </dgm:t>
    </dgm:pt>
    <dgm:pt modelId="{E3742BFC-160E-4F8C-9429-A6A68218EEF4}" type="parTrans" cxnId="{37BD57EA-4F84-423B-8C64-95D4FA7AEA62}">
      <dgm:prSet/>
      <dgm:spPr/>
      <dgm:t>
        <a:bodyPr/>
        <a:lstStyle/>
        <a:p>
          <a:endParaRPr lang="en-US"/>
        </a:p>
      </dgm:t>
    </dgm:pt>
    <dgm:pt modelId="{FB36F423-D514-45AE-9BEA-3EEFFA2F2ED0}" type="sibTrans" cxnId="{37BD57EA-4F84-423B-8C64-95D4FA7AEA62}">
      <dgm:prSet/>
      <dgm:spPr/>
      <dgm:t>
        <a:bodyPr/>
        <a:lstStyle/>
        <a:p>
          <a:endParaRPr lang="en-US"/>
        </a:p>
      </dgm:t>
    </dgm:pt>
    <dgm:pt modelId="{4686275E-5305-47AA-B760-A300D003A98C}" type="pres">
      <dgm:prSet presAssocID="{D4E14422-2DEF-4F87-A93A-428B6C0954DC}" presName="compositeShape" presStyleCnt="0">
        <dgm:presLayoutVars>
          <dgm:chMax val="7"/>
          <dgm:dir/>
          <dgm:resizeHandles val="exact"/>
        </dgm:presLayoutVars>
      </dgm:prSet>
      <dgm:spPr/>
    </dgm:pt>
    <dgm:pt modelId="{D96296EA-5B31-4E8B-8255-1E8ACC6410A2}" type="pres">
      <dgm:prSet presAssocID="{D4E14422-2DEF-4F87-A93A-428B6C0954DC}" presName="wedge1" presStyleLbl="node1" presStyleIdx="0" presStyleCnt="3"/>
      <dgm:spPr/>
    </dgm:pt>
    <dgm:pt modelId="{EC4DEB07-B8A6-4186-8D45-86D3FAC1C02C}" type="pres">
      <dgm:prSet presAssocID="{D4E14422-2DEF-4F87-A93A-428B6C0954DC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86DD30B-0A87-4747-B4E5-818B962C6FF0}" type="pres">
      <dgm:prSet presAssocID="{D4E14422-2DEF-4F87-A93A-428B6C0954DC}" presName="wedge2" presStyleLbl="node1" presStyleIdx="1" presStyleCnt="3"/>
      <dgm:spPr/>
    </dgm:pt>
    <dgm:pt modelId="{7E11050B-9BE0-434F-B385-67C28085FE21}" type="pres">
      <dgm:prSet presAssocID="{D4E14422-2DEF-4F87-A93A-428B6C0954DC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BECC2EAE-23C6-4659-B26E-B5B180A97CA9}" type="pres">
      <dgm:prSet presAssocID="{D4E14422-2DEF-4F87-A93A-428B6C0954DC}" presName="wedge3" presStyleLbl="node1" presStyleIdx="2" presStyleCnt="3"/>
      <dgm:spPr/>
    </dgm:pt>
    <dgm:pt modelId="{CF41FDEA-AA98-46E2-881F-FC8DEC5D6B1C}" type="pres">
      <dgm:prSet presAssocID="{D4E14422-2DEF-4F87-A93A-428B6C0954DC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B062A81-80D3-40D7-A80A-66924433936F}" type="presOf" srcId="{8403CF4D-4D3A-4A57-9919-0A9EF8694176}" destId="{CF41FDEA-AA98-46E2-881F-FC8DEC5D6B1C}" srcOrd="1" destOrd="0" presId="urn:microsoft.com/office/officeart/2005/8/layout/chart3"/>
    <dgm:cxn modelId="{77346E8B-6A32-4595-A188-96AA1ED2F036}" srcId="{D4E14422-2DEF-4F87-A93A-428B6C0954DC}" destId="{58044EAD-B154-40F4-98DD-A63A75717B3A}" srcOrd="0" destOrd="0" parTransId="{D710A054-BC8F-4F8B-8B44-E110FA776F82}" sibTransId="{BDDEAEB5-31CF-44F1-8813-ABF9277AF480}"/>
    <dgm:cxn modelId="{8711C98E-8C3C-443C-B0E5-8E48C0B1EFDF}" srcId="{D4E14422-2DEF-4F87-A93A-428B6C0954DC}" destId="{F5F11147-9024-499E-8976-D7B177235178}" srcOrd="1" destOrd="0" parTransId="{01C274E1-8D1C-496D-A50F-A6531E672ABD}" sibTransId="{E18A354F-FB89-435A-AA89-3DA58261C7E0}"/>
    <dgm:cxn modelId="{3CAE7A92-EDA6-4BAF-90ED-FFF61574B71B}" type="presOf" srcId="{58044EAD-B154-40F4-98DD-A63A75717B3A}" destId="{D96296EA-5B31-4E8B-8255-1E8ACC6410A2}" srcOrd="0" destOrd="0" presId="urn:microsoft.com/office/officeart/2005/8/layout/chart3"/>
    <dgm:cxn modelId="{6E16F89E-D71C-45BD-B932-951A057ED9DA}" type="presOf" srcId="{F5F11147-9024-499E-8976-D7B177235178}" destId="{7E11050B-9BE0-434F-B385-67C28085FE21}" srcOrd="1" destOrd="0" presId="urn:microsoft.com/office/officeart/2005/8/layout/chart3"/>
    <dgm:cxn modelId="{1716BEB7-5586-4A79-838A-F6B707D5DF99}" type="presOf" srcId="{58044EAD-B154-40F4-98DD-A63A75717B3A}" destId="{EC4DEB07-B8A6-4186-8D45-86D3FAC1C02C}" srcOrd="1" destOrd="0" presId="urn:microsoft.com/office/officeart/2005/8/layout/chart3"/>
    <dgm:cxn modelId="{39D92ACA-3E21-44A7-9899-96862784F1AC}" type="presOf" srcId="{8403CF4D-4D3A-4A57-9919-0A9EF8694176}" destId="{BECC2EAE-23C6-4659-B26E-B5B180A97CA9}" srcOrd="0" destOrd="0" presId="urn:microsoft.com/office/officeart/2005/8/layout/chart3"/>
    <dgm:cxn modelId="{37BD57EA-4F84-423B-8C64-95D4FA7AEA62}" srcId="{D4E14422-2DEF-4F87-A93A-428B6C0954DC}" destId="{8403CF4D-4D3A-4A57-9919-0A9EF8694176}" srcOrd="2" destOrd="0" parTransId="{E3742BFC-160E-4F8C-9429-A6A68218EEF4}" sibTransId="{FB36F423-D514-45AE-9BEA-3EEFFA2F2ED0}"/>
    <dgm:cxn modelId="{F5A8EFED-1BA4-4C12-9DF9-6B522AC5D23E}" type="presOf" srcId="{F5F11147-9024-499E-8976-D7B177235178}" destId="{686DD30B-0A87-4747-B4E5-818B962C6FF0}" srcOrd="0" destOrd="0" presId="urn:microsoft.com/office/officeart/2005/8/layout/chart3"/>
    <dgm:cxn modelId="{4FF4D9EF-DB13-465A-8CC9-3986ED131CDA}" type="presOf" srcId="{D4E14422-2DEF-4F87-A93A-428B6C0954DC}" destId="{4686275E-5305-47AA-B760-A300D003A98C}" srcOrd="0" destOrd="0" presId="urn:microsoft.com/office/officeart/2005/8/layout/chart3"/>
    <dgm:cxn modelId="{2E86B84B-A16F-460F-A662-2B19128F4281}" type="presParOf" srcId="{4686275E-5305-47AA-B760-A300D003A98C}" destId="{D96296EA-5B31-4E8B-8255-1E8ACC6410A2}" srcOrd="0" destOrd="0" presId="urn:microsoft.com/office/officeart/2005/8/layout/chart3"/>
    <dgm:cxn modelId="{0C0B870D-75DA-4472-A28C-A1635C253C44}" type="presParOf" srcId="{4686275E-5305-47AA-B760-A300D003A98C}" destId="{EC4DEB07-B8A6-4186-8D45-86D3FAC1C02C}" srcOrd="1" destOrd="0" presId="urn:microsoft.com/office/officeart/2005/8/layout/chart3"/>
    <dgm:cxn modelId="{089BED34-C6B3-4948-80C4-8490943764AF}" type="presParOf" srcId="{4686275E-5305-47AA-B760-A300D003A98C}" destId="{686DD30B-0A87-4747-B4E5-818B962C6FF0}" srcOrd="2" destOrd="0" presId="urn:microsoft.com/office/officeart/2005/8/layout/chart3"/>
    <dgm:cxn modelId="{954861C3-E2EF-4F29-8F34-92D7A0671183}" type="presParOf" srcId="{4686275E-5305-47AA-B760-A300D003A98C}" destId="{7E11050B-9BE0-434F-B385-67C28085FE21}" srcOrd="3" destOrd="0" presId="urn:microsoft.com/office/officeart/2005/8/layout/chart3"/>
    <dgm:cxn modelId="{C1C9C4F5-48B8-4178-8EDB-6C82966CE216}" type="presParOf" srcId="{4686275E-5305-47AA-B760-A300D003A98C}" destId="{BECC2EAE-23C6-4659-B26E-B5B180A97CA9}" srcOrd="4" destOrd="0" presId="urn:microsoft.com/office/officeart/2005/8/layout/chart3"/>
    <dgm:cxn modelId="{77C9406E-CBF4-4035-923D-41B66B05CFD9}" type="presParOf" srcId="{4686275E-5305-47AA-B760-A300D003A98C}" destId="{CF41FDEA-AA98-46E2-881F-FC8DEC5D6B1C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C4828B-E0DB-41AD-8E5F-2CEEA0CE67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3B3FDA-870C-4758-B773-765B4D63547D}">
      <dgm:prSet/>
      <dgm:spPr/>
      <dgm:t>
        <a:bodyPr/>
        <a:lstStyle/>
        <a:p>
          <a:pPr>
            <a:defRPr cap="all"/>
          </a:pPr>
          <a:r>
            <a:rPr lang="en-US" b="1" baseline="0" dirty="0"/>
            <a:t>Manual Data Extraction: </a:t>
          </a:r>
          <a:r>
            <a:rPr lang="en-US" baseline="0" dirty="0"/>
            <a:t>Extracting numerical data from PDFs manually causes slow throughput and inconsistent data capture accuracy.</a:t>
          </a:r>
          <a:br>
            <a:rPr lang="en-US" baseline="0" dirty="0"/>
          </a:br>
          <a:endParaRPr lang="en-US" dirty="0"/>
        </a:p>
      </dgm:t>
    </dgm:pt>
    <dgm:pt modelId="{8B5515DD-199A-4F6C-9C42-8BC0BF6889A7}" type="parTrans" cxnId="{4C0238E9-2DB9-428B-B752-292C9E8280D8}">
      <dgm:prSet/>
      <dgm:spPr/>
      <dgm:t>
        <a:bodyPr/>
        <a:lstStyle/>
        <a:p>
          <a:endParaRPr lang="en-US"/>
        </a:p>
      </dgm:t>
    </dgm:pt>
    <dgm:pt modelId="{729E71BF-B7A7-46F1-92F3-E675C3F48E07}" type="sibTrans" cxnId="{4C0238E9-2DB9-428B-B752-292C9E8280D8}">
      <dgm:prSet/>
      <dgm:spPr/>
      <dgm:t>
        <a:bodyPr/>
        <a:lstStyle/>
        <a:p>
          <a:endParaRPr lang="en-US"/>
        </a:p>
      </dgm:t>
    </dgm:pt>
    <dgm:pt modelId="{8EC7B3F1-AFD4-462A-93EE-2E7761AF0D0B}">
      <dgm:prSet/>
      <dgm:spPr/>
      <dgm:t>
        <a:bodyPr/>
        <a:lstStyle/>
        <a:p>
          <a:pPr>
            <a:defRPr cap="all"/>
          </a:pPr>
          <a:r>
            <a:rPr lang="en-US" b="1" baseline="0" dirty="0"/>
            <a:t>High Human Error Risk: </a:t>
          </a:r>
          <a:r>
            <a:rPr lang="en-US" baseline="0" dirty="0"/>
            <a:t>Human involvement in data transcription leads to frequent errors, compromising data integrity and trustworthiness.</a:t>
          </a:r>
          <a:endParaRPr lang="en-US" dirty="0"/>
        </a:p>
      </dgm:t>
    </dgm:pt>
    <dgm:pt modelId="{DD3070D9-FC2F-4B5E-8044-DA57AD255176}" type="parTrans" cxnId="{487BDE13-695D-40FB-9E59-3F5DB4B7150A}">
      <dgm:prSet/>
      <dgm:spPr/>
      <dgm:t>
        <a:bodyPr/>
        <a:lstStyle/>
        <a:p>
          <a:endParaRPr lang="en-US"/>
        </a:p>
      </dgm:t>
    </dgm:pt>
    <dgm:pt modelId="{FEA0ADC6-7459-475F-B226-358BB9E81C3B}" type="sibTrans" cxnId="{487BDE13-695D-40FB-9E59-3F5DB4B7150A}">
      <dgm:prSet/>
      <dgm:spPr/>
      <dgm:t>
        <a:bodyPr/>
        <a:lstStyle/>
        <a:p>
          <a:endParaRPr lang="en-US"/>
        </a:p>
      </dgm:t>
    </dgm:pt>
    <dgm:pt modelId="{6D75B441-2957-4859-95FC-2B8C835442F1}">
      <dgm:prSet/>
      <dgm:spPr/>
      <dgm:t>
        <a:bodyPr/>
        <a:lstStyle/>
        <a:p>
          <a:pPr>
            <a:defRPr cap="all"/>
          </a:pPr>
          <a:r>
            <a:rPr lang="en-US" b="1" baseline="0"/>
            <a:t>No Standard Handling: </a:t>
          </a:r>
          <a:r>
            <a:rPr lang="en-US" baseline="0"/>
            <a:t>Lack of standard solutions for edge-case PDFs results in unpredictable workflow disruption and delayed processing.</a:t>
          </a:r>
          <a:endParaRPr lang="en-US"/>
        </a:p>
      </dgm:t>
    </dgm:pt>
    <dgm:pt modelId="{0EE605EC-5AC2-4A08-A64A-5B266E583C72}" type="parTrans" cxnId="{E04D7C83-0B35-44F9-BCEF-C9E2DCC8433B}">
      <dgm:prSet/>
      <dgm:spPr/>
      <dgm:t>
        <a:bodyPr/>
        <a:lstStyle/>
        <a:p>
          <a:endParaRPr lang="en-US"/>
        </a:p>
      </dgm:t>
    </dgm:pt>
    <dgm:pt modelId="{7992DAE0-455E-4158-94D3-15191600C7B5}" type="sibTrans" cxnId="{E04D7C83-0B35-44F9-BCEF-C9E2DCC8433B}">
      <dgm:prSet/>
      <dgm:spPr/>
      <dgm:t>
        <a:bodyPr/>
        <a:lstStyle/>
        <a:p>
          <a:endParaRPr lang="en-US"/>
        </a:p>
      </dgm:t>
    </dgm:pt>
    <dgm:pt modelId="{7DB000FC-DB9E-4CB0-ACE5-EA8EAC8DB2AC}" type="pres">
      <dgm:prSet presAssocID="{95C4828B-E0DB-41AD-8E5F-2CEEA0CE6725}" presName="root" presStyleCnt="0">
        <dgm:presLayoutVars>
          <dgm:dir/>
          <dgm:resizeHandles val="exact"/>
        </dgm:presLayoutVars>
      </dgm:prSet>
      <dgm:spPr/>
    </dgm:pt>
    <dgm:pt modelId="{73EBBF8B-ED2D-4DAD-9414-9A2807AB5CC0}" type="pres">
      <dgm:prSet presAssocID="{193B3FDA-870C-4758-B773-765B4D63547D}" presName="compNode" presStyleCnt="0"/>
      <dgm:spPr/>
    </dgm:pt>
    <dgm:pt modelId="{4A39D3A9-1EA1-4CE0-81D4-6E4CC4446625}" type="pres">
      <dgm:prSet presAssocID="{193B3FDA-870C-4758-B773-765B4D63547D}" presName="iconBgRect" presStyleLbl="bgShp" presStyleIdx="0" presStyleCnt="3"/>
      <dgm:spPr/>
    </dgm:pt>
    <dgm:pt modelId="{0353085C-49C5-4489-9D2E-AC3089490AC1}" type="pres">
      <dgm:prSet presAssocID="{193B3FDA-870C-4758-B773-765B4D6354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615074-E112-412B-A2D4-AEB03B0E48A2}" type="pres">
      <dgm:prSet presAssocID="{193B3FDA-870C-4758-B773-765B4D63547D}" presName="spaceRect" presStyleCnt="0"/>
      <dgm:spPr/>
    </dgm:pt>
    <dgm:pt modelId="{95CCD09A-BE28-445D-9288-E2CF2E9B0B43}" type="pres">
      <dgm:prSet presAssocID="{193B3FDA-870C-4758-B773-765B4D63547D}" presName="textRect" presStyleLbl="revTx" presStyleIdx="0" presStyleCnt="3">
        <dgm:presLayoutVars>
          <dgm:chMax val="1"/>
          <dgm:chPref val="1"/>
        </dgm:presLayoutVars>
      </dgm:prSet>
      <dgm:spPr/>
    </dgm:pt>
    <dgm:pt modelId="{B79199C6-A30E-4234-8810-B7EA10AB1CA7}" type="pres">
      <dgm:prSet presAssocID="{729E71BF-B7A7-46F1-92F3-E675C3F48E07}" presName="sibTrans" presStyleCnt="0"/>
      <dgm:spPr/>
    </dgm:pt>
    <dgm:pt modelId="{05F2C1BF-5374-4E5A-9614-8D71CC9C4AAB}" type="pres">
      <dgm:prSet presAssocID="{8EC7B3F1-AFD4-462A-93EE-2E7761AF0D0B}" presName="compNode" presStyleCnt="0"/>
      <dgm:spPr/>
    </dgm:pt>
    <dgm:pt modelId="{A4F4E3B4-0519-457D-B67D-4EEA4F906001}" type="pres">
      <dgm:prSet presAssocID="{8EC7B3F1-AFD4-462A-93EE-2E7761AF0D0B}" presName="iconBgRect" presStyleLbl="bgShp" presStyleIdx="1" presStyleCnt="3"/>
      <dgm:spPr/>
    </dgm:pt>
    <dgm:pt modelId="{EBA18326-0897-4428-8F94-66F656C4F3FF}" type="pres">
      <dgm:prSet presAssocID="{8EC7B3F1-AFD4-462A-93EE-2E7761AF0D0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E0255C0C-BEA4-43F8-ADE0-A7B70DD03176}" type="pres">
      <dgm:prSet presAssocID="{8EC7B3F1-AFD4-462A-93EE-2E7761AF0D0B}" presName="spaceRect" presStyleCnt="0"/>
      <dgm:spPr/>
    </dgm:pt>
    <dgm:pt modelId="{988B0339-F2C0-40B5-895E-64E7458D9310}" type="pres">
      <dgm:prSet presAssocID="{8EC7B3F1-AFD4-462A-93EE-2E7761AF0D0B}" presName="textRect" presStyleLbl="revTx" presStyleIdx="1" presStyleCnt="3">
        <dgm:presLayoutVars>
          <dgm:chMax val="1"/>
          <dgm:chPref val="1"/>
        </dgm:presLayoutVars>
      </dgm:prSet>
      <dgm:spPr/>
    </dgm:pt>
    <dgm:pt modelId="{654FCA7A-3A90-4D41-9FA7-6885E3304F60}" type="pres">
      <dgm:prSet presAssocID="{FEA0ADC6-7459-475F-B226-358BB9E81C3B}" presName="sibTrans" presStyleCnt="0"/>
      <dgm:spPr/>
    </dgm:pt>
    <dgm:pt modelId="{69902E05-F86C-49AD-8074-3049E561626B}" type="pres">
      <dgm:prSet presAssocID="{6D75B441-2957-4859-95FC-2B8C835442F1}" presName="compNode" presStyleCnt="0"/>
      <dgm:spPr/>
    </dgm:pt>
    <dgm:pt modelId="{ED3B87C0-EBAC-4B5F-BAFC-B06ADCA1EE91}" type="pres">
      <dgm:prSet presAssocID="{6D75B441-2957-4859-95FC-2B8C835442F1}" presName="iconBgRect" presStyleLbl="bgShp" presStyleIdx="2" presStyleCnt="3"/>
      <dgm:spPr/>
    </dgm:pt>
    <dgm:pt modelId="{2F43B05B-536B-4254-93D3-261C20E5EBE6}" type="pres">
      <dgm:prSet presAssocID="{6D75B441-2957-4859-95FC-2B8C835442F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E3D86D2-D037-402F-BEA7-0B3C9C853DDC}" type="pres">
      <dgm:prSet presAssocID="{6D75B441-2957-4859-95FC-2B8C835442F1}" presName="spaceRect" presStyleCnt="0"/>
      <dgm:spPr/>
    </dgm:pt>
    <dgm:pt modelId="{F8953320-421A-497E-93F9-8940521AFA56}" type="pres">
      <dgm:prSet presAssocID="{6D75B441-2957-4859-95FC-2B8C835442F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87BDE13-695D-40FB-9E59-3F5DB4B7150A}" srcId="{95C4828B-E0DB-41AD-8E5F-2CEEA0CE6725}" destId="{8EC7B3F1-AFD4-462A-93EE-2E7761AF0D0B}" srcOrd="1" destOrd="0" parTransId="{DD3070D9-FC2F-4B5E-8044-DA57AD255176}" sibTransId="{FEA0ADC6-7459-475F-B226-358BB9E81C3B}"/>
    <dgm:cxn modelId="{1831C83C-99FD-4F86-982F-5166970A9482}" type="presOf" srcId="{6D75B441-2957-4859-95FC-2B8C835442F1}" destId="{F8953320-421A-497E-93F9-8940521AFA56}" srcOrd="0" destOrd="0" presId="urn:microsoft.com/office/officeart/2018/5/layout/IconCircleLabelList"/>
    <dgm:cxn modelId="{24CD4843-6584-4D9D-A525-541A221970BB}" type="presOf" srcId="{193B3FDA-870C-4758-B773-765B4D63547D}" destId="{95CCD09A-BE28-445D-9288-E2CF2E9B0B43}" srcOrd="0" destOrd="0" presId="urn:microsoft.com/office/officeart/2018/5/layout/IconCircleLabelList"/>
    <dgm:cxn modelId="{EAA39D71-BE37-4A84-889B-3A55CC5E65C4}" type="presOf" srcId="{95C4828B-E0DB-41AD-8E5F-2CEEA0CE6725}" destId="{7DB000FC-DB9E-4CB0-ACE5-EA8EAC8DB2AC}" srcOrd="0" destOrd="0" presId="urn:microsoft.com/office/officeart/2018/5/layout/IconCircleLabelList"/>
    <dgm:cxn modelId="{7003C87B-E7B5-4D24-BA0E-93B358F33347}" type="presOf" srcId="{8EC7B3F1-AFD4-462A-93EE-2E7761AF0D0B}" destId="{988B0339-F2C0-40B5-895E-64E7458D9310}" srcOrd="0" destOrd="0" presId="urn:microsoft.com/office/officeart/2018/5/layout/IconCircleLabelList"/>
    <dgm:cxn modelId="{E04D7C83-0B35-44F9-BCEF-C9E2DCC8433B}" srcId="{95C4828B-E0DB-41AD-8E5F-2CEEA0CE6725}" destId="{6D75B441-2957-4859-95FC-2B8C835442F1}" srcOrd="2" destOrd="0" parTransId="{0EE605EC-5AC2-4A08-A64A-5B266E583C72}" sibTransId="{7992DAE0-455E-4158-94D3-15191600C7B5}"/>
    <dgm:cxn modelId="{4C0238E9-2DB9-428B-B752-292C9E8280D8}" srcId="{95C4828B-E0DB-41AD-8E5F-2CEEA0CE6725}" destId="{193B3FDA-870C-4758-B773-765B4D63547D}" srcOrd="0" destOrd="0" parTransId="{8B5515DD-199A-4F6C-9C42-8BC0BF6889A7}" sibTransId="{729E71BF-B7A7-46F1-92F3-E675C3F48E07}"/>
    <dgm:cxn modelId="{098A33F1-226D-4037-8CA5-5A7504B8E8AA}" type="presParOf" srcId="{7DB000FC-DB9E-4CB0-ACE5-EA8EAC8DB2AC}" destId="{73EBBF8B-ED2D-4DAD-9414-9A2807AB5CC0}" srcOrd="0" destOrd="0" presId="urn:microsoft.com/office/officeart/2018/5/layout/IconCircleLabelList"/>
    <dgm:cxn modelId="{EE675970-D118-416F-8002-A2E5B7C0CA75}" type="presParOf" srcId="{73EBBF8B-ED2D-4DAD-9414-9A2807AB5CC0}" destId="{4A39D3A9-1EA1-4CE0-81D4-6E4CC4446625}" srcOrd="0" destOrd="0" presId="urn:microsoft.com/office/officeart/2018/5/layout/IconCircleLabelList"/>
    <dgm:cxn modelId="{49623D8E-147C-4E30-8E0D-B21DE00795ED}" type="presParOf" srcId="{73EBBF8B-ED2D-4DAD-9414-9A2807AB5CC0}" destId="{0353085C-49C5-4489-9D2E-AC3089490AC1}" srcOrd="1" destOrd="0" presId="urn:microsoft.com/office/officeart/2018/5/layout/IconCircleLabelList"/>
    <dgm:cxn modelId="{D4B943FF-21D7-413B-A118-097C10A2351C}" type="presParOf" srcId="{73EBBF8B-ED2D-4DAD-9414-9A2807AB5CC0}" destId="{65615074-E112-412B-A2D4-AEB03B0E48A2}" srcOrd="2" destOrd="0" presId="urn:microsoft.com/office/officeart/2018/5/layout/IconCircleLabelList"/>
    <dgm:cxn modelId="{E66BD0E0-DF69-4106-9312-2A0FC8CEBD21}" type="presParOf" srcId="{73EBBF8B-ED2D-4DAD-9414-9A2807AB5CC0}" destId="{95CCD09A-BE28-445D-9288-E2CF2E9B0B43}" srcOrd="3" destOrd="0" presId="urn:microsoft.com/office/officeart/2018/5/layout/IconCircleLabelList"/>
    <dgm:cxn modelId="{C9F4249A-C658-4595-8E24-3E9AA78E7963}" type="presParOf" srcId="{7DB000FC-DB9E-4CB0-ACE5-EA8EAC8DB2AC}" destId="{B79199C6-A30E-4234-8810-B7EA10AB1CA7}" srcOrd="1" destOrd="0" presId="urn:microsoft.com/office/officeart/2018/5/layout/IconCircleLabelList"/>
    <dgm:cxn modelId="{8EE689F7-1F30-4045-962D-35A521FE24EF}" type="presParOf" srcId="{7DB000FC-DB9E-4CB0-ACE5-EA8EAC8DB2AC}" destId="{05F2C1BF-5374-4E5A-9614-8D71CC9C4AAB}" srcOrd="2" destOrd="0" presId="urn:microsoft.com/office/officeart/2018/5/layout/IconCircleLabelList"/>
    <dgm:cxn modelId="{0FE2D3DF-09D8-49AD-93C9-E81F58C42ECD}" type="presParOf" srcId="{05F2C1BF-5374-4E5A-9614-8D71CC9C4AAB}" destId="{A4F4E3B4-0519-457D-B67D-4EEA4F906001}" srcOrd="0" destOrd="0" presId="urn:microsoft.com/office/officeart/2018/5/layout/IconCircleLabelList"/>
    <dgm:cxn modelId="{5D4B39E3-0408-4C59-B393-98C8881A0E4B}" type="presParOf" srcId="{05F2C1BF-5374-4E5A-9614-8D71CC9C4AAB}" destId="{EBA18326-0897-4428-8F94-66F656C4F3FF}" srcOrd="1" destOrd="0" presId="urn:microsoft.com/office/officeart/2018/5/layout/IconCircleLabelList"/>
    <dgm:cxn modelId="{ADDD68B7-C306-4B82-8BC9-B95442D09479}" type="presParOf" srcId="{05F2C1BF-5374-4E5A-9614-8D71CC9C4AAB}" destId="{E0255C0C-BEA4-43F8-ADE0-A7B70DD03176}" srcOrd="2" destOrd="0" presId="urn:microsoft.com/office/officeart/2018/5/layout/IconCircleLabelList"/>
    <dgm:cxn modelId="{83D0B4E4-4E3E-42E4-8F63-45F3370D9936}" type="presParOf" srcId="{05F2C1BF-5374-4E5A-9614-8D71CC9C4AAB}" destId="{988B0339-F2C0-40B5-895E-64E7458D9310}" srcOrd="3" destOrd="0" presId="urn:microsoft.com/office/officeart/2018/5/layout/IconCircleLabelList"/>
    <dgm:cxn modelId="{E7EFA1D9-33D7-4E1C-B0BD-8D6F8C63AE3F}" type="presParOf" srcId="{7DB000FC-DB9E-4CB0-ACE5-EA8EAC8DB2AC}" destId="{654FCA7A-3A90-4D41-9FA7-6885E3304F60}" srcOrd="3" destOrd="0" presId="urn:microsoft.com/office/officeart/2018/5/layout/IconCircleLabelList"/>
    <dgm:cxn modelId="{85673C7B-AA9B-4CE2-8DC7-C7536E2FA844}" type="presParOf" srcId="{7DB000FC-DB9E-4CB0-ACE5-EA8EAC8DB2AC}" destId="{69902E05-F86C-49AD-8074-3049E561626B}" srcOrd="4" destOrd="0" presId="urn:microsoft.com/office/officeart/2018/5/layout/IconCircleLabelList"/>
    <dgm:cxn modelId="{0CFC913D-9754-4699-94CA-26AE91A96F8E}" type="presParOf" srcId="{69902E05-F86C-49AD-8074-3049E561626B}" destId="{ED3B87C0-EBAC-4B5F-BAFC-B06ADCA1EE91}" srcOrd="0" destOrd="0" presId="urn:microsoft.com/office/officeart/2018/5/layout/IconCircleLabelList"/>
    <dgm:cxn modelId="{F97A6AB4-F032-4949-BBD2-4B2944C31260}" type="presParOf" srcId="{69902E05-F86C-49AD-8074-3049E561626B}" destId="{2F43B05B-536B-4254-93D3-261C20E5EBE6}" srcOrd="1" destOrd="0" presId="urn:microsoft.com/office/officeart/2018/5/layout/IconCircleLabelList"/>
    <dgm:cxn modelId="{0687EBF7-5923-4EFB-B7A6-4095688062F2}" type="presParOf" srcId="{69902E05-F86C-49AD-8074-3049E561626B}" destId="{CE3D86D2-D037-402F-BEA7-0B3C9C853DDC}" srcOrd="2" destOrd="0" presId="urn:microsoft.com/office/officeart/2018/5/layout/IconCircleLabelList"/>
    <dgm:cxn modelId="{9EA24C2C-0040-479C-8811-86C01AAF8917}" type="presParOf" srcId="{69902E05-F86C-49AD-8074-3049E561626B}" destId="{F8953320-421A-497E-93F9-8940521AFA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519B09-69DC-448C-B42E-ADA24BB4B8A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BBD9A4-CE7E-4BEB-947C-F5AD30983A33}">
      <dgm:prSet/>
      <dgm:spPr/>
      <dgm:t>
        <a:bodyPr/>
        <a:lstStyle/>
        <a:p>
          <a:pPr>
            <a:defRPr cap="all"/>
          </a:pPr>
          <a:r>
            <a:rPr lang="en-US" b="1" baseline="0"/>
            <a:t>Fully Automated Pipeline: </a:t>
          </a:r>
          <a:r>
            <a:rPr lang="en-US" baseline="0"/>
            <a:t>Integrates PDF parsing, metrics extraction, and Excel update steps into a seamless automated workflow pipeline.</a:t>
          </a:r>
          <a:endParaRPr lang="en-US"/>
        </a:p>
      </dgm:t>
    </dgm:pt>
    <dgm:pt modelId="{12A16692-6756-4EE5-B016-3919E16B1DBF}" type="parTrans" cxnId="{3AFA94B4-DC0E-4414-8AA8-683435C4D2EB}">
      <dgm:prSet/>
      <dgm:spPr/>
      <dgm:t>
        <a:bodyPr/>
        <a:lstStyle/>
        <a:p>
          <a:endParaRPr lang="en-US"/>
        </a:p>
      </dgm:t>
    </dgm:pt>
    <dgm:pt modelId="{265D0E05-AFDC-4109-B01E-E4FC8AECE336}" type="sibTrans" cxnId="{3AFA94B4-DC0E-4414-8AA8-683435C4D2EB}">
      <dgm:prSet/>
      <dgm:spPr/>
      <dgm:t>
        <a:bodyPr/>
        <a:lstStyle/>
        <a:p>
          <a:endParaRPr lang="en-US"/>
        </a:p>
      </dgm:t>
    </dgm:pt>
    <dgm:pt modelId="{288ED102-23DA-4EB5-B8A2-5D5AE4D65E1E}">
      <dgm:prSet/>
      <dgm:spPr/>
      <dgm:t>
        <a:bodyPr/>
        <a:lstStyle/>
        <a:p>
          <a:pPr>
            <a:defRPr cap="all"/>
          </a:pPr>
          <a:r>
            <a:rPr lang="en-US" b="1" baseline="0"/>
            <a:t>User-Friendly Graphical Interface: </a:t>
          </a:r>
          <a:r>
            <a:rPr lang="en-US" baseline="0"/>
            <a:t>Offers configurable settings through an intuitive GUI enabling non-technical users to customize processing parameters.</a:t>
          </a:r>
          <a:endParaRPr lang="en-US"/>
        </a:p>
      </dgm:t>
    </dgm:pt>
    <dgm:pt modelId="{EFFBCC03-F294-4E0E-9485-B569BADD69BC}" type="parTrans" cxnId="{3F3EF81C-616B-4DDA-9D20-075883622DDF}">
      <dgm:prSet/>
      <dgm:spPr/>
      <dgm:t>
        <a:bodyPr/>
        <a:lstStyle/>
        <a:p>
          <a:endParaRPr lang="en-US"/>
        </a:p>
      </dgm:t>
    </dgm:pt>
    <dgm:pt modelId="{804C8A43-8659-4D4B-B2F6-68B619775127}" type="sibTrans" cxnId="{3F3EF81C-616B-4DDA-9D20-075883622DDF}">
      <dgm:prSet/>
      <dgm:spPr/>
      <dgm:t>
        <a:bodyPr/>
        <a:lstStyle/>
        <a:p>
          <a:endParaRPr lang="en-US"/>
        </a:p>
      </dgm:t>
    </dgm:pt>
    <dgm:pt modelId="{F814DE7F-CE26-4576-9D5B-E971BCFCC2EF}">
      <dgm:prSet/>
      <dgm:spPr/>
      <dgm:t>
        <a:bodyPr/>
        <a:lstStyle/>
        <a:p>
          <a:pPr>
            <a:defRPr cap="all"/>
          </a:pPr>
          <a:r>
            <a:rPr lang="en-US" b="1" baseline="0"/>
            <a:t>Comprehensive Runtime Logging: </a:t>
          </a:r>
          <a:r>
            <a:rPr lang="en-US" baseline="0"/>
            <a:t>Captures detailed logs categorizing information, warnings, and errors for reliable output verification and auditing.</a:t>
          </a:r>
          <a:endParaRPr lang="en-US"/>
        </a:p>
      </dgm:t>
    </dgm:pt>
    <dgm:pt modelId="{5A224B6F-0D31-4806-BB15-6BB57FFE3B24}" type="parTrans" cxnId="{FAF1A328-34A3-46E1-A16C-DE4728FE6E94}">
      <dgm:prSet/>
      <dgm:spPr/>
      <dgm:t>
        <a:bodyPr/>
        <a:lstStyle/>
        <a:p>
          <a:endParaRPr lang="en-US"/>
        </a:p>
      </dgm:t>
    </dgm:pt>
    <dgm:pt modelId="{B8D52B3D-1F8A-44D1-8EFC-5599DCF77ADD}" type="sibTrans" cxnId="{FAF1A328-34A3-46E1-A16C-DE4728FE6E94}">
      <dgm:prSet/>
      <dgm:spPr/>
      <dgm:t>
        <a:bodyPr/>
        <a:lstStyle/>
        <a:p>
          <a:endParaRPr lang="en-US"/>
        </a:p>
      </dgm:t>
    </dgm:pt>
    <dgm:pt modelId="{F5459697-D90A-4D77-853E-EA9C2554D20A}" type="pres">
      <dgm:prSet presAssocID="{8D519B09-69DC-448C-B42E-ADA24BB4B8A7}" presName="root" presStyleCnt="0">
        <dgm:presLayoutVars>
          <dgm:dir/>
          <dgm:resizeHandles val="exact"/>
        </dgm:presLayoutVars>
      </dgm:prSet>
      <dgm:spPr/>
    </dgm:pt>
    <dgm:pt modelId="{63490120-BD39-4BC5-8BF1-F920F0E6C8C8}" type="pres">
      <dgm:prSet presAssocID="{48BBD9A4-CE7E-4BEB-947C-F5AD30983A33}" presName="compNode" presStyleCnt="0"/>
      <dgm:spPr/>
    </dgm:pt>
    <dgm:pt modelId="{3B08AE69-51C9-4646-92EB-2981BCF0B342}" type="pres">
      <dgm:prSet presAssocID="{48BBD9A4-CE7E-4BEB-947C-F5AD30983A33}" presName="iconBgRect" presStyleLbl="bgShp" presStyleIdx="0" presStyleCnt="3"/>
      <dgm:spPr/>
    </dgm:pt>
    <dgm:pt modelId="{840C0FCB-B8E9-4FAB-916D-FFC9A262825E}" type="pres">
      <dgm:prSet presAssocID="{48BBD9A4-CE7E-4BEB-947C-F5AD30983A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2847CAE-9718-42DF-9A60-F787CF2EB854}" type="pres">
      <dgm:prSet presAssocID="{48BBD9A4-CE7E-4BEB-947C-F5AD30983A33}" presName="spaceRect" presStyleCnt="0"/>
      <dgm:spPr/>
    </dgm:pt>
    <dgm:pt modelId="{50A7EC33-36C3-496D-9B0D-0C2247C227DA}" type="pres">
      <dgm:prSet presAssocID="{48BBD9A4-CE7E-4BEB-947C-F5AD30983A33}" presName="textRect" presStyleLbl="revTx" presStyleIdx="0" presStyleCnt="3">
        <dgm:presLayoutVars>
          <dgm:chMax val="1"/>
          <dgm:chPref val="1"/>
        </dgm:presLayoutVars>
      </dgm:prSet>
      <dgm:spPr/>
    </dgm:pt>
    <dgm:pt modelId="{2B5F6872-C8A5-45D3-B7F3-1C99A4430FCB}" type="pres">
      <dgm:prSet presAssocID="{265D0E05-AFDC-4109-B01E-E4FC8AECE336}" presName="sibTrans" presStyleCnt="0"/>
      <dgm:spPr/>
    </dgm:pt>
    <dgm:pt modelId="{E75F987C-7B8D-4C53-81CA-0532732D08B8}" type="pres">
      <dgm:prSet presAssocID="{288ED102-23DA-4EB5-B8A2-5D5AE4D65E1E}" presName="compNode" presStyleCnt="0"/>
      <dgm:spPr/>
    </dgm:pt>
    <dgm:pt modelId="{45D16916-DA07-4630-9B72-EC77B5E18266}" type="pres">
      <dgm:prSet presAssocID="{288ED102-23DA-4EB5-B8A2-5D5AE4D65E1E}" presName="iconBgRect" presStyleLbl="bgShp" presStyleIdx="1" presStyleCnt="3"/>
      <dgm:spPr/>
    </dgm:pt>
    <dgm:pt modelId="{0B83DAAF-5164-40A0-B25F-B40CC2B858B6}" type="pres">
      <dgm:prSet presAssocID="{288ED102-23DA-4EB5-B8A2-5D5AE4D65E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4414336-BA35-478D-9491-521D2D9CCE6E}" type="pres">
      <dgm:prSet presAssocID="{288ED102-23DA-4EB5-B8A2-5D5AE4D65E1E}" presName="spaceRect" presStyleCnt="0"/>
      <dgm:spPr/>
    </dgm:pt>
    <dgm:pt modelId="{44ED8CCE-3B47-44C7-8230-2E1E805D954E}" type="pres">
      <dgm:prSet presAssocID="{288ED102-23DA-4EB5-B8A2-5D5AE4D65E1E}" presName="textRect" presStyleLbl="revTx" presStyleIdx="1" presStyleCnt="3">
        <dgm:presLayoutVars>
          <dgm:chMax val="1"/>
          <dgm:chPref val="1"/>
        </dgm:presLayoutVars>
      </dgm:prSet>
      <dgm:spPr/>
    </dgm:pt>
    <dgm:pt modelId="{3EFC46A7-E8BF-4B7B-8E94-7624CDD02F49}" type="pres">
      <dgm:prSet presAssocID="{804C8A43-8659-4D4B-B2F6-68B619775127}" presName="sibTrans" presStyleCnt="0"/>
      <dgm:spPr/>
    </dgm:pt>
    <dgm:pt modelId="{4D58000C-3B78-42C0-A110-EE378DF16AE7}" type="pres">
      <dgm:prSet presAssocID="{F814DE7F-CE26-4576-9D5B-E971BCFCC2EF}" presName="compNode" presStyleCnt="0"/>
      <dgm:spPr/>
    </dgm:pt>
    <dgm:pt modelId="{39B43505-7618-4AEE-AD07-655039022CF9}" type="pres">
      <dgm:prSet presAssocID="{F814DE7F-CE26-4576-9D5B-E971BCFCC2EF}" presName="iconBgRect" presStyleLbl="bgShp" presStyleIdx="2" presStyleCnt="3"/>
      <dgm:spPr/>
    </dgm:pt>
    <dgm:pt modelId="{26BDC085-4E39-4D01-8A2A-A5025EB5EBF3}" type="pres">
      <dgm:prSet presAssocID="{F814DE7F-CE26-4576-9D5B-E971BCFCC2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6A30332-719A-4FC3-B94C-5BC02B2D28F0}" type="pres">
      <dgm:prSet presAssocID="{F814DE7F-CE26-4576-9D5B-E971BCFCC2EF}" presName="spaceRect" presStyleCnt="0"/>
      <dgm:spPr/>
    </dgm:pt>
    <dgm:pt modelId="{013C7065-3C39-4219-9F95-0E72803498E8}" type="pres">
      <dgm:prSet presAssocID="{F814DE7F-CE26-4576-9D5B-E971BCFCC2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666807-0A8F-46D7-A317-5D0B391516E1}" type="presOf" srcId="{F814DE7F-CE26-4576-9D5B-E971BCFCC2EF}" destId="{013C7065-3C39-4219-9F95-0E72803498E8}" srcOrd="0" destOrd="0" presId="urn:microsoft.com/office/officeart/2018/5/layout/IconCircleLabelList"/>
    <dgm:cxn modelId="{3F3EF81C-616B-4DDA-9D20-075883622DDF}" srcId="{8D519B09-69DC-448C-B42E-ADA24BB4B8A7}" destId="{288ED102-23DA-4EB5-B8A2-5D5AE4D65E1E}" srcOrd="1" destOrd="0" parTransId="{EFFBCC03-F294-4E0E-9485-B569BADD69BC}" sibTransId="{804C8A43-8659-4D4B-B2F6-68B619775127}"/>
    <dgm:cxn modelId="{FAF1A328-34A3-46E1-A16C-DE4728FE6E94}" srcId="{8D519B09-69DC-448C-B42E-ADA24BB4B8A7}" destId="{F814DE7F-CE26-4576-9D5B-E971BCFCC2EF}" srcOrd="2" destOrd="0" parTransId="{5A224B6F-0D31-4806-BB15-6BB57FFE3B24}" sibTransId="{B8D52B3D-1F8A-44D1-8EFC-5599DCF77ADD}"/>
    <dgm:cxn modelId="{42F47B46-25F6-4BD7-B802-305A3A615C0E}" type="presOf" srcId="{48BBD9A4-CE7E-4BEB-947C-F5AD30983A33}" destId="{50A7EC33-36C3-496D-9B0D-0C2247C227DA}" srcOrd="0" destOrd="0" presId="urn:microsoft.com/office/officeart/2018/5/layout/IconCircleLabelList"/>
    <dgm:cxn modelId="{58EDBE66-FF82-4143-A793-44C65472F23C}" type="presOf" srcId="{288ED102-23DA-4EB5-B8A2-5D5AE4D65E1E}" destId="{44ED8CCE-3B47-44C7-8230-2E1E805D954E}" srcOrd="0" destOrd="0" presId="urn:microsoft.com/office/officeart/2018/5/layout/IconCircleLabelList"/>
    <dgm:cxn modelId="{A5DD89B3-DB60-4013-A77E-06459DD0B23B}" type="presOf" srcId="{8D519B09-69DC-448C-B42E-ADA24BB4B8A7}" destId="{F5459697-D90A-4D77-853E-EA9C2554D20A}" srcOrd="0" destOrd="0" presId="urn:microsoft.com/office/officeart/2018/5/layout/IconCircleLabelList"/>
    <dgm:cxn modelId="{3AFA94B4-DC0E-4414-8AA8-683435C4D2EB}" srcId="{8D519B09-69DC-448C-B42E-ADA24BB4B8A7}" destId="{48BBD9A4-CE7E-4BEB-947C-F5AD30983A33}" srcOrd="0" destOrd="0" parTransId="{12A16692-6756-4EE5-B016-3919E16B1DBF}" sibTransId="{265D0E05-AFDC-4109-B01E-E4FC8AECE336}"/>
    <dgm:cxn modelId="{6457F95D-5155-41BC-B04F-6FF640186E2A}" type="presParOf" srcId="{F5459697-D90A-4D77-853E-EA9C2554D20A}" destId="{63490120-BD39-4BC5-8BF1-F920F0E6C8C8}" srcOrd="0" destOrd="0" presId="urn:microsoft.com/office/officeart/2018/5/layout/IconCircleLabelList"/>
    <dgm:cxn modelId="{97E8E183-20DF-474E-8D3B-C2A6AAD178B6}" type="presParOf" srcId="{63490120-BD39-4BC5-8BF1-F920F0E6C8C8}" destId="{3B08AE69-51C9-4646-92EB-2981BCF0B342}" srcOrd="0" destOrd="0" presId="urn:microsoft.com/office/officeart/2018/5/layout/IconCircleLabelList"/>
    <dgm:cxn modelId="{82183BB5-02DF-444F-BBAA-EB46F2D0C91E}" type="presParOf" srcId="{63490120-BD39-4BC5-8BF1-F920F0E6C8C8}" destId="{840C0FCB-B8E9-4FAB-916D-FFC9A262825E}" srcOrd="1" destOrd="0" presId="urn:microsoft.com/office/officeart/2018/5/layout/IconCircleLabelList"/>
    <dgm:cxn modelId="{7433CA03-728A-4424-9396-138CCCC0259A}" type="presParOf" srcId="{63490120-BD39-4BC5-8BF1-F920F0E6C8C8}" destId="{82847CAE-9718-42DF-9A60-F787CF2EB854}" srcOrd="2" destOrd="0" presId="urn:microsoft.com/office/officeart/2018/5/layout/IconCircleLabelList"/>
    <dgm:cxn modelId="{04E25515-73E2-4A4E-A02A-69B550D80AC9}" type="presParOf" srcId="{63490120-BD39-4BC5-8BF1-F920F0E6C8C8}" destId="{50A7EC33-36C3-496D-9B0D-0C2247C227DA}" srcOrd="3" destOrd="0" presId="urn:microsoft.com/office/officeart/2018/5/layout/IconCircleLabelList"/>
    <dgm:cxn modelId="{78EB69F5-F3CA-4620-8902-0CDDB60D049F}" type="presParOf" srcId="{F5459697-D90A-4D77-853E-EA9C2554D20A}" destId="{2B5F6872-C8A5-45D3-B7F3-1C99A4430FCB}" srcOrd="1" destOrd="0" presId="urn:microsoft.com/office/officeart/2018/5/layout/IconCircleLabelList"/>
    <dgm:cxn modelId="{069B0B7B-6DE8-43FD-81BF-ED9567C530F4}" type="presParOf" srcId="{F5459697-D90A-4D77-853E-EA9C2554D20A}" destId="{E75F987C-7B8D-4C53-81CA-0532732D08B8}" srcOrd="2" destOrd="0" presId="urn:microsoft.com/office/officeart/2018/5/layout/IconCircleLabelList"/>
    <dgm:cxn modelId="{07EE8340-DB93-429C-9B82-7AB1A899CFDB}" type="presParOf" srcId="{E75F987C-7B8D-4C53-81CA-0532732D08B8}" destId="{45D16916-DA07-4630-9B72-EC77B5E18266}" srcOrd="0" destOrd="0" presId="urn:microsoft.com/office/officeart/2018/5/layout/IconCircleLabelList"/>
    <dgm:cxn modelId="{24ED52DB-D6A2-4B50-B200-F3CB738D847D}" type="presParOf" srcId="{E75F987C-7B8D-4C53-81CA-0532732D08B8}" destId="{0B83DAAF-5164-40A0-B25F-B40CC2B858B6}" srcOrd="1" destOrd="0" presId="urn:microsoft.com/office/officeart/2018/5/layout/IconCircleLabelList"/>
    <dgm:cxn modelId="{DEE0B2DE-CA1B-4309-813A-5671E74C07CA}" type="presParOf" srcId="{E75F987C-7B8D-4C53-81CA-0532732D08B8}" destId="{74414336-BA35-478D-9491-521D2D9CCE6E}" srcOrd="2" destOrd="0" presId="urn:microsoft.com/office/officeart/2018/5/layout/IconCircleLabelList"/>
    <dgm:cxn modelId="{E3426F3D-6C48-4341-ACCF-14BE8A35A01D}" type="presParOf" srcId="{E75F987C-7B8D-4C53-81CA-0532732D08B8}" destId="{44ED8CCE-3B47-44C7-8230-2E1E805D954E}" srcOrd="3" destOrd="0" presId="urn:microsoft.com/office/officeart/2018/5/layout/IconCircleLabelList"/>
    <dgm:cxn modelId="{1E3F7B30-0059-472E-9606-C46F5DC41869}" type="presParOf" srcId="{F5459697-D90A-4D77-853E-EA9C2554D20A}" destId="{3EFC46A7-E8BF-4B7B-8E94-7624CDD02F49}" srcOrd="3" destOrd="0" presId="urn:microsoft.com/office/officeart/2018/5/layout/IconCircleLabelList"/>
    <dgm:cxn modelId="{19CA20FD-BE4E-4176-836B-7BC8189DF728}" type="presParOf" srcId="{F5459697-D90A-4D77-853E-EA9C2554D20A}" destId="{4D58000C-3B78-42C0-A110-EE378DF16AE7}" srcOrd="4" destOrd="0" presId="urn:microsoft.com/office/officeart/2018/5/layout/IconCircleLabelList"/>
    <dgm:cxn modelId="{54D4F34D-C992-438A-A2E4-A390F7339E0F}" type="presParOf" srcId="{4D58000C-3B78-42C0-A110-EE378DF16AE7}" destId="{39B43505-7618-4AEE-AD07-655039022CF9}" srcOrd="0" destOrd="0" presId="urn:microsoft.com/office/officeart/2018/5/layout/IconCircleLabelList"/>
    <dgm:cxn modelId="{26CD32DE-153E-48AA-8564-4C050B34A206}" type="presParOf" srcId="{4D58000C-3B78-42C0-A110-EE378DF16AE7}" destId="{26BDC085-4E39-4D01-8A2A-A5025EB5EBF3}" srcOrd="1" destOrd="0" presId="urn:microsoft.com/office/officeart/2018/5/layout/IconCircleLabelList"/>
    <dgm:cxn modelId="{FF0F0578-A0D8-43CC-8578-D49AAD4308E5}" type="presParOf" srcId="{4D58000C-3B78-42C0-A110-EE378DF16AE7}" destId="{E6A30332-719A-4FC3-B94C-5BC02B2D28F0}" srcOrd="2" destOrd="0" presId="urn:microsoft.com/office/officeart/2018/5/layout/IconCircleLabelList"/>
    <dgm:cxn modelId="{A11797EC-7960-438E-BFB8-F819A321CFED}" type="presParOf" srcId="{4D58000C-3B78-42C0-A110-EE378DF16AE7}" destId="{013C7065-3C39-4219-9F95-0E72803498E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15A099-F0B8-4294-B71F-3119B24122C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70C0CC-5B75-4337-A244-9CF5D207C5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Root Folder Selection: </a:t>
          </a:r>
          <a:r>
            <a:rPr lang="en-US" baseline="0"/>
            <a:t>Users specify root directory containing multiple plant-specific subfolders to target respective PDF data sources.</a:t>
          </a:r>
          <a:endParaRPr lang="en-US"/>
        </a:p>
      </dgm:t>
    </dgm:pt>
    <dgm:pt modelId="{D6ED73A6-55B4-40A1-9061-92D2E0DBF653}" type="parTrans" cxnId="{76D8CC16-D387-4D54-AB3E-BAB8AE745195}">
      <dgm:prSet/>
      <dgm:spPr/>
      <dgm:t>
        <a:bodyPr/>
        <a:lstStyle/>
        <a:p>
          <a:endParaRPr lang="en-US"/>
        </a:p>
      </dgm:t>
    </dgm:pt>
    <dgm:pt modelId="{BDFC4BFB-E000-45D4-BB48-FE7CC5124868}" type="sibTrans" cxnId="{76D8CC16-D387-4D54-AB3E-BAB8AE745195}">
      <dgm:prSet/>
      <dgm:spPr/>
      <dgm:t>
        <a:bodyPr/>
        <a:lstStyle/>
        <a:p>
          <a:endParaRPr lang="en-US"/>
        </a:p>
      </dgm:t>
    </dgm:pt>
    <dgm:pt modelId="{8DA97E4B-C2EF-49C8-9D6A-792BB3A14F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Metric Toggle &amp; Logic: </a:t>
          </a:r>
          <a:r>
            <a:rPr lang="en-US" baseline="0"/>
            <a:t>Enable toggling between monthly, weekly, and daily metric types plus ‘Use Yesterday’s Daily’ to adjust extraction timing.</a:t>
          </a:r>
          <a:endParaRPr lang="en-US"/>
        </a:p>
      </dgm:t>
    </dgm:pt>
    <dgm:pt modelId="{A202A655-CC8C-4711-994B-4DECF42471F3}" type="parTrans" cxnId="{D55514BF-B379-469A-B15A-305D91817B6C}">
      <dgm:prSet/>
      <dgm:spPr/>
      <dgm:t>
        <a:bodyPr/>
        <a:lstStyle/>
        <a:p>
          <a:endParaRPr lang="en-US"/>
        </a:p>
      </dgm:t>
    </dgm:pt>
    <dgm:pt modelId="{20C9F4BD-9225-4961-960D-A50825BB2939}" type="sibTrans" cxnId="{D55514BF-B379-469A-B15A-305D91817B6C}">
      <dgm:prSet/>
      <dgm:spPr/>
      <dgm:t>
        <a:bodyPr/>
        <a:lstStyle/>
        <a:p>
          <a:endParaRPr lang="en-US"/>
        </a:p>
      </dgm:t>
    </dgm:pt>
    <dgm:pt modelId="{E7E0729B-786B-41FB-8017-34A76DF921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Excel Column Shifting: </a:t>
          </a:r>
          <a:r>
            <a:rPr lang="en-US" baseline="0"/>
            <a:t>Pre-writes, Excel columns shift to accommodate fresh extracted data while preserving existing workbook structure and integrity.</a:t>
          </a:r>
          <a:endParaRPr lang="en-US"/>
        </a:p>
      </dgm:t>
    </dgm:pt>
    <dgm:pt modelId="{25BE331E-9CDA-4112-9883-58D23AB5361A}" type="parTrans" cxnId="{42FBC636-E540-42E8-B91E-AD1173260E52}">
      <dgm:prSet/>
      <dgm:spPr/>
      <dgm:t>
        <a:bodyPr/>
        <a:lstStyle/>
        <a:p>
          <a:endParaRPr lang="en-US"/>
        </a:p>
      </dgm:t>
    </dgm:pt>
    <dgm:pt modelId="{024CB960-740F-4D1D-AC29-427CF751D421}" type="sibTrans" cxnId="{42FBC636-E540-42E8-B91E-AD1173260E52}">
      <dgm:prSet/>
      <dgm:spPr/>
      <dgm:t>
        <a:bodyPr/>
        <a:lstStyle/>
        <a:p>
          <a:endParaRPr lang="en-US"/>
        </a:p>
      </dgm:t>
    </dgm:pt>
    <dgm:pt modelId="{E4E28D8A-42F7-44A4-A38A-1802AC53976C}" type="pres">
      <dgm:prSet presAssocID="{3C15A099-F0B8-4294-B71F-3119B24122CB}" presName="root" presStyleCnt="0">
        <dgm:presLayoutVars>
          <dgm:dir/>
          <dgm:resizeHandles val="exact"/>
        </dgm:presLayoutVars>
      </dgm:prSet>
      <dgm:spPr/>
    </dgm:pt>
    <dgm:pt modelId="{03D2A3B7-468E-4526-880D-F28B49E1DF38}" type="pres">
      <dgm:prSet presAssocID="{1A70C0CC-5B75-4337-A244-9CF5D207C59D}" presName="compNode" presStyleCnt="0"/>
      <dgm:spPr/>
    </dgm:pt>
    <dgm:pt modelId="{1246B870-13A6-4838-98D2-79A9EDE2AB7C}" type="pres">
      <dgm:prSet presAssocID="{1A70C0CC-5B75-4337-A244-9CF5D207C5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98CF48D-14DD-450A-B3A7-854FCEB01104}" type="pres">
      <dgm:prSet presAssocID="{1A70C0CC-5B75-4337-A244-9CF5D207C59D}" presName="spaceRect" presStyleCnt="0"/>
      <dgm:spPr/>
    </dgm:pt>
    <dgm:pt modelId="{A4204901-57C0-4F80-B5A0-6616F16F64B0}" type="pres">
      <dgm:prSet presAssocID="{1A70C0CC-5B75-4337-A244-9CF5D207C59D}" presName="textRect" presStyleLbl="revTx" presStyleIdx="0" presStyleCnt="3">
        <dgm:presLayoutVars>
          <dgm:chMax val="1"/>
          <dgm:chPref val="1"/>
        </dgm:presLayoutVars>
      </dgm:prSet>
      <dgm:spPr/>
    </dgm:pt>
    <dgm:pt modelId="{691C0C7D-8419-4B6E-8989-EC38EC4C0EA2}" type="pres">
      <dgm:prSet presAssocID="{BDFC4BFB-E000-45D4-BB48-FE7CC5124868}" presName="sibTrans" presStyleCnt="0"/>
      <dgm:spPr/>
    </dgm:pt>
    <dgm:pt modelId="{B7F07A5C-2EF0-40A6-906F-F4902355C7CD}" type="pres">
      <dgm:prSet presAssocID="{8DA97E4B-C2EF-49C8-9D6A-792BB3A14F91}" presName="compNode" presStyleCnt="0"/>
      <dgm:spPr/>
    </dgm:pt>
    <dgm:pt modelId="{C7E8FE41-EFA7-423A-9ACE-3A213F6E17FC}" type="pres">
      <dgm:prSet presAssocID="{8DA97E4B-C2EF-49C8-9D6A-792BB3A14F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591434A-4791-430B-B999-D847E9BFFEE8}" type="pres">
      <dgm:prSet presAssocID="{8DA97E4B-C2EF-49C8-9D6A-792BB3A14F91}" presName="spaceRect" presStyleCnt="0"/>
      <dgm:spPr/>
    </dgm:pt>
    <dgm:pt modelId="{16AAC980-2115-4F20-B432-C3F764B309EF}" type="pres">
      <dgm:prSet presAssocID="{8DA97E4B-C2EF-49C8-9D6A-792BB3A14F91}" presName="textRect" presStyleLbl="revTx" presStyleIdx="1" presStyleCnt="3">
        <dgm:presLayoutVars>
          <dgm:chMax val="1"/>
          <dgm:chPref val="1"/>
        </dgm:presLayoutVars>
      </dgm:prSet>
      <dgm:spPr/>
    </dgm:pt>
    <dgm:pt modelId="{D29AD0A2-C313-42DA-AF6E-79FB0AE15D2B}" type="pres">
      <dgm:prSet presAssocID="{20C9F4BD-9225-4961-960D-A50825BB2939}" presName="sibTrans" presStyleCnt="0"/>
      <dgm:spPr/>
    </dgm:pt>
    <dgm:pt modelId="{D7CF0208-C8AA-4194-AC05-EF7647825AAB}" type="pres">
      <dgm:prSet presAssocID="{E7E0729B-786B-41FB-8017-34A76DF92127}" presName="compNode" presStyleCnt="0"/>
      <dgm:spPr/>
    </dgm:pt>
    <dgm:pt modelId="{6BCDD0D9-15AB-459C-BF9B-373E19B3F4FD}" type="pres">
      <dgm:prSet presAssocID="{E7E0729B-786B-41FB-8017-34A76DF921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A1AA350-D2B0-4F08-BE4C-B08CDDD13385}" type="pres">
      <dgm:prSet presAssocID="{E7E0729B-786B-41FB-8017-34A76DF92127}" presName="spaceRect" presStyleCnt="0"/>
      <dgm:spPr/>
    </dgm:pt>
    <dgm:pt modelId="{1906C9A2-6ADF-4566-A131-E8CC19D287D3}" type="pres">
      <dgm:prSet presAssocID="{E7E0729B-786B-41FB-8017-34A76DF9212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6D8CC16-D387-4D54-AB3E-BAB8AE745195}" srcId="{3C15A099-F0B8-4294-B71F-3119B24122CB}" destId="{1A70C0CC-5B75-4337-A244-9CF5D207C59D}" srcOrd="0" destOrd="0" parTransId="{D6ED73A6-55B4-40A1-9061-92D2E0DBF653}" sibTransId="{BDFC4BFB-E000-45D4-BB48-FE7CC5124868}"/>
    <dgm:cxn modelId="{42FBC636-E540-42E8-B91E-AD1173260E52}" srcId="{3C15A099-F0B8-4294-B71F-3119B24122CB}" destId="{E7E0729B-786B-41FB-8017-34A76DF92127}" srcOrd="2" destOrd="0" parTransId="{25BE331E-9CDA-4112-9883-58D23AB5361A}" sibTransId="{024CB960-740F-4D1D-AC29-427CF751D421}"/>
    <dgm:cxn modelId="{2BF09949-BDC8-4F1B-B06E-540E5D46B0AB}" type="presOf" srcId="{E7E0729B-786B-41FB-8017-34A76DF92127}" destId="{1906C9A2-6ADF-4566-A131-E8CC19D287D3}" srcOrd="0" destOrd="0" presId="urn:microsoft.com/office/officeart/2018/2/layout/IconLabelList"/>
    <dgm:cxn modelId="{D55514BF-B379-469A-B15A-305D91817B6C}" srcId="{3C15A099-F0B8-4294-B71F-3119B24122CB}" destId="{8DA97E4B-C2EF-49C8-9D6A-792BB3A14F91}" srcOrd="1" destOrd="0" parTransId="{A202A655-CC8C-4711-994B-4DECF42471F3}" sibTransId="{20C9F4BD-9225-4961-960D-A50825BB2939}"/>
    <dgm:cxn modelId="{F5DA79CC-0B07-4CEF-8B82-65EFA2F9A2D5}" type="presOf" srcId="{3C15A099-F0B8-4294-B71F-3119B24122CB}" destId="{E4E28D8A-42F7-44A4-A38A-1802AC53976C}" srcOrd="0" destOrd="0" presId="urn:microsoft.com/office/officeart/2018/2/layout/IconLabelList"/>
    <dgm:cxn modelId="{68C399E1-9249-4E9A-952B-7DF635A4E6D3}" type="presOf" srcId="{8DA97E4B-C2EF-49C8-9D6A-792BB3A14F91}" destId="{16AAC980-2115-4F20-B432-C3F764B309EF}" srcOrd="0" destOrd="0" presId="urn:microsoft.com/office/officeart/2018/2/layout/IconLabelList"/>
    <dgm:cxn modelId="{5F2B70EA-30A0-4E6A-BB94-8BB4D967C4F1}" type="presOf" srcId="{1A70C0CC-5B75-4337-A244-9CF5D207C59D}" destId="{A4204901-57C0-4F80-B5A0-6616F16F64B0}" srcOrd="0" destOrd="0" presId="urn:microsoft.com/office/officeart/2018/2/layout/IconLabelList"/>
    <dgm:cxn modelId="{D919013D-5834-46D0-8B01-A0A88CB49ADD}" type="presParOf" srcId="{E4E28D8A-42F7-44A4-A38A-1802AC53976C}" destId="{03D2A3B7-468E-4526-880D-F28B49E1DF38}" srcOrd="0" destOrd="0" presId="urn:microsoft.com/office/officeart/2018/2/layout/IconLabelList"/>
    <dgm:cxn modelId="{C7AE7569-CEA0-461C-B323-AB38B4FB9033}" type="presParOf" srcId="{03D2A3B7-468E-4526-880D-F28B49E1DF38}" destId="{1246B870-13A6-4838-98D2-79A9EDE2AB7C}" srcOrd="0" destOrd="0" presId="urn:microsoft.com/office/officeart/2018/2/layout/IconLabelList"/>
    <dgm:cxn modelId="{EC1E56A3-045C-46A3-A8C2-71E92B0EF7CD}" type="presParOf" srcId="{03D2A3B7-468E-4526-880D-F28B49E1DF38}" destId="{698CF48D-14DD-450A-B3A7-854FCEB01104}" srcOrd="1" destOrd="0" presId="urn:microsoft.com/office/officeart/2018/2/layout/IconLabelList"/>
    <dgm:cxn modelId="{A1C41536-2E70-4E04-9A3F-522CC184753E}" type="presParOf" srcId="{03D2A3B7-468E-4526-880D-F28B49E1DF38}" destId="{A4204901-57C0-4F80-B5A0-6616F16F64B0}" srcOrd="2" destOrd="0" presId="urn:microsoft.com/office/officeart/2018/2/layout/IconLabelList"/>
    <dgm:cxn modelId="{5C9E423A-F1C2-40D4-AADA-B92C570A71A8}" type="presParOf" srcId="{E4E28D8A-42F7-44A4-A38A-1802AC53976C}" destId="{691C0C7D-8419-4B6E-8989-EC38EC4C0EA2}" srcOrd="1" destOrd="0" presId="urn:microsoft.com/office/officeart/2018/2/layout/IconLabelList"/>
    <dgm:cxn modelId="{6C178A0C-2C3B-4612-B628-7384CD741AFF}" type="presParOf" srcId="{E4E28D8A-42F7-44A4-A38A-1802AC53976C}" destId="{B7F07A5C-2EF0-40A6-906F-F4902355C7CD}" srcOrd="2" destOrd="0" presId="urn:microsoft.com/office/officeart/2018/2/layout/IconLabelList"/>
    <dgm:cxn modelId="{D9EA7762-F120-405F-9525-DB28BDAC6DB6}" type="presParOf" srcId="{B7F07A5C-2EF0-40A6-906F-F4902355C7CD}" destId="{C7E8FE41-EFA7-423A-9ACE-3A213F6E17FC}" srcOrd="0" destOrd="0" presId="urn:microsoft.com/office/officeart/2018/2/layout/IconLabelList"/>
    <dgm:cxn modelId="{5B633153-0814-44C8-A76F-C5D3733B4D84}" type="presParOf" srcId="{B7F07A5C-2EF0-40A6-906F-F4902355C7CD}" destId="{7591434A-4791-430B-B999-D847E9BFFEE8}" srcOrd="1" destOrd="0" presId="urn:microsoft.com/office/officeart/2018/2/layout/IconLabelList"/>
    <dgm:cxn modelId="{00A50CA1-07EA-43FF-8D1F-EDB8555456A3}" type="presParOf" srcId="{B7F07A5C-2EF0-40A6-906F-F4902355C7CD}" destId="{16AAC980-2115-4F20-B432-C3F764B309EF}" srcOrd="2" destOrd="0" presId="urn:microsoft.com/office/officeart/2018/2/layout/IconLabelList"/>
    <dgm:cxn modelId="{D6DD5003-3C14-46A8-9BD0-48EDAD26F628}" type="presParOf" srcId="{E4E28D8A-42F7-44A4-A38A-1802AC53976C}" destId="{D29AD0A2-C313-42DA-AF6E-79FB0AE15D2B}" srcOrd="3" destOrd="0" presId="urn:microsoft.com/office/officeart/2018/2/layout/IconLabelList"/>
    <dgm:cxn modelId="{D195C123-ACA4-4302-8E15-09ED664C274A}" type="presParOf" srcId="{E4E28D8A-42F7-44A4-A38A-1802AC53976C}" destId="{D7CF0208-C8AA-4194-AC05-EF7647825AAB}" srcOrd="4" destOrd="0" presId="urn:microsoft.com/office/officeart/2018/2/layout/IconLabelList"/>
    <dgm:cxn modelId="{1477C08C-4BDF-4D60-8E9B-B442CF046DBA}" type="presParOf" srcId="{D7CF0208-C8AA-4194-AC05-EF7647825AAB}" destId="{6BCDD0D9-15AB-459C-BF9B-373E19B3F4FD}" srcOrd="0" destOrd="0" presId="urn:microsoft.com/office/officeart/2018/2/layout/IconLabelList"/>
    <dgm:cxn modelId="{CBBE863B-6CE0-4020-992C-1BC82E7172E2}" type="presParOf" srcId="{D7CF0208-C8AA-4194-AC05-EF7647825AAB}" destId="{9A1AA350-D2B0-4F08-BE4C-B08CDDD13385}" srcOrd="1" destOrd="0" presId="urn:microsoft.com/office/officeart/2018/2/layout/IconLabelList"/>
    <dgm:cxn modelId="{BC513407-CCA0-4789-ADFA-6FAAE664F807}" type="presParOf" srcId="{D7CF0208-C8AA-4194-AC05-EF7647825AAB}" destId="{1906C9A2-6ADF-4566-A131-E8CC19D287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1A4AB11-4F76-44A2-A649-FF4ECE941E40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224E9EC-DA8E-4725-881C-B10A1E0A7F40}">
      <dgm:prSet/>
      <dgm:spPr/>
      <dgm:t>
        <a:bodyPr/>
        <a:lstStyle/>
        <a:p>
          <a:r>
            <a:rPr lang="en-US" b="1" baseline="0"/>
            <a:t>Mapping Sheet Driven Updates: </a:t>
          </a:r>
          <a:r>
            <a:rPr lang="en-US" baseline="0"/>
            <a:t>Utilizes mapping sheets correlating workbook folders to direct precise metric insertion paths effectively.</a:t>
          </a:r>
          <a:endParaRPr lang="en-US"/>
        </a:p>
      </dgm:t>
    </dgm:pt>
    <dgm:pt modelId="{5EFF5FAD-34C1-4CFB-8EEB-4BED5250513B}" type="parTrans" cxnId="{FF504B30-101F-4488-9F5D-E1E3CAD3C6E4}">
      <dgm:prSet/>
      <dgm:spPr/>
      <dgm:t>
        <a:bodyPr/>
        <a:lstStyle/>
        <a:p>
          <a:endParaRPr lang="en-US"/>
        </a:p>
      </dgm:t>
    </dgm:pt>
    <dgm:pt modelId="{2D723E93-E168-4302-89F1-7322937DB4B1}" type="sibTrans" cxnId="{FF504B30-101F-4488-9F5D-E1E3CAD3C6E4}">
      <dgm:prSet/>
      <dgm:spPr/>
      <dgm:t>
        <a:bodyPr/>
        <a:lstStyle/>
        <a:p>
          <a:endParaRPr lang="en-US"/>
        </a:p>
      </dgm:t>
    </dgm:pt>
    <dgm:pt modelId="{29E23CB6-30F6-43C7-9055-822DB4027F5A}">
      <dgm:prSet/>
      <dgm:spPr/>
      <dgm:t>
        <a:bodyPr/>
        <a:lstStyle/>
        <a:p>
          <a:r>
            <a:rPr lang="en-US" b="1" baseline="0"/>
            <a:t>Performance-Oriented Excel Mode: </a:t>
          </a:r>
          <a:r>
            <a:rPr lang="en-US" baseline="0"/>
            <a:t>Executes Excel invisibly and manually to preserve formatting and event handlers while optimizing runtime efficiency.</a:t>
          </a:r>
          <a:endParaRPr lang="en-US"/>
        </a:p>
      </dgm:t>
    </dgm:pt>
    <dgm:pt modelId="{1EE58F20-B2E6-4E11-BC8E-8A6DF29C3674}" type="parTrans" cxnId="{9D3B2DD1-BF83-49A6-B1AA-5AC07A3623FE}">
      <dgm:prSet/>
      <dgm:spPr/>
      <dgm:t>
        <a:bodyPr/>
        <a:lstStyle/>
        <a:p>
          <a:endParaRPr lang="en-US"/>
        </a:p>
      </dgm:t>
    </dgm:pt>
    <dgm:pt modelId="{52ACCA2B-E4A5-41E4-A67F-230E13BC0FFF}" type="sibTrans" cxnId="{9D3B2DD1-BF83-49A6-B1AA-5AC07A3623FE}">
      <dgm:prSet/>
      <dgm:spPr/>
      <dgm:t>
        <a:bodyPr/>
        <a:lstStyle/>
        <a:p>
          <a:endParaRPr lang="en-US"/>
        </a:p>
      </dgm:t>
    </dgm:pt>
    <dgm:pt modelId="{39F7DBA7-B6B7-4179-B6BE-592400EB08E2}" type="pres">
      <dgm:prSet presAssocID="{E1A4AB11-4F76-44A2-A649-FF4ECE941E40}" presName="compositeShape" presStyleCnt="0">
        <dgm:presLayoutVars>
          <dgm:chMax val="7"/>
          <dgm:dir/>
          <dgm:resizeHandles val="exact"/>
        </dgm:presLayoutVars>
      </dgm:prSet>
      <dgm:spPr/>
    </dgm:pt>
    <dgm:pt modelId="{DF90253B-F348-4AED-B796-57F29F0A6652}" type="pres">
      <dgm:prSet presAssocID="{E1A4AB11-4F76-44A2-A649-FF4ECE941E40}" presName="wedge1" presStyleLbl="node1" presStyleIdx="0" presStyleCnt="2"/>
      <dgm:spPr/>
    </dgm:pt>
    <dgm:pt modelId="{3A0503E0-1E2E-4ACE-98EE-DF641AF74321}" type="pres">
      <dgm:prSet presAssocID="{E1A4AB11-4F76-44A2-A649-FF4ECE941E40}" presName="wedge1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0766C806-ACC8-44C8-9520-B65E522C4FD3}" type="pres">
      <dgm:prSet presAssocID="{E1A4AB11-4F76-44A2-A649-FF4ECE941E40}" presName="wedge2" presStyleLbl="node1" presStyleIdx="1" presStyleCnt="2"/>
      <dgm:spPr/>
    </dgm:pt>
    <dgm:pt modelId="{A9949D88-4B29-43E9-BED5-5E6AA214DEDD}" type="pres">
      <dgm:prSet presAssocID="{E1A4AB11-4F76-44A2-A649-FF4ECE941E40}" presName="wedge2Tx" presStyleLbl="node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8698B20F-0D4E-4BBA-AB26-4A17B818D9F3}" type="presOf" srcId="{6224E9EC-DA8E-4725-881C-B10A1E0A7F40}" destId="{3A0503E0-1E2E-4ACE-98EE-DF641AF74321}" srcOrd="1" destOrd="0" presId="urn:microsoft.com/office/officeart/2005/8/layout/chart3"/>
    <dgm:cxn modelId="{FF504B30-101F-4488-9F5D-E1E3CAD3C6E4}" srcId="{E1A4AB11-4F76-44A2-A649-FF4ECE941E40}" destId="{6224E9EC-DA8E-4725-881C-B10A1E0A7F40}" srcOrd="0" destOrd="0" parTransId="{5EFF5FAD-34C1-4CFB-8EEB-4BED5250513B}" sibTransId="{2D723E93-E168-4302-89F1-7322937DB4B1}"/>
    <dgm:cxn modelId="{16035842-9B73-4BE8-8596-0780FE6B24AA}" type="presOf" srcId="{E1A4AB11-4F76-44A2-A649-FF4ECE941E40}" destId="{39F7DBA7-B6B7-4179-B6BE-592400EB08E2}" srcOrd="0" destOrd="0" presId="urn:microsoft.com/office/officeart/2005/8/layout/chart3"/>
    <dgm:cxn modelId="{B3E51978-6C2D-4661-B76C-A62FA191EF67}" type="presOf" srcId="{6224E9EC-DA8E-4725-881C-B10A1E0A7F40}" destId="{DF90253B-F348-4AED-B796-57F29F0A6652}" srcOrd="0" destOrd="0" presId="urn:microsoft.com/office/officeart/2005/8/layout/chart3"/>
    <dgm:cxn modelId="{96DEB3B7-5A05-4ED6-B234-B33DD9FE95F5}" type="presOf" srcId="{29E23CB6-30F6-43C7-9055-822DB4027F5A}" destId="{A9949D88-4B29-43E9-BED5-5E6AA214DEDD}" srcOrd="1" destOrd="0" presId="urn:microsoft.com/office/officeart/2005/8/layout/chart3"/>
    <dgm:cxn modelId="{3D0D22D0-6F6C-4D14-9371-1916C700053E}" type="presOf" srcId="{29E23CB6-30F6-43C7-9055-822DB4027F5A}" destId="{0766C806-ACC8-44C8-9520-B65E522C4FD3}" srcOrd="0" destOrd="0" presId="urn:microsoft.com/office/officeart/2005/8/layout/chart3"/>
    <dgm:cxn modelId="{9D3B2DD1-BF83-49A6-B1AA-5AC07A3623FE}" srcId="{E1A4AB11-4F76-44A2-A649-FF4ECE941E40}" destId="{29E23CB6-30F6-43C7-9055-822DB4027F5A}" srcOrd="1" destOrd="0" parTransId="{1EE58F20-B2E6-4E11-BC8E-8A6DF29C3674}" sibTransId="{52ACCA2B-E4A5-41E4-A67F-230E13BC0FFF}"/>
    <dgm:cxn modelId="{BE5C0B48-9FF6-4F2D-AC59-848D22773BDF}" type="presParOf" srcId="{39F7DBA7-B6B7-4179-B6BE-592400EB08E2}" destId="{DF90253B-F348-4AED-B796-57F29F0A6652}" srcOrd="0" destOrd="0" presId="urn:microsoft.com/office/officeart/2005/8/layout/chart3"/>
    <dgm:cxn modelId="{0A77DBA2-183A-4168-9F19-021147994EDF}" type="presParOf" srcId="{39F7DBA7-B6B7-4179-B6BE-592400EB08E2}" destId="{3A0503E0-1E2E-4ACE-98EE-DF641AF74321}" srcOrd="1" destOrd="0" presId="urn:microsoft.com/office/officeart/2005/8/layout/chart3"/>
    <dgm:cxn modelId="{FF9AA137-11D3-4931-AA29-C04B6B122F91}" type="presParOf" srcId="{39F7DBA7-B6B7-4179-B6BE-592400EB08E2}" destId="{0766C806-ACC8-44C8-9520-B65E522C4FD3}" srcOrd="2" destOrd="0" presId="urn:microsoft.com/office/officeart/2005/8/layout/chart3"/>
    <dgm:cxn modelId="{4118A9EE-127F-480C-AC5D-1CC96056C638}" type="presParOf" srcId="{39F7DBA7-B6B7-4179-B6BE-592400EB08E2}" destId="{A9949D88-4B29-43E9-BED5-5E6AA214DEDD}" srcOrd="3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4BD554D-6D65-4EF7-B12C-91792C69076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8E5E43-DAF9-47FF-BEC5-57549F645F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Live Progress Bar: </a:t>
          </a:r>
          <a:r>
            <a:rPr lang="en-US" baseline="0"/>
            <a:t>Real-time visual indicator dynamically reflects ongoing operational status, enhancing user awareness and engagement.</a:t>
          </a:r>
          <a:endParaRPr lang="en-US"/>
        </a:p>
      </dgm:t>
    </dgm:pt>
    <dgm:pt modelId="{96FBFA86-700A-4DC4-B71E-45B71DBC5759}" type="parTrans" cxnId="{61F632D2-DF53-4CBD-9F24-33FDE70E282C}">
      <dgm:prSet/>
      <dgm:spPr/>
      <dgm:t>
        <a:bodyPr/>
        <a:lstStyle/>
        <a:p>
          <a:endParaRPr lang="en-US"/>
        </a:p>
      </dgm:t>
    </dgm:pt>
    <dgm:pt modelId="{1E01DA5B-9937-495C-A90D-9CAABFA8A522}" type="sibTrans" cxnId="{61F632D2-DF53-4CBD-9F24-33FDE70E282C}">
      <dgm:prSet/>
      <dgm:spPr/>
      <dgm:t>
        <a:bodyPr/>
        <a:lstStyle/>
        <a:p>
          <a:endParaRPr lang="en-US"/>
        </a:p>
      </dgm:t>
    </dgm:pt>
    <dgm:pt modelId="{DD3E26C7-3EBA-4E8E-A938-B58816F9ED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Categorized Scrollable Logs: </a:t>
          </a:r>
          <a:r>
            <a:rPr lang="en-US" baseline="0"/>
            <a:t>Interactive log window segregates [OK], [WARN], and [INFO] messages, facilitating efficient error tracking and auditability.</a:t>
          </a:r>
          <a:endParaRPr lang="en-US"/>
        </a:p>
      </dgm:t>
    </dgm:pt>
    <dgm:pt modelId="{F30D5DA2-DD38-48D6-9D39-903DC0F48FAD}" type="parTrans" cxnId="{5897F206-7996-4EF8-98A6-0397078C2376}">
      <dgm:prSet/>
      <dgm:spPr/>
      <dgm:t>
        <a:bodyPr/>
        <a:lstStyle/>
        <a:p>
          <a:endParaRPr lang="en-US"/>
        </a:p>
      </dgm:t>
    </dgm:pt>
    <dgm:pt modelId="{1CD958F7-D731-4620-8304-B6E353F9A655}" type="sibTrans" cxnId="{5897F206-7996-4EF8-98A6-0397078C2376}">
      <dgm:prSet/>
      <dgm:spPr/>
      <dgm:t>
        <a:bodyPr/>
        <a:lstStyle/>
        <a:p>
          <a:endParaRPr lang="en-US"/>
        </a:p>
      </dgm:t>
    </dgm:pt>
    <dgm:pt modelId="{9BC2C6A8-E75E-46D4-B7FB-CBB346BF4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baseline="0"/>
            <a:t>End-of-Run Summary: </a:t>
          </a:r>
          <a:r>
            <a:rPr lang="en-US" baseline="0"/>
            <a:t>Consolidated report flags skipped or suspicious PDFs, prioritizing manual review to uphold processing accuracy and integrity.</a:t>
          </a:r>
          <a:endParaRPr lang="en-US"/>
        </a:p>
      </dgm:t>
    </dgm:pt>
    <dgm:pt modelId="{F8599AD6-6274-4DAF-BF5F-7E6EB7620129}" type="parTrans" cxnId="{E21E62DB-DC59-45C9-81EF-2BBDF1DC3306}">
      <dgm:prSet/>
      <dgm:spPr/>
      <dgm:t>
        <a:bodyPr/>
        <a:lstStyle/>
        <a:p>
          <a:endParaRPr lang="en-US"/>
        </a:p>
      </dgm:t>
    </dgm:pt>
    <dgm:pt modelId="{4440A29A-22BF-4856-8A23-16E75CD248D8}" type="sibTrans" cxnId="{E21E62DB-DC59-45C9-81EF-2BBDF1DC3306}">
      <dgm:prSet/>
      <dgm:spPr/>
      <dgm:t>
        <a:bodyPr/>
        <a:lstStyle/>
        <a:p>
          <a:endParaRPr lang="en-US"/>
        </a:p>
      </dgm:t>
    </dgm:pt>
    <dgm:pt modelId="{67F3C321-1453-4030-857D-52364870D04C}" type="pres">
      <dgm:prSet presAssocID="{64BD554D-6D65-4EF7-B12C-91792C69076E}" presName="root" presStyleCnt="0">
        <dgm:presLayoutVars>
          <dgm:dir/>
          <dgm:resizeHandles val="exact"/>
        </dgm:presLayoutVars>
      </dgm:prSet>
      <dgm:spPr/>
    </dgm:pt>
    <dgm:pt modelId="{B4EE4E2C-A955-45B5-AD38-28DE1FA9BFC6}" type="pres">
      <dgm:prSet presAssocID="{7E8E5E43-DAF9-47FF-BEC5-57549F645FF7}" presName="compNode" presStyleCnt="0"/>
      <dgm:spPr/>
    </dgm:pt>
    <dgm:pt modelId="{059E44F2-1375-4346-A684-9870153AA453}" type="pres">
      <dgm:prSet presAssocID="{7E8E5E43-DAF9-47FF-BEC5-57549F645F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F410A54A-D56B-422C-8C21-35E706D394A3}" type="pres">
      <dgm:prSet presAssocID="{7E8E5E43-DAF9-47FF-BEC5-57549F645FF7}" presName="spaceRect" presStyleCnt="0"/>
      <dgm:spPr/>
    </dgm:pt>
    <dgm:pt modelId="{F3231A63-03C7-44D6-A9F4-E2DEED4B58B9}" type="pres">
      <dgm:prSet presAssocID="{7E8E5E43-DAF9-47FF-BEC5-57549F645FF7}" presName="textRect" presStyleLbl="revTx" presStyleIdx="0" presStyleCnt="3">
        <dgm:presLayoutVars>
          <dgm:chMax val="1"/>
          <dgm:chPref val="1"/>
        </dgm:presLayoutVars>
      </dgm:prSet>
      <dgm:spPr/>
    </dgm:pt>
    <dgm:pt modelId="{2FA7689B-AB6B-43ED-A125-0FF241EB7F2B}" type="pres">
      <dgm:prSet presAssocID="{1E01DA5B-9937-495C-A90D-9CAABFA8A522}" presName="sibTrans" presStyleCnt="0"/>
      <dgm:spPr/>
    </dgm:pt>
    <dgm:pt modelId="{00891E3C-B0DA-455D-9629-1C9E96492AF0}" type="pres">
      <dgm:prSet presAssocID="{DD3E26C7-3EBA-4E8E-A938-B58816F9ED24}" presName="compNode" presStyleCnt="0"/>
      <dgm:spPr/>
    </dgm:pt>
    <dgm:pt modelId="{A29E2438-323C-4E5C-8614-AC73436029C8}" type="pres">
      <dgm:prSet presAssocID="{DD3E26C7-3EBA-4E8E-A938-B58816F9ED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A0D444EC-F780-4B58-82DD-E2FF95A918BD}" type="pres">
      <dgm:prSet presAssocID="{DD3E26C7-3EBA-4E8E-A938-B58816F9ED24}" presName="spaceRect" presStyleCnt="0"/>
      <dgm:spPr/>
    </dgm:pt>
    <dgm:pt modelId="{DFBE2469-F9BB-40A8-8A2E-DB3DDB0E5AB6}" type="pres">
      <dgm:prSet presAssocID="{DD3E26C7-3EBA-4E8E-A938-B58816F9ED24}" presName="textRect" presStyleLbl="revTx" presStyleIdx="1" presStyleCnt="3">
        <dgm:presLayoutVars>
          <dgm:chMax val="1"/>
          <dgm:chPref val="1"/>
        </dgm:presLayoutVars>
      </dgm:prSet>
      <dgm:spPr/>
    </dgm:pt>
    <dgm:pt modelId="{C6D23FD6-3E07-4F8A-A7F5-926943886DD2}" type="pres">
      <dgm:prSet presAssocID="{1CD958F7-D731-4620-8304-B6E353F9A655}" presName="sibTrans" presStyleCnt="0"/>
      <dgm:spPr/>
    </dgm:pt>
    <dgm:pt modelId="{9DF75032-01FF-4582-B51A-DCBF6AD4B8ED}" type="pres">
      <dgm:prSet presAssocID="{9BC2C6A8-E75E-46D4-B7FB-CBB346BF4F34}" presName="compNode" presStyleCnt="0"/>
      <dgm:spPr/>
    </dgm:pt>
    <dgm:pt modelId="{C3E1E7E7-2B85-4087-A376-46634E6575EC}" type="pres">
      <dgm:prSet presAssocID="{9BC2C6A8-E75E-46D4-B7FB-CBB346BF4F3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F759CF96-35FA-435B-BB4A-6799A45F906C}" type="pres">
      <dgm:prSet presAssocID="{9BC2C6A8-E75E-46D4-B7FB-CBB346BF4F34}" presName="spaceRect" presStyleCnt="0"/>
      <dgm:spPr/>
    </dgm:pt>
    <dgm:pt modelId="{5B39C98E-4392-407F-9083-BCE2D67F5851}" type="pres">
      <dgm:prSet presAssocID="{9BC2C6A8-E75E-46D4-B7FB-CBB346BF4F3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FE61800-2DD7-417C-8300-AFED696D136F}" type="presOf" srcId="{9BC2C6A8-E75E-46D4-B7FB-CBB346BF4F34}" destId="{5B39C98E-4392-407F-9083-BCE2D67F5851}" srcOrd="0" destOrd="0" presId="urn:microsoft.com/office/officeart/2018/2/layout/IconLabelList"/>
    <dgm:cxn modelId="{78468C02-6EE7-4131-B3F8-86920A49C8FC}" type="presOf" srcId="{DD3E26C7-3EBA-4E8E-A938-B58816F9ED24}" destId="{DFBE2469-F9BB-40A8-8A2E-DB3DDB0E5AB6}" srcOrd="0" destOrd="0" presId="urn:microsoft.com/office/officeart/2018/2/layout/IconLabelList"/>
    <dgm:cxn modelId="{5897F206-7996-4EF8-98A6-0397078C2376}" srcId="{64BD554D-6D65-4EF7-B12C-91792C69076E}" destId="{DD3E26C7-3EBA-4E8E-A938-B58816F9ED24}" srcOrd="1" destOrd="0" parTransId="{F30D5DA2-DD38-48D6-9D39-903DC0F48FAD}" sibTransId="{1CD958F7-D731-4620-8304-B6E353F9A655}"/>
    <dgm:cxn modelId="{11FF1A0D-7E7B-49B0-8C35-30A1C96BC448}" type="presOf" srcId="{64BD554D-6D65-4EF7-B12C-91792C69076E}" destId="{67F3C321-1453-4030-857D-52364870D04C}" srcOrd="0" destOrd="0" presId="urn:microsoft.com/office/officeart/2018/2/layout/IconLabelList"/>
    <dgm:cxn modelId="{61F632D2-DF53-4CBD-9F24-33FDE70E282C}" srcId="{64BD554D-6D65-4EF7-B12C-91792C69076E}" destId="{7E8E5E43-DAF9-47FF-BEC5-57549F645FF7}" srcOrd="0" destOrd="0" parTransId="{96FBFA86-700A-4DC4-B71E-45B71DBC5759}" sibTransId="{1E01DA5B-9937-495C-A90D-9CAABFA8A522}"/>
    <dgm:cxn modelId="{E21E62DB-DC59-45C9-81EF-2BBDF1DC3306}" srcId="{64BD554D-6D65-4EF7-B12C-91792C69076E}" destId="{9BC2C6A8-E75E-46D4-B7FB-CBB346BF4F34}" srcOrd="2" destOrd="0" parTransId="{F8599AD6-6274-4DAF-BF5F-7E6EB7620129}" sibTransId="{4440A29A-22BF-4856-8A23-16E75CD248D8}"/>
    <dgm:cxn modelId="{1698C7F9-3627-4B42-893C-F46CDB39DD9C}" type="presOf" srcId="{7E8E5E43-DAF9-47FF-BEC5-57549F645FF7}" destId="{F3231A63-03C7-44D6-A9F4-E2DEED4B58B9}" srcOrd="0" destOrd="0" presId="urn:microsoft.com/office/officeart/2018/2/layout/IconLabelList"/>
    <dgm:cxn modelId="{E36F4B67-1F66-41E5-B5CE-2362EC9FC3D5}" type="presParOf" srcId="{67F3C321-1453-4030-857D-52364870D04C}" destId="{B4EE4E2C-A955-45B5-AD38-28DE1FA9BFC6}" srcOrd="0" destOrd="0" presId="urn:microsoft.com/office/officeart/2018/2/layout/IconLabelList"/>
    <dgm:cxn modelId="{43F70F22-13C5-460D-A019-3180B40536A1}" type="presParOf" srcId="{B4EE4E2C-A955-45B5-AD38-28DE1FA9BFC6}" destId="{059E44F2-1375-4346-A684-9870153AA453}" srcOrd="0" destOrd="0" presId="urn:microsoft.com/office/officeart/2018/2/layout/IconLabelList"/>
    <dgm:cxn modelId="{333EE4FF-3B8E-4919-8C95-42D64D2CB186}" type="presParOf" srcId="{B4EE4E2C-A955-45B5-AD38-28DE1FA9BFC6}" destId="{F410A54A-D56B-422C-8C21-35E706D394A3}" srcOrd="1" destOrd="0" presId="urn:microsoft.com/office/officeart/2018/2/layout/IconLabelList"/>
    <dgm:cxn modelId="{C24AF10B-0945-4D23-87D2-DE6F1F80DB20}" type="presParOf" srcId="{B4EE4E2C-A955-45B5-AD38-28DE1FA9BFC6}" destId="{F3231A63-03C7-44D6-A9F4-E2DEED4B58B9}" srcOrd="2" destOrd="0" presId="urn:microsoft.com/office/officeart/2018/2/layout/IconLabelList"/>
    <dgm:cxn modelId="{9E95C730-4629-4235-B28A-A68D9ED16228}" type="presParOf" srcId="{67F3C321-1453-4030-857D-52364870D04C}" destId="{2FA7689B-AB6B-43ED-A125-0FF241EB7F2B}" srcOrd="1" destOrd="0" presId="urn:microsoft.com/office/officeart/2018/2/layout/IconLabelList"/>
    <dgm:cxn modelId="{D3A8CAF3-3E46-4332-BD68-889B02CA74CC}" type="presParOf" srcId="{67F3C321-1453-4030-857D-52364870D04C}" destId="{00891E3C-B0DA-455D-9629-1C9E96492AF0}" srcOrd="2" destOrd="0" presId="urn:microsoft.com/office/officeart/2018/2/layout/IconLabelList"/>
    <dgm:cxn modelId="{9409DF53-0A50-42D6-B417-D0E46A0BE5C8}" type="presParOf" srcId="{00891E3C-B0DA-455D-9629-1C9E96492AF0}" destId="{A29E2438-323C-4E5C-8614-AC73436029C8}" srcOrd="0" destOrd="0" presId="urn:microsoft.com/office/officeart/2018/2/layout/IconLabelList"/>
    <dgm:cxn modelId="{07EA53A6-8465-4610-A054-332A62859F50}" type="presParOf" srcId="{00891E3C-B0DA-455D-9629-1C9E96492AF0}" destId="{A0D444EC-F780-4B58-82DD-E2FF95A918BD}" srcOrd="1" destOrd="0" presId="urn:microsoft.com/office/officeart/2018/2/layout/IconLabelList"/>
    <dgm:cxn modelId="{1C00B2B5-2DC8-4E22-A123-38264F6BB437}" type="presParOf" srcId="{00891E3C-B0DA-455D-9629-1C9E96492AF0}" destId="{DFBE2469-F9BB-40A8-8A2E-DB3DDB0E5AB6}" srcOrd="2" destOrd="0" presId="urn:microsoft.com/office/officeart/2018/2/layout/IconLabelList"/>
    <dgm:cxn modelId="{26B85CD7-CEFA-46CB-9E8C-D7FEE2781C0D}" type="presParOf" srcId="{67F3C321-1453-4030-857D-52364870D04C}" destId="{C6D23FD6-3E07-4F8A-A7F5-926943886DD2}" srcOrd="3" destOrd="0" presId="urn:microsoft.com/office/officeart/2018/2/layout/IconLabelList"/>
    <dgm:cxn modelId="{781758F2-FF5C-44D8-B9A1-2BC87A449F5E}" type="presParOf" srcId="{67F3C321-1453-4030-857D-52364870D04C}" destId="{9DF75032-01FF-4582-B51A-DCBF6AD4B8ED}" srcOrd="4" destOrd="0" presId="urn:microsoft.com/office/officeart/2018/2/layout/IconLabelList"/>
    <dgm:cxn modelId="{583C533C-B756-4F77-94DF-55813FDD3E3B}" type="presParOf" srcId="{9DF75032-01FF-4582-B51A-DCBF6AD4B8ED}" destId="{C3E1E7E7-2B85-4087-A376-46634E6575EC}" srcOrd="0" destOrd="0" presId="urn:microsoft.com/office/officeart/2018/2/layout/IconLabelList"/>
    <dgm:cxn modelId="{0383381F-C159-4ECB-BA50-1A25B70A617E}" type="presParOf" srcId="{9DF75032-01FF-4582-B51A-DCBF6AD4B8ED}" destId="{F759CF96-35FA-435B-BB4A-6799A45F906C}" srcOrd="1" destOrd="0" presId="urn:microsoft.com/office/officeart/2018/2/layout/IconLabelList"/>
    <dgm:cxn modelId="{D871C514-8688-4EF2-99B9-45C29F4FE8AA}" type="presParOf" srcId="{9DF75032-01FF-4582-B51A-DCBF6AD4B8ED}" destId="{5B39C98E-4392-407F-9083-BCE2D67F585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1B2442-4878-4C1D-94AA-078EA3CC37B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58BADE-97EC-4E95-AA94-89DF8917DAA2}">
      <dgm:prSet/>
      <dgm:spPr/>
      <dgm:t>
        <a:bodyPr/>
        <a:lstStyle/>
        <a:p>
          <a:pPr>
            <a:defRPr cap="all"/>
          </a:pPr>
          <a:r>
            <a:rPr lang="en-US" b="1" baseline="0" dirty="0"/>
            <a:t>Effort and Time Reduction: </a:t>
          </a:r>
          <a:r>
            <a:rPr lang="en-US" baseline="0" dirty="0"/>
            <a:t>Automates workflow to drastically reduce manual labor and accelerate overall processing times efficiently.</a:t>
          </a:r>
        </a:p>
        <a:p>
          <a:pPr>
            <a:defRPr cap="all"/>
          </a:pPr>
          <a:r>
            <a:rPr lang="en-US" dirty="0"/>
            <a:t>4 TO 5 HOURS TO UNDER 10 MINUTES.</a:t>
          </a:r>
        </a:p>
      </dgm:t>
    </dgm:pt>
    <dgm:pt modelId="{40BE4304-5BA9-448F-8BA3-30688937AF5E}" type="parTrans" cxnId="{D9EBD0CE-FD0A-4B3C-8A90-1C0B417CE354}">
      <dgm:prSet/>
      <dgm:spPr/>
      <dgm:t>
        <a:bodyPr/>
        <a:lstStyle/>
        <a:p>
          <a:endParaRPr lang="en-US"/>
        </a:p>
      </dgm:t>
    </dgm:pt>
    <dgm:pt modelId="{BF75526F-39B5-4C0F-95DF-0F8A59299C13}" type="sibTrans" cxnId="{D9EBD0CE-FD0A-4B3C-8A90-1C0B417CE354}">
      <dgm:prSet/>
      <dgm:spPr/>
      <dgm:t>
        <a:bodyPr/>
        <a:lstStyle/>
        <a:p>
          <a:endParaRPr lang="en-US"/>
        </a:p>
      </dgm:t>
    </dgm:pt>
    <dgm:pt modelId="{A7022B5E-37EB-4995-B888-AE5CC39C546F}">
      <dgm:prSet/>
      <dgm:spPr/>
      <dgm:t>
        <a:bodyPr/>
        <a:lstStyle/>
        <a:p>
          <a:pPr>
            <a:defRPr cap="all"/>
          </a:pPr>
          <a:r>
            <a:rPr lang="en-US" b="1" baseline="0" dirty="0"/>
            <a:t>Consistency and Error Minimization: </a:t>
          </a:r>
          <a:r>
            <a:rPr lang="en-US" baseline="0" dirty="0"/>
            <a:t>Delivers reliable data outputs by minimizing human errors and ensuring consistency across multiple processed documents.</a:t>
          </a:r>
          <a:br>
            <a:rPr lang="en-US" baseline="0" dirty="0"/>
          </a:br>
          <a:r>
            <a:rPr lang="en-US" baseline="0" dirty="0"/>
            <a:t>NO MISTAKES.</a:t>
          </a:r>
          <a:endParaRPr lang="en-US" dirty="0"/>
        </a:p>
      </dgm:t>
    </dgm:pt>
    <dgm:pt modelId="{DAD48054-29C6-43A3-98BB-4E93DE52A60B}" type="parTrans" cxnId="{5834AB9B-4E4A-42CC-B70B-1B1552759117}">
      <dgm:prSet/>
      <dgm:spPr/>
      <dgm:t>
        <a:bodyPr/>
        <a:lstStyle/>
        <a:p>
          <a:endParaRPr lang="en-US"/>
        </a:p>
      </dgm:t>
    </dgm:pt>
    <dgm:pt modelId="{D987364A-CF34-4465-86DD-2378918B9E8A}" type="sibTrans" cxnId="{5834AB9B-4E4A-42CC-B70B-1B1552759117}">
      <dgm:prSet/>
      <dgm:spPr/>
      <dgm:t>
        <a:bodyPr/>
        <a:lstStyle/>
        <a:p>
          <a:endParaRPr lang="en-US"/>
        </a:p>
      </dgm:t>
    </dgm:pt>
    <dgm:pt modelId="{F324BE0B-B4EA-4D3F-AB0C-AEF3BEA6735F}" type="pres">
      <dgm:prSet presAssocID="{071B2442-4878-4C1D-94AA-078EA3CC37BC}" presName="root" presStyleCnt="0">
        <dgm:presLayoutVars>
          <dgm:dir/>
          <dgm:resizeHandles val="exact"/>
        </dgm:presLayoutVars>
      </dgm:prSet>
      <dgm:spPr/>
    </dgm:pt>
    <dgm:pt modelId="{A09C95BC-3C78-489D-988D-B4DD38B68361}" type="pres">
      <dgm:prSet presAssocID="{3B58BADE-97EC-4E95-AA94-89DF8917DAA2}" presName="compNode" presStyleCnt="0"/>
      <dgm:spPr/>
    </dgm:pt>
    <dgm:pt modelId="{9EED6139-29B3-4982-83A5-DDD958FF766B}" type="pres">
      <dgm:prSet presAssocID="{3B58BADE-97EC-4E95-AA94-89DF8917DAA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A1999774-F624-4D37-A8A4-F88821920FDA}" type="pres">
      <dgm:prSet presAssocID="{3B58BADE-97EC-4E95-AA94-89DF8917DAA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2FA1406-8B4E-4E04-A834-CD531769C4F1}" type="pres">
      <dgm:prSet presAssocID="{3B58BADE-97EC-4E95-AA94-89DF8917DAA2}" presName="spaceRect" presStyleCnt="0"/>
      <dgm:spPr/>
    </dgm:pt>
    <dgm:pt modelId="{946BE45C-84CD-4BAF-A79D-A5CB8662DADF}" type="pres">
      <dgm:prSet presAssocID="{3B58BADE-97EC-4E95-AA94-89DF8917DAA2}" presName="textRect" presStyleLbl="revTx" presStyleIdx="0" presStyleCnt="2">
        <dgm:presLayoutVars>
          <dgm:chMax val="1"/>
          <dgm:chPref val="1"/>
        </dgm:presLayoutVars>
      </dgm:prSet>
      <dgm:spPr/>
    </dgm:pt>
    <dgm:pt modelId="{3DCFB10E-BF90-4D6B-9579-D09D53E4EAF6}" type="pres">
      <dgm:prSet presAssocID="{BF75526F-39B5-4C0F-95DF-0F8A59299C13}" presName="sibTrans" presStyleCnt="0"/>
      <dgm:spPr/>
    </dgm:pt>
    <dgm:pt modelId="{B2C70D30-072E-4AE9-9C9D-F993E38A3DFB}" type="pres">
      <dgm:prSet presAssocID="{A7022B5E-37EB-4995-B888-AE5CC39C546F}" presName="compNode" presStyleCnt="0"/>
      <dgm:spPr/>
    </dgm:pt>
    <dgm:pt modelId="{87516531-70B9-4E85-A474-938C94837C99}" type="pres">
      <dgm:prSet presAssocID="{A7022B5E-37EB-4995-B888-AE5CC39C546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740CFE-654F-4A8B-9764-C2677CC12C07}" type="pres">
      <dgm:prSet presAssocID="{A7022B5E-37EB-4995-B888-AE5CC39C546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7A94EBC-FE19-4297-8BF4-40A9012D33A5}" type="pres">
      <dgm:prSet presAssocID="{A7022B5E-37EB-4995-B888-AE5CC39C546F}" presName="spaceRect" presStyleCnt="0"/>
      <dgm:spPr/>
    </dgm:pt>
    <dgm:pt modelId="{2A21EFEE-1848-4155-B49F-5EF300AB1C0F}" type="pres">
      <dgm:prSet presAssocID="{A7022B5E-37EB-4995-B888-AE5CC39C546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E4E22A-6AFA-4D12-8057-F52BFFD34B90}" type="presOf" srcId="{071B2442-4878-4C1D-94AA-078EA3CC37BC}" destId="{F324BE0B-B4EA-4D3F-AB0C-AEF3BEA6735F}" srcOrd="0" destOrd="0" presId="urn:microsoft.com/office/officeart/2018/5/layout/IconLeafLabelList"/>
    <dgm:cxn modelId="{5F6DD449-12F8-4D4F-B54A-849C833BFD58}" type="presOf" srcId="{A7022B5E-37EB-4995-B888-AE5CC39C546F}" destId="{2A21EFEE-1848-4155-B49F-5EF300AB1C0F}" srcOrd="0" destOrd="0" presId="urn:microsoft.com/office/officeart/2018/5/layout/IconLeafLabelList"/>
    <dgm:cxn modelId="{CEEA5683-D8CB-413B-971A-24DBCCC3BD96}" type="presOf" srcId="{3B58BADE-97EC-4E95-AA94-89DF8917DAA2}" destId="{946BE45C-84CD-4BAF-A79D-A5CB8662DADF}" srcOrd="0" destOrd="0" presId="urn:microsoft.com/office/officeart/2018/5/layout/IconLeafLabelList"/>
    <dgm:cxn modelId="{5834AB9B-4E4A-42CC-B70B-1B1552759117}" srcId="{071B2442-4878-4C1D-94AA-078EA3CC37BC}" destId="{A7022B5E-37EB-4995-B888-AE5CC39C546F}" srcOrd="1" destOrd="0" parTransId="{DAD48054-29C6-43A3-98BB-4E93DE52A60B}" sibTransId="{D987364A-CF34-4465-86DD-2378918B9E8A}"/>
    <dgm:cxn modelId="{D9EBD0CE-FD0A-4B3C-8A90-1C0B417CE354}" srcId="{071B2442-4878-4C1D-94AA-078EA3CC37BC}" destId="{3B58BADE-97EC-4E95-AA94-89DF8917DAA2}" srcOrd="0" destOrd="0" parTransId="{40BE4304-5BA9-448F-8BA3-30688937AF5E}" sibTransId="{BF75526F-39B5-4C0F-95DF-0F8A59299C13}"/>
    <dgm:cxn modelId="{4F4A2D9D-B426-4911-AC3A-3959679C434C}" type="presParOf" srcId="{F324BE0B-B4EA-4D3F-AB0C-AEF3BEA6735F}" destId="{A09C95BC-3C78-489D-988D-B4DD38B68361}" srcOrd="0" destOrd="0" presId="urn:microsoft.com/office/officeart/2018/5/layout/IconLeafLabelList"/>
    <dgm:cxn modelId="{522F75A5-9C2D-49B4-AD6B-852F4497685D}" type="presParOf" srcId="{A09C95BC-3C78-489D-988D-B4DD38B68361}" destId="{9EED6139-29B3-4982-83A5-DDD958FF766B}" srcOrd="0" destOrd="0" presId="urn:microsoft.com/office/officeart/2018/5/layout/IconLeafLabelList"/>
    <dgm:cxn modelId="{83E6C705-B918-43DE-9899-51CE669AD4DC}" type="presParOf" srcId="{A09C95BC-3C78-489D-988D-B4DD38B68361}" destId="{A1999774-F624-4D37-A8A4-F88821920FDA}" srcOrd="1" destOrd="0" presId="urn:microsoft.com/office/officeart/2018/5/layout/IconLeafLabelList"/>
    <dgm:cxn modelId="{3AED3FA2-B6D9-4643-8E2B-99782E22BAB0}" type="presParOf" srcId="{A09C95BC-3C78-489D-988D-B4DD38B68361}" destId="{E2FA1406-8B4E-4E04-A834-CD531769C4F1}" srcOrd="2" destOrd="0" presId="urn:microsoft.com/office/officeart/2018/5/layout/IconLeafLabelList"/>
    <dgm:cxn modelId="{23755195-4E95-4CC1-9E87-F2B72F387088}" type="presParOf" srcId="{A09C95BC-3C78-489D-988D-B4DD38B68361}" destId="{946BE45C-84CD-4BAF-A79D-A5CB8662DADF}" srcOrd="3" destOrd="0" presId="urn:microsoft.com/office/officeart/2018/5/layout/IconLeafLabelList"/>
    <dgm:cxn modelId="{62210A3A-3BB5-46D8-A2C5-D7300FA77CD0}" type="presParOf" srcId="{F324BE0B-B4EA-4D3F-AB0C-AEF3BEA6735F}" destId="{3DCFB10E-BF90-4D6B-9579-D09D53E4EAF6}" srcOrd="1" destOrd="0" presId="urn:microsoft.com/office/officeart/2018/5/layout/IconLeafLabelList"/>
    <dgm:cxn modelId="{AFF8CE91-5323-49A1-9BE2-87E7C3E09C53}" type="presParOf" srcId="{F324BE0B-B4EA-4D3F-AB0C-AEF3BEA6735F}" destId="{B2C70D30-072E-4AE9-9C9D-F993E38A3DFB}" srcOrd="2" destOrd="0" presId="urn:microsoft.com/office/officeart/2018/5/layout/IconLeafLabelList"/>
    <dgm:cxn modelId="{8075C0EC-4CF6-4849-A95C-325C9F550B5F}" type="presParOf" srcId="{B2C70D30-072E-4AE9-9C9D-F993E38A3DFB}" destId="{87516531-70B9-4E85-A474-938C94837C99}" srcOrd="0" destOrd="0" presId="urn:microsoft.com/office/officeart/2018/5/layout/IconLeafLabelList"/>
    <dgm:cxn modelId="{C309A647-6D52-44ED-BA32-2AC778287FFF}" type="presParOf" srcId="{B2C70D30-072E-4AE9-9C9D-F993E38A3DFB}" destId="{54740CFE-654F-4A8B-9764-C2677CC12C07}" srcOrd="1" destOrd="0" presId="urn:microsoft.com/office/officeart/2018/5/layout/IconLeafLabelList"/>
    <dgm:cxn modelId="{9D01E82C-1AA0-4A9A-88CC-6115146BE5E4}" type="presParOf" srcId="{B2C70D30-072E-4AE9-9C9D-F993E38A3DFB}" destId="{E7A94EBC-FE19-4297-8BF4-40A9012D33A5}" srcOrd="2" destOrd="0" presId="urn:microsoft.com/office/officeart/2018/5/layout/IconLeafLabelList"/>
    <dgm:cxn modelId="{F4966CDE-FCB7-4435-A228-23361DA6C192}" type="presParOf" srcId="{B2C70D30-072E-4AE9-9C9D-F993E38A3DFB}" destId="{2A21EFEE-1848-4155-B49F-5EF300AB1C0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634818-CCEC-46B5-ACC7-E79677D1E7C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0044B5E-B741-4B28-AC17-6B324162ECE2}">
      <dgm:prSet/>
      <dgm:spPr/>
      <dgm:t>
        <a:bodyPr/>
        <a:lstStyle/>
        <a:p>
          <a:r>
            <a:rPr lang="en-US" b="1" baseline="0" dirty="0"/>
            <a:t>Focused PDF Parsing Logic: </a:t>
          </a:r>
          <a:r>
            <a:rPr lang="en-US" baseline="0" dirty="0"/>
            <a:t>Primarily extracts data from PDF page 1 with adaptive fallback to subsequent pages ensuring robustness.</a:t>
          </a:r>
          <a:endParaRPr lang="en-US" dirty="0"/>
        </a:p>
      </dgm:t>
    </dgm:pt>
    <dgm:pt modelId="{2E491273-47B2-49B6-8A37-77EF2F6300E5}" type="parTrans" cxnId="{9B63DE35-0378-445B-BD2F-4F0DA20574D9}">
      <dgm:prSet/>
      <dgm:spPr/>
      <dgm:t>
        <a:bodyPr/>
        <a:lstStyle/>
        <a:p>
          <a:endParaRPr lang="en-US"/>
        </a:p>
      </dgm:t>
    </dgm:pt>
    <dgm:pt modelId="{B5CCFA3B-2C44-4F0D-8700-DF0C9C8037AA}" type="sibTrans" cxnId="{9B63DE35-0378-445B-BD2F-4F0DA20574D9}">
      <dgm:prSet/>
      <dgm:spPr/>
      <dgm:t>
        <a:bodyPr/>
        <a:lstStyle/>
        <a:p>
          <a:endParaRPr lang="en-US"/>
        </a:p>
      </dgm:t>
    </dgm:pt>
    <dgm:pt modelId="{DD7F06B2-AC38-42CD-92F9-6CAC1C00D8DF}">
      <dgm:prSet/>
      <dgm:spPr/>
      <dgm:t>
        <a:bodyPr/>
        <a:lstStyle/>
        <a:p>
          <a:r>
            <a:rPr lang="en-US" b="1" baseline="0" dirty="0"/>
            <a:t>Structured Excel Automation: </a:t>
          </a:r>
          <a:r>
            <a:rPr lang="en-US" baseline="0" dirty="0"/>
            <a:t>Updates workbooks with precise metric placement, employing dynamic column shifts to maintain integrity.</a:t>
          </a:r>
          <a:endParaRPr lang="en-US" dirty="0"/>
        </a:p>
      </dgm:t>
    </dgm:pt>
    <dgm:pt modelId="{CB325191-C425-4BF9-B8E6-39DE7282F958}" type="parTrans" cxnId="{463B9BBD-E49A-45B7-9272-8EAC5D9C1149}">
      <dgm:prSet/>
      <dgm:spPr/>
      <dgm:t>
        <a:bodyPr/>
        <a:lstStyle/>
        <a:p>
          <a:endParaRPr lang="en-US"/>
        </a:p>
      </dgm:t>
    </dgm:pt>
    <dgm:pt modelId="{FF568D77-3F86-4311-9342-A2B35073B252}" type="sibTrans" cxnId="{463B9BBD-E49A-45B7-9272-8EAC5D9C1149}">
      <dgm:prSet/>
      <dgm:spPr/>
      <dgm:t>
        <a:bodyPr/>
        <a:lstStyle/>
        <a:p>
          <a:endParaRPr lang="en-US"/>
        </a:p>
      </dgm:t>
    </dgm:pt>
    <dgm:pt modelId="{BF89A5EE-E3DB-4F37-962A-83B7AB437A42}">
      <dgm:prSet/>
      <dgm:spPr/>
      <dgm:t>
        <a:bodyPr/>
        <a:lstStyle/>
        <a:p>
          <a:r>
            <a:rPr lang="en-US" b="1" baseline="0" dirty="0"/>
            <a:t>Comprehensive Logging &amp; Configuration: </a:t>
          </a:r>
          <a:r>
            <a:rPr lang="en-US" baseline="0" dirty="0"/>
            <a:t>Logs enable manual audit of flagged PDFs; configurations allow metric toggles and custom column shift logic.</a:t>
          </a:r>
          <a:endParaRPr lang="en-US" dirty="0"/>
        </a:p>
      </dgm:t>
    </dgm:pt>
    <dgm:pt modelId="{60D1C490-63ED-46D2-9E1D-C5DAD6280B0A}" type="parTrans" cxnId="{69C62320-9339-45AC-A944-19223E81B28A}">
      <dgm:prSet/>
      <dgm:spPr/>
      <dgm:t>
        <a:bodyPr/>
        <a:lstStyle/>
        <a:p>
          <a:endParaRPr lang="en-US"/>
        </a:p>
      </dgm:t>
    </dgm:pt>
    <dgm:pt modelId="{78480288-1031-4CE8-8160-240FA416457A}" type="sibTrans" cxnId="{69C62320-9339-45AC-A944-19223E81B28A}">
      <dgm:prSet/>
      <dgm:spPr/>
      <dgm:t>
        <a:bodyPr/>
        <a:lstStyle/>
        <a:p>
          <a:endParaRPr lang="en-US"/>
        </a:p>
      </dgm:t>
    </dgm:pt>
    <dgm:pt modelId="{5622810C-ED23-43EA-ADA2-2431B8BF2956}" type="pres">
      <dgm:prSet presAssocID="{00634818-CCEC-46B5-ACC7-E79677D1E7CC}" presName="root" presStyleCnt="0">
        <dgm:presLayoutVars>
          <dgm:dir/>
          <dgm:resizeHandles val="exact"/>
        </dgm:presLayoutVars>
      </dgm:prSet>
      <dgm:spPr/>
    </dgm:pt>
    <dgm:pt modelId="{DE72897A-471C-4657-B29D-64948654F260}" type="pres">
      <dgm:prSet presAssocID="{00634818-CCEC-46B5-ACC7-E79677D1E7CC}" presName="container" presStyleCnt="0">
        <dgm:presLayoutVars>
          <dgm:dir/>
          <dgm:resizeHandles val="exact"/>
        </dgm:presLayoutVars>
      </dgm:prSet>
      <dgm:spPr/>
    </dgm:pt>
    <dgm:pt modelId="{D7EEF355-B443-40F4-9865-5EB89DCAC340}" type="pres">
      <dgm:prSet presAssocID="{30044B5E-B741-4B28-AC17-6B324162ECE2}" presName="compNode" presStyleCnt="0"/>
      <dgm:spPr/>
    </dgm:pt>
    <dgm:pt modelId="{06E3A88C-B9F3-454B-B765-F6D78115F122}" type="pres">
      <dgm:prSet presAssocID="{30044B5E-B741-4B28-AC17-6B324162ECE2}" presName="iconBgRect" presStyleLbl="bgShp" presStyleIdx="0" presStyleCnt="3"/>
      <dgm:spPr/>
    </dgm:pt>
    <dgm:pt modelId="{A124866F-892B-4A84-B41A-56A61FB5738D}" type="pres">
      <dgm:prSet presAssocID="{30044B5E-B741-4B28-AC17-6B324162EC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7A5907-707C-455E-908A-B95BAFEF7444}" type="pres">
      <dgm:prSet presAssocID="{30044B5E-B741-4B28-AC17-6B324162ECE2}" presName="spaceRect" presStyleCnt="0"/>
      <dgm:spPr/>
    </dgm:pt>
    <dgm:pt modelId="{989D56FB-4D3F-4E37-AC1B-8CDDEF4112E3}" type="pres">
      <dgm:prSet presAssocID="{30044B5E-B741-4B28-AC17-6B324162ECE2}" presName="textRect" presStyleLbl="revTx" presStyleIdx="0" presStyleCnt="3">
        <dgm:presLayoutVars>
          <dgm:chMax val="1"/>
          <dgm:chPref val="1"/>
        </dgm:presLayoutVars>
      </dgm:prSet>
      <dgm:spPr/>
    </dgm:pt>
    <dgm:pt modelId="{5D88C308-CBF7-4EF1-B152-6C92CDE09690}" type="pres">
      <dgm:prSet presAssocID="{B5CCFA3B-2C44-4F0D-8700-DF0C9C8037AA}" presName="sibTrans" presStyleLbl="sibTrans2D1" presStyleIdx="0" presStyleCnt="0"/>
      <dgm:spPr/>
    </dgm:pt>
    <dgm:pt modelId="{2D02AFEC-DD54-4685-879F-A49E16C1AFEE}" type="pres">
      <dgm:prSet presAssocID="{DD7F06B2-AC38-42CD-92F9-6CAC1C00D8DF}" presName="compNode" presStyleCnt="0"/>
      <dgm:spPr/>
    </dgm:pt>
    <dgm:pt modelId="{3F7CCE5D-2A5D-4511-8B17-DEDC2F459FD7}" type="pres">
      <dgm:prSet presAssocID="{DD7F06B2-AC38-42CD-92F9-6CAC1C00D8DF}" presName="iconBgRect" presStyleLbl="bgShp" presStyleIdx="1" presStyleCnt="3"/>
      <dgm:spPr/>
    </dgm:pt>
    <dgm:pt modelId="{62D32A34-61C5-4218-9420-A94726F285D3}" type="pres">
      <dgm:prSet presAssocID="{DD7F06B2-AC38-42CD-92F9-6CAC1C00D8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8FE174C-8E65-418A-B5B7-15A7779DF8F9}" type="pres">
      <dgm:prSet presAssocID="{DD7F06B2-AC38-42CD-92F9-6CAC1C00D8DF}" presName="spaceRect" presStyleCnt="0"/>
      <dgm:spPr/>
    </dgm:pt>
    <dgm:pt modelId="{EDACCFDC-C5CD-417B-A34E-EBB3D1E58A96}" type="pres">
      <dgm:prSet presAssocID="{DD7F06B2-AC38-42CD-92F9-6CAC1C00D8DF}" presName="textRect" presStyleLbl="revTx" presStyleIdx="1" presStyleCnt="3">
        <dgm:presLayoutVars>
          <dgm:chMax val="1"/>
          <dgm:chPref val="1"/>
        </dgm:presLayoutVars>
      </dgm:prSet>
      <dgm:spPr/>
    </dgm:pt>
    <dgm:pt modelId="{282BEB2C-2716-4DF0-BDC5-FD9FF7D21FC3}" type="pres">
      <dgm:prSet presAssocID="{FF568D77-3F86-4311-9342-A2B35073B252}" presName="sibTrans" presStyleLbl="sibTrans2D1" presStyleIdx="0" presStyleCnt="0"/>
      <dgm:spPr/>
    </dgm:pt>
    <dgm:pt modelId="{DC7FA5C8-B513-4A09-9320-10A91142AB87}" type="pres">
      <dgm:prSet presAssocID="{BF89A5EE-E3DB-4F37-962A-83B7AB437A42}" presName="compNode" presStyleCnt="0"/>
      <dgm:spPr/>
    </dgm:pt>
    <dgm:pt modelId="{3821A6A0-742F-4615-9562-14BA753AC94F}" type="pres">
      <dgm:prSet presAssocID="{BF89A5EE-E3DB-4F37-962A-83B7AB437A42}" presName="iconBgRect" presStyleLbl="bgShp" presStyleIdx="2" presStyleCnt="3" custLinFactY="7154" custLinFactNeighborX="-4" custLinFactNeighborY="100000"/>
      <dgm:spPr/>
    </dgm:pt>
    <dgm:pt modelId="{C9A47543-C7D7-49CD-8AF1-B9B647A0C899}" type="pres">
      <dgm:prSet presAssocID="{BF89A5EE-E3DB-4F37-962A-83B7AB437A42}" presName="iconRect" presStyleLbl="node1" presStyleIdx="2" presStyleCnt="3" custLinFactY="84748" custLinFactNeighborX="-6" custLinFactNeighborY="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420AC2AE-C7E9-4486-83B7-1D6F54E31FD7}" type="pres">
      <dgm:prSet presAssocID="{BF89A5EE-E3DB-4F37-962A-83B7AB437A42}" presName="spaceRect" presStyleCnt="0"/>
      <dgm:spPr/>
    </dgm:pt>
    <dgm:pt modelId="{85F81A06-EFD6-47B8-93D2-0FE7DC8F937E}" type="pres">
      <dgm:prSet presAssocID="{BF89A5EE-E3DB-4F37-962A-83B7AB437A42}" presName="textRect" presStyleLbl="revTx" presStyleIdx="2" presStyleCnt="3" custLinFactY="7154" custLinFactNeighborX="-2" custLinFactNeighborY="100000">
        <dgm:presLayoutVars>
          <dgm:chMax val="1"/>
          <dgm:chPref val="1"/>
        </dgm:presLayoutVars>
      </dgm:prSet>
      <dgm:spPr/>
    </dgm:pt>
  </dgm:ptLst>
  <dgm:cxnLst>
    <dgm:cxn modelId="{69C62320-9339-45AC-A944-19223E81B28A}" srcId="{00634818-CCEC-46B5-ACC7-E79677D1E7CC}" destId="{BF89A5EE-E3DB-4F37-962A-83B7AB437A42}" srcOrd="2" destOrd="0" parTransId="{60D1C490-63ED-46D2-9E1D-C5DAD6280B0A}" sibTransId="{78480288-1031-4CE8-8160-240FA416457A}"/>
    <dgm:cxn modelId="{9B63DE35-0378-445B-BD2F-4F0DA20574D9}" srcId="{00634818-CCEC-46B5-ACC7-E79677D1E7CC}" destId="{30044B5E-B741-4B28-AC17-6B324162ECE2}" srcOrd="0" destOrd="0" parTransId="{2E491273-47B2-49B6-8A37-77EF2F6300E5}" sibTransId="{B5CCFA3B-2C44-4F0D-8700-DF0C9C8037AA}"/>
    <dgm:cxn modelId="{1123B539-593B-4A87-B820-6AFAB9318F3D}" type="presOf" srcId="{FF568D77-3F86-4311-9342-A2B35073B252}" destId="{282BEB2C-2716-4DF0-BDC5-FD9FF7D21FC3}" srcOrd="0" destOrd="0" presId="urn:microsoft.com/office/officeart/2018/2/layout/IconCircleList"/>
    <dgm:cxn modelId="{354A283A-A768-4FFD-8878-A5448186F6CC}" type="presOf" srcId="{BF89A5EE-E3DB-4F37-962A-83B7AB437A42}" destId="{85F81A06-EFD6-47B8-93D2-0FE7DC8F937E}" srcOrd="0" destOrd="0" presId="urn:microsoft.com/office/officeart/2018/2/layout/IconCircleList"/>
    <dgm:cxn modelId="{DFB7AF3F-4433-4594-99AA-3DD70B9E73C4}" type="presOf" srcId="{DD7F06B2-AC38-42CD-92F9-6CAC1C00D8DF}" destId="{EDACCFDC-C5CD-417B-A34E-EBB3D1E58A96}" srcOrd="0" destOrd="0" presId="urn:microsoft.com/office/officeart/2018/2/layout/IconCircleList"/>
    <dgm:cxn modelId="{6A2AB865-47C0-47DF-90AE-46010527E3F0}" type="presOf" srcId="{00634818-CCEC-46B5-ACC7-E79677D1E7CC}" destId="{5622810C-ED23-43EA-ADA2-2431B8BF2956}" srcOrd="0" destOrd="0" presId="urn:microsoft.com/office/officeart/2018/2/layout/IconCircleList"/>
    <dgm:cxn modelId="{463B9BBD-E49A-45B7-9272-8EAC5D9C1149}" srcId="{00634818-CCEC-46B5-ACC7-E79677D1E7CC}" destId="{DD7F06B2-AC38-42CD-92F9-6CAC1C00D8DF}" srcOrd="1" destOrd="0" parTransId="{CB325191-C425-4BF9-B8E6-39DE7282F958}" sibTransId="{FF568D77-3F86-4311-9342-A2B35073B252}"/>
    <dgm:cxn modelId="{C6BDB9C6-B2F8-4DAA-B7BA-82FC4A4556A0}" type="presOf" srcId="{B5CCFA3B-2C44-4F0D-8700-DF0C9C8037AA}" destId="{5D88C308-CBF7-4EF1-B152-6C92CDE09690}" srcOrd="0" destOrd="0" presId="urn:microsoft.com/office/officeart/2018/2/layout/IconCircleList"/>
    <dgm:cxn modelId="{BA5168D6-AADC-4C91-84EA-DC77FF017D87}" type="presOf" srcId="{30044B5E-B741-4B28-AC17-6B324162ECE2}" destId="{989D56FB-4D3F-4E37-AC1B-8CDDEF4112E3}" srcOrd="0" destOrd="0" presId="urn:microsoft.com/office/officeart/2018/2/layout/IconCircleList"/>
    <dgm:cxn modelId="{398E6A7E-5DAE-4D3A-A7A1-CEC13D8CF9F5}" type="presParOf" srcId="{5622810C-ED23-43EA-ADA2-2431B8BF2956}" destId="{DE72897A-471C-4657-B29D-64948654F260}" srcOrd="0" destOrd="0" presId="urn:microsoft.com/office/officeart/2018/2/layout/IconCircleList"/>
    <dgm:cxn modelId="{A482F7EA-C34F-4CBE-AE9F-37D1968B45D7}" type="presParOf" srcId="{DE72897A-471C-4657-B29D-64948654F260}" destId="{D7EEF355-B443-40F4-9865-5EB89DCAC340}" srcOrd="0" destOrd="0" presId="urn:microsoft.com/office/officeart/2018/2/layout/IconCircleList"/>
    <dgm:cxn modelId="{DB91786C-CAA4-46A0-8F32-D58FBEA7509A}" type="presParOf" srcId="{D7EEF355-B443-40F4-9865-5EB89DCAC340}" destId="{06E3A88C-B9F3-454B-B765-F6D78115F122}" srcOrd="0" destOrd="0" presId="urn:microsoft.com/office/officeart/2018/2/layout/IconCircleList"/>
    <dgm:cxn modelId="{6895724E-96DA-423F-BF97-C583C0A21C70}" type="presParOf" srcId="{D7EEF355-B443-40F4-9865-5EB89DCAC340}" destId="{A124866F-892B-4A84-B41A-56A61FB5738D}" srcOrd="1" destOrd="0" presId="urn:microsoft.com/office/officeart/2018/2/layout/IconCircleList"/>
    <dgm:cxn modelId="{713F43E1-813E-4BB8-8516-4E4C8C196D04}" type="presParOf" srcId="{D7EEF355-B443-40F4-9865-5EB89DCAC340}" destId="{437A5907-707C-455E-908A-B95BAFEF7444}" srcOrd="2" destOrd="0" presId="urn:microsoft.com/office/officeart/2018/2/layout/IconCircleList"/>
    <dgm:cxn modelId="{9FA302A4-1A5E-43D5-90F2-233AD7EB029F}" type="presParOf" srcId="{D7EEF355-B443-40F4-9865-5EB89DCAC340}" destId="{989D56FB-4D3F-4E37-AC1B-8CDDEF4112E3}" srcOrd="3" destOrd="0" presId="urn:microsoft.com/office/officeart/2018/2/layout/IconCircleList"/>
    <dgm:cxn modelId="{CFAA238E-2ADF-48D9-974A-428C17950669}" type="presParOf" srcId="{DE72897A-471C-4657-B29D-64948654F260}" destId="{5D88C308-CBF7-4EF1-B152-6C92CDE09690}" srcOrd="1" destOrd="0" presId="urn:microsoft.com/office/officeart/2018/2/layout/IconCircleList"/>
    <dgm:cxn modelId="{04555529-7E4E-448F-9864-270F3DFA280E}" type="presParOf" srcId="{DE72897A-471C-4657-B29D-64948654F260}" destId="{2D02AFEC-DD54-4685-879F-A49E16C1AFEE}" srcOrd="2" destOrd="0" presId="urn:microsoft.com/office/officeart/2018/2/layout/IconCircleList"/>
    <dgm:cxn modelId="{A8BD5C4F-8663-4913-9977-B43D1D09618E}" type="presParOf" srcId="{2D02AFEC-DD54-4685-879F-A49E16C1AFEE}" destId="{3F7CCE5D-2A5D-4511-8B17-DEDC2F459FD7}" srcOrd="0" destOrd="0" presId="urn:microsoft.com/office/officeart/2018/2/layout/IconCircleList"/>
    <dgm:cxn modelId="{5B2752A3-7686-4C5F-AD15-B0FF38CCF2D9}" type="presParOf" srcId="{2D02AFEC-DD54-4685-879F-A49E16C1AFEE}" destId="{62D32A34-61C5-4218-9420-A94726F285D3}" srcOrd="1" destOrd="0" presId="urn:microsoft.com/office/officeart/2018/2/layout/IconCircleList"/>
    <dgm:cxn modelId="{15CEB2E8-F2AB-4865-95D0-4845FB803F29}" type="presParOf" srcId="{2D02AFEC-DD54-4685-879F-A49E16C1AFEE}" destId="{08FE174C-8E65-418A-B5B7-15A7779DF8F9}" srcOrd="2" destOrd="0" presId="urn:microsoft.com/office/officeart/2018/2/layout/IconCircleList"/>
    <dgm:cxn modelId="{896936F3-6371-4DF8-BE98-CD728B00549C}" type="presParOf" srcId="{2D02AFEC-DD54-4685-879F-A49E16C1AFEE}" destId="{EDACCFDC-C5CD-417B-A34E-EBB3D1E58A96}" srcOrd="3" destOrd="0" presId="urn:microsoft.com/office/officeart/2018/2/layout/IconCircleList"/>
    <dgm:cxn modelId="{A394C2CE-CD25-4157-AE17-3837B7CFB7BE}" type="presParOf" srcId="{DE72897A-471C-4657-B29D-64948654F260}" destId="{282BEB2C-2716-4DF0-BDC5-FD9FF7D21FC3}" srcOrd="3" destOrd="0" presId="urn:microsoft.com/office/officeart/2018/2/layout/IconCircleList"/>
    <dgm:cxn modelId="{A1CF6CF3-9313-43A3-A7DC-DC0130DD82F3}" type="presParOf" srcId="{DE72897A-471C-4657-B29D-64948654F260}" destId="{DC7FA5C8-B513-4A09-9320-10A91142AB87}" srcOrd="4" destOrd="0" presId="urn:microsoft.com/office/officeart/2018/2/layout/IconCircleList"/>
    <dgm:cxn modelId="{3C097F9A-44BF-4413-95E3-7DDC0370FCC4}" type="presParOf" srcId="{DC7FA5C8-B513-4A09-9320-10A91142AB87}" destId="{3821A6A0-742F-4615-9562-14BA753AC94F}" srcOrd="0" destOrd="0" presId="urn:microsoft.com/office/officeart/2018/2/layout/IconCircleList"/>
    <dgm:cxn modelId="{2E4735C1-F03D-40D5-922B-747AF8746540}" type="presParOf" srcId="{DC7FA5C8-B513-4A09-9320-10A91142AB87}" destId="{C9A47543-C7D7-49CD-8AF1-B9B647A0C899}" srcOrd="1" destOrd="0" presId="urn:microsoft.com/office/officeart/2018/2/layout/IconCircleList"/>
    <dgm:cxn modelId="{8AB20F16-7E57-492E-A425-CCEF383758E4}" type="presParOf" srcId="{DC7FA5C8-B513-4A09-9320-10A91142AB87}" destId="{420AC2AE-C7E9-4486-83B7-1D6F54E31FD7}" srcOrd="2" destOrd="0" presId="urn:microsoft.com/office/officeart/2018/2/layout/IconCircleList"/>
    <dgm:cxn modelId="{3395EE54-8C47-4BAA-8DB1-019B1BD100DD}" type="presParOf" srcId="{DC7FA5C8-B513-4A09-9320-10A91142AB87}" destId="{85F81A06-EFD6-47B8-93D2-0FE7DC8F937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2F3A-7022-441B-80F1-6941FDA11E29}">
      <dsp:nvSpPr>
        <dsp:cNvPr id="0" name=""/>
        <dsp:cNvSpPr/>
      </dsp:nvSpPr>
      <dsp:spPr>
        <a:xfrm>
          <a:off x="0" y="481"/>
          <a:ext cx="44926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23E9A-0738-4B32-BA60-2E344B44CA9C}">
      <dsp:nvSpPr>
        <dsp:cNvPr id="0" name=""/>
        <dsp:cNvSpPr/>
      </dsp:nvSpPr>
      <dsp:spPr>
        <a:xfrm>
          <a:off x="0" y="481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Introducing the QLS Night Letter Tool</a:t>
          </a:r>
          <a:endParaRPr lang="en-US" sz="1700" kern="1200"/>
        </a:p>
      </dsp:txBody>
      <dsp:txXfrm>
        <a:off x="0" y="481"/>
        <a:ext cx="4492602" cy="394557"/>
      </dsp:txXfrm>
    </dsp:sp>
    <dsp:sp modelId="{300CC89F-8897-4364-AD3E-BBEA71735876}">
      <dsp:nvSpPr>
        <dsp:cNvPr id="0" name=""/>
        <dsp:cNvSpPr/>
      </dsp:nvSpPr>
      <dsp:spPr>
        <a:xfrm>
          <a:off x="0" y="395039"/>
          <a:ext cx="4492602" cy="0"/>
        </a:xfrm>
        <a:prstGeom prst="line">
          <a:avLst/>
        </a:prstGeom>
        <a:solidFill>
          <a:schemeClr val="accent2">
            <a:hueOff val="-824963"/>
            <a:satOff val="269"/>
            <a:lumOff val="-240"/>
            <a:alphaOff val="0"/>
          </a:schemeClr>
        </a:solidFill>
        <a:ln w="13970" cap="flat" cmpd="sng" algn="ctr">
          <a:solidFill>
            <a:schemeClr val="accent2">
              <a:hueOff val="-824963"/>
              <a:satOff val="269"/>
              <a:lumOff val="-24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0E48E-C377-4617-BE01-B8C40AEFF551}">
      <dsp:nvSpPr>
        <dsp:cNvPr id="0" name=""/>
        <dsp:cNvSpPr/>
      </dsp:nvSpPr>
      <dsp:spPr>
        <a:xfrm>
          <a:off x="0" y="395039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What is the QLS Night Letter Tool?</a:t>
          </a:r>
          <a:endParaRPr lang="en-US" sz="1700" kern="1200"/>
        </a:p>
      </dsp:txBody>
      <dsp:txXfrm>
        <a:off x="0" y="395039"/>
        <a:ext cx="4492602" cy="394557"/>
      </dsp:txXfrm>
    </dsp:sp>
    <dsp:sp modelId="{9AA13001-213F-4DE0-A284-C493E8A81F5D}">
      <dsp:nvSpPr>
        <dsp:cNvPr id="0" name=""/>
        <dsp:cNvSpPr/>
      </dsp:nvSpPr>
      <dsp:spPr>
        <a:xfrm>
          <a:off x="0" y="789597"/>
          <a:ext cx="4492602" cy="0"/>
        </a:xfrm>
        <a:prstGeom prst="line">
          <a:avLst/>
        </a:prstGeom>
        <a:solidFill>
          <a:schemeClr val="accent2">
            <a:hueOff val="-1649926"/>
            <a:satOff val="538"/>
            <a:lumOff val="-479"/>
            <a:alphaOff val="0"/>
          </a:schemeClr>
        </a:solidFill>
        <a:ln w="13970" cap="flat" cmpd="sng" algn="ctr">
          <a:solidFill>
            <a:schemeClr val="accent2">
              <a:hueOff val="-1649926"/>
              <a:satOff val="538"/>
              <a:lumOff val="-4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605858-3CC5-4FEB-AF7F-ED7A915279E0}">
      <dsp:nvSpPr>
        <dsp:cNvPr id="0" name=""/>
        <dsp:cNvSpPr/>
      </dsp:nvSpPr>
      <dsp:spPr>
        <a:xfrm>
          <a:off x="0" y="789597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Current Challenges (Before the Tool)</a:t>
          </a:r>
          <a:endParaRPr lang="en-US" sz="1700" kern="1200"/>
        </a:p>
      </dsp:txBody>
      <dsp:txXfrm>
        <a:off x="0" y="789597"/>
        <a:ext cx="4492602" cy="394557"/>
      </dsp:txXfrm>
    </dsp:sp>
    <dsp:sp modelId="{9CCBA655-653D-4586-B645-63536C7A15E2}">
      <dsp:nvSpPr>
        <dsp:cNvPr id="0" name=""/>
        <dsp:cNvSpPr/>
      </dsp:nvSpPr>
      <dsp:spPr>
        <a:xfrm>
          <a:off x="0" y="1184154"/>
          <a:ext cx="4492602" cy="0"/>
        </a:xfrm>
        <a:prstGeom prst="line">
          <a:avLst/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3970" cap="flat" cmpd="sng" algn="ctr">
          <a:solidFill>
            <a:schemeClr val="accent2">
              <a:hueOff val="-2474889"/>
              <a:satOff val="807"/>
              <a:lumOff val="-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C210D-0DFE-4159-A7B0-23421F7B8826}">
      <dsp:nvSpPr>
        <dsp:cNvPr id="0" name=""/>
        <dsp:cNvSpPr/>
      </dsp:nvSpPr>
      <dsp:spPr>
        <a:xfrm>
          <a:off x="0" y="1184154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Solution Overview</a:t>
          </a:r>
          <a:endParaRPr lang="en-US" sz="1700" kern="1200"/>
        </a:p>
      </dsp:txBody>
      <dsp:txXfrm>
        <a:off x="0" y="1184154"/>
        <a:ext cx="4492602" cy="394557"/>
      </dsp:txXfrm>
    </dsp:sp>
    <dsp:sp modelId="{798358AE-8F88-4C4A-9116-837B4629233E}">
      <dsp:nvSpPr>
        <dsp:cNvPr id="0" name=""/>
        <dsp:cNvSpPr/>
      </dsp:nvSpPr>
      <dsp:spPr>
        <a:xfrm>
          <a:off x="0" y="1578712"/>
          <a:ext cx="4492602" cy="0"/>
        </a:xfrm>
        <a:prstGeom prst="line">
          <a:avLst/>
        </a:prstGeom>
        <a:solidFill>
          <a:schemeClr val="accent2">
            <a:hueOff val="-3299852"/>
            <a:satOff val="1076"/>
            <a:lumOff val="-959"/>
            <a:alphaOff val="0"/>
          </a:schemeClr>
        </a:solidFill>
        <a:ln w="13970" cap="flat" cmpd="sng" algn="ctr">
          <a:solidFill>
            <a:schemeClr val="accent2">
              <a:hueOff val="-3299852"/>
              <a:satOff val="1076"/>
              <a:lumOff val="-9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701EA-56EF-45C6-950F-FFB6B06163C8}">
      <dsp:nvSpPr>
        <dsp:cNvPr id="0" name=""/>
        <dsp:cNvSpPr/>
      </dsp:nvSpPr>
      <dsp:spPr>
        <a:xfrm>
          <a:off x="0" y="1578712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Key Features – Configurable GUI</a:t>
          </a:r>
          <a:endParaRPr lang="en-US" sz="1700" kern="1200"/>
        </a:p>
      </dsp:txBody>
      <dsp:txXfrm>
        <a:off x="0" y="1578712"/>
        <a:ext cx="4492602" cy="394557"/>
      </dsp:txXfrm>
    </dsp:sp>
    <dsp:sp modelId="{EE65C6ED-9E51-4C0E-934C-0FE14E3BFBF0}">
      <dsp:nvSpPr>
        <dsp:cNvPr id="0" name=""/>
        <dsp:cNvSpPr/>
      </dsp:nvSpPr>
      <dsp:spPr>
        <a:xfrm>
          <a:off x="0" y="1973269"/>
          <a:ext cx="4492602" cy="0"/>
        </a:xfrm>
        <a:prstGeom prst="line">
          <a:avLst/>
        </a:prstGeom>
        <a:solidFill>
          <a:schemeClr val="accent2">
            <a:hueOff val="-4124816"/>
            <a:satOff val="1346"/>
            <a:lumOff val="-1198"/>
            <a:alphaOff val="0"/>
          </a:schemeClr>
        </a:solidFill>
        <a:ln w="13970" cap="flat" cmpd="sng" algn="ctr">
          <a:solidFill>
            <a:schemeClr val="accent2">
              <a:hueOff val="-4124816"/>
              <a:satOff val="1346"/>
              <a:lumOff val="-11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88E4D8-92BE-4E13-96F8-FB6EAF339597}">
      <dsp:nvSpPr>
        <dsp:cNvPr id="0" name=""/>
        <dsp:cNvSpPr/>
      </dsp:nvSpPr>
      <dsp:spPr>
        <a:xfrm>
          <a:off x="0" y="1973269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Key Features – PDF Parsing &amp; Processing</a:t>
          </a:r>
          <a:endParaRPr lang="en-US" sz="1700" kern="1200"/>
        </a:p>
      </dsp:txBody>
      <dsp:txXfrm>
        <a:off x="0" y="1973269"/>
        <a:ext cx="4492602" cy="394557"/>
      </dsp:txXfrm>
    </dsp:sp>
    <dsp:sp modelId="{3AA662FB-300F-4E0E-9F7C-26A175767871}">
      <dsp:nvSpPr>
        <dsp:cNvPr id="0" name=""/>
        <dsp:cNvSpPr/>
      </dsp:nvSpPr>
      <dsp:spPr>
        <a:xfrm>
          <a:off x="0" y="2367827"/>
          <a:ext cx="4492602" cy="0"/>
        </a:xfrm>
        <a:prstGeom prst="line">
          <a:avLst/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3970" cap="flat" cmpd="sng" algn="ctr">
          <a:solidFill>
            <a:schemeClr val="accent2">
              <a:hueOff val="-4949778"/>
              <a:satOff val="1615"/>
              <a:lumOff val="-14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C78F5-F070-4D4B-A03A-BE635E65EB22}">
      <dsp:nvSpPr>
        <dsp:cNvPr id="0" name=""/>
        <dsp:cNvSpPr/>
      </dsp:nvSpPr>
      <dsp:spPr>
        <a:xfrm>
          <a:off x="0" y="2367827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Key Features – Excel Automation</a:t>
          </a:r>
          <a:endParaRPr lang="en-US" sz="1700" kern="1200"/>
        </a:p>
      </dsp:txBody>
      <dsp:txXfrm>
        <a:off x="0" y="2367827"/>
        <a:ext cx="4492602" cy="394557"/>
      </dsp:txXfrm>
    </dsp:sp>
    <dsp:sp modelId="{3329AC91-238D-4B5B-B568-4BFF7758CE03}">
      <dsp:nvSpPr>
        <dsp:cNvPr id="0" name=""/>
        <dsp:cNvSpPr/>
      </dsp:nvSpPr>
      <dsp:spPr>
        <a:xfrm>
          <a:off x="0" y="2762385"/>
          <a:ext cx="4492602" cy="0"/>
        </a:xfrm>
        <a:prstGeom prst="line">
          <a:avLst/>
        </a:prstGeom>
        <a:solidFill>
          <a:schemeClr val="accent2">
            <a:hueOff val="-5774742"/>
            <a:satOff val="1884"/>
            <a:lumOff val="-1678"/>
            <a:alphaOff val="0"/>
          </a:schemeClr>
        </a:solidFill>
        <a:ln w="13970" cap="flat" cmpd="sng" algn="ctr">
          <a:solidFill>
            <a:schemeClr val="accent2">
              <a:hueOff val="-5774742"/>
              <a:satOff val="1884"/>
              <a:lumOff val="-1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D32DE-CEFA-4827-B640-C67DE7FE131A}">
      <dsp:nvSpPr>
        <dsp:cNvPr id="0" name=""/>
        <dsp:cNvSpPr/>
      </dsp:nvSpPr>
      <dsp:spPr>
        <a:xfrm>
          <a:off x="0" y="2762385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Key Features – Logging &amp; User Experience</a:t>
          </a:r>
          <a:endParaRPr lang="en-US" sz="1700" kern="1200"/>
        </a:p>
      </dsp:txBody>
      <dsp:txXfrm>
        <a:off x="0" y="2762385"/>
        <a:ext cx="4492602" cy="394557"/>
      </dsp:txXfrm>
    </dsp:sp>
    <dsp:sp modelId="{EC479E6B-55B4-49D9-B5A7-8E3292FF224A}">
      <dsp:nvSpPr>
        <dsp:cNvPr id="0" name=""/>
        <dsp:cNvSpPr/>
      </dsp:nvSpPr>
      <dsp:spPr>
        <a:xfrm>
          <a:off x="0" y="3156942"/>
          <a:ext cx="4492602" cy="0"/>
        </a:xfrm>
        <a:prstGeom prst="line">
          <a:avLst/>
        </a:prstGeom>
        <a:solidFill>
          <a:schemeClr val="accent2">
            <a:hueOff val="-6599705"/>
            <a:satOff val="2153"/>
            <a:lumOff val="-1917"/>
            <a:alphaOff val="0"/>
          </a:schemeClr>
        </a:solidFill>
        <a:ln w="13970" cap="flat" cmpd="sng" algn="ctr">
          <a:solidFill>
            <a:schemeClr val="accent2">
              <a:hueOff val="-6599705"/>
              <a:satOff val="2153"/>
              <a:lumOff val="-19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19904-B6F2-412F-B4D9-5134FABBDD69}">
      <dsp:nvSpPr>
        <dsp:cNvPr id="0" name=""/>
        <dsp:cNvSpPr/>
      </dsp:nvSpPr>
      <dsp:spPr>
        <a:xfrm>
          <a:off x="0" y="3156942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Workflow Overview</a:t>
          </a:r>
          <a:endParaRPr lang="en-US" sz="1700" kern="1200"/>
        </a:p>
      </dsp:txBody>
      <dsp:txXfrm>
        <a:off x="0" y="3156942"/>
        <a:ext cx="4492602" cy="394557"/>
      </dsp:txXfrm>
    </dsp:sp>
    <dsp:sp modelId="{4A8D9BC4-40EF-4A4D-9A96-A8499A937F7C}">
      <dsp:nvSpPr>
        <dsp:cNvPr id="0" name=""/>
        <dsp:cNvSpPr/>
      </dsp:nvSpPr>
      <dsp:spPr>
        <a:xfrm>
          <a:off x="0" y="3551500"/>
          <a:ext cx="4492602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757C6-687D-41EF-90B4-E1745D974B3D}">
      <dsp:nvSpPr>
        <dsp:cNvPr id="0" name=""/>
        <dsp:cNvSpPr/>
      </dsp:nvSpPr>
      <dsp:spPr>
        <a:xfrm>
          <a:off x="0" y="3551500"/>
          <a:ext cx="4492602" cy="394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Benefits Summary</a:t>
          </a:r>
          <a:endParaRPr lang="en-US" sz="1700" kern="1200"/>
        </a:p>
      </dsp:txBody>
      <dsp:txXfrm>
        <a:off x="0" y="3551500"/>
        <a:ext cx="4492602" cy="394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6296EA-5B31-4E8B-8255-1E8ACC6410A2}">
      <dsp:nvSpPr>
        <dsp:cNvPr id="0" name=""/>
        <dsp:cNvSpPr/>
      </dsp:nvSpPr>
      <dsp:spPr>
        <a:xfrm>
          <a:off x="418269" y="483330"/>
          <a:ext cx="3456432" cy="3456432"/>
        </a:xfrm>
        <a:prstGeom prst="pie">
          <a:avLst>
            <a:gd name="adj1" fmla="val 162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baseline="0"/>
            <a:t>Automation of Workflow: </a:t>
          </a:r>
          <a:r>
            <a:rPr lang="en-US" sz="800" kern="1200" baseline="0"/>
            <a:t>Transforms structured PDF 'Night Letter' reports automatically into updated Excel master workbooks, streamlining manual labor.</a:t>
          </a:r>
          <a:endParaRPr lang="en-US" sz="800" kern="1200"/>
        </a:p>
      </dsp:txBody>
      <dsp:txXfrm>
        <a:off x="2297498" y="1121124"/>
        <a:ext cx="1172718" cy="1152144"/>
      </dsp:txXfrm>
    </dsp:sp>
    <dsp:sp modelId="{686DD30B-0A87-4747-B4E5-818B962C6FF0}">
      <dsp:nvSpPr>
        <dsp:cNvPr id="0" name=""/>
        <dsp:cNvSpPr/>
      </dsp:nvSpPr>
      <dsp:spPr>
        <a:xfrm>
          <a:off x="240098" y="586200"/>
          <a:ext cx="3456432" cy="3456432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baseline="0"/>
            <a:t>Time Efficiency Gains: </a:t>
          </a:r>
          <a:r>
            <a:rPr lang="en-US" sz="800" kern="1200" baseline="0"/>
            <a:t>Significantly reduces the time required for data entry through automated extraction and workbook updates.</a:t>
          </a:r>
          <a:endParaRPr lang="en-US" sz="800" kern="1200"/>
        </a:p>
      </dsp:txBody>
      <dsp:txXfrm>
        <a:off x="1186502" y="2767044"/>
        <a:ext cx="1563624" cy="1069848"/>
      </dsp:txXfrm>
    </dsp:sp>
    <dsp:sp modelId="{BECC2EAE-23C6-4659-B26E-B5B180A97CA9}">
      <dsp:nvSpPr>
        <dsp:cNvPr id="0" name=""/>
        <dsp:cNvSpPr/>
      </dsp:nvSpPr>
      <dsp:spPr>
        <a:xfrm>
          <a:off x="240098" y="586200"/>
          <a:ext cx="3456432" cy="3456432"/>
        </a:xfrm>
        <a:prstGeom prst="pie">
          <a:avLst>
            <a:gd name="adj1" fmla="val 90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baseline="0" dirty="0"/>
            <a:t>Error Reduction: </a:t>
          </a:r>
          <a:r>
            <a:rPr lang="en-US" sz="800" kern="1200" baseline="0" dirty="0"/>
            <a:t>Minimizes human errors by replacing manual copy-pasting with precise, automated data processing steps.</a:t>
          </a:r>
          <a:endParaRPr lang="en-US" sz="800" kern="1200" dirty="0"/>
        </a:p>
      </dsp:txBody>
      <dsp:txXfrm>
        <a:off x="610430" y="1265142"/>
        <a:ext cx="1172718" cy="1152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9D3A9-1EA1-4CE0-81D4-6E4CC4446625}">
      <dsp:nvSpPr>
        <dsp:cNvPr id="0" name=""/>
        <dsp:cNvSpPr/>
      </dsp:nvSpPr>
      <dsp:spPr>
        <a:xfrm>
          <a:off x="460998" y="129226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3085C-49C5-4489-9D2E-AC3089490AC1}">
      <dsp:nvSpPr>
        <dsp:cNvPr id="0" name=""/>
        <dsp:cNvSpPr/>
      </dsp:nvSpPr>
      <dsp:spPr>
        <a:xfrm>
          <a:off x="709623" y="377851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CCD09A-BE28-445D-9288-E2CF2E9B0B43}">
      <dsp:nvSpPr>
        <dsp:cNvPr id="0" name=""/>
        <dsp:cNvSpPr/>
      </dsp:nvSpPr>
      <dsp:spPr>
        <a:xfrm>
          <a:off x="88060" y="1659226"/>
          <a:ext cx="1912500" cy="136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Manual Data Extraction: </a:t>
          </a:r>
          <a:r>
            <a:rPr lang="en-US" sz="1100" kern="1200" baseline="0" dirty="0"/>
            <a:t>Extracting numerical data from PDFs manually causes slow throughput and inconsistent data capture accuracy.</a:t>
          </a:r>
          <a:br>
            <a:rPr lang="en-US" sz="1100" kern="1200" baseline="0" dirty="0"/>
          </a:br>
          <a:endParaRPr lang="en-US" sz="1100" kern="1200" dirty="0"/>
        </a:p>
      </dsp:txBody>
      <dsp:txXfrm>
        <a:off x="88060" y="1659226"/>
        <a:ext cx="1912500" cy="1362656"/>
      </dsp:txXfrm>
    </dsp:sp>
    <dsp:sp modelId="{A4F4E3B4-0519-457D-B67D-4EEA4F906001}">
      <dsp:nvSpPr>
        <dsp:cNvPr id="0" name=""/>
        <dsp:cNvSpPr/>
      </dsp:nvSpPr>
      <dsp:spPr>
        <a:xfrm>
          <a:off x="2708185" y="129226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18326-0897-4428-8F94-66F656C4F3FF}">
      <dsp:nvSpPr>
        <dsp:cNvPr id="0" name=""/>
        <dsp:cNvSpPr/>
      </dsp:nvSpPr>
      <dsp:spPr>
        <a:xfrm>
          <a:off x="2956810" y="377851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B0339-F2C0-40B5-895E-64E7458D9310}">
      <dsp:nvSpPr>
        <dsp:cNvPr id="0" name=""/>
        <dsp:cNvSpPr/>
      </dsp:nvSpPr>
      <dsp:spPr>
        <a:xfrm>
          <a:off x="2335248" y="1659226"/>
          <a:ext cx="1912500" cy="136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High Human Error Risk: </a:t>
          </a:r>
          <a:r>
            <a:rPr lang="en-US" sz="1100" kern="1200" baseline="0" dirty="0"/>
            <a:t>Human involvement in data transcription leads to frequent errors, compromising data integrity and trustworthiness.</a:t>
          </a:r>
          <a:endParaRPr lang="en-US" sz="1100" kern="1200" dirty="0"/>
        </a:p>
      </dsp:txBody>
      <dsp:txXfrm>
        <a:off x="2335248" y="1659226"/>
        <a:ext cx="1912500" cy="1362656"/>
      </dsp:txXfrm>
    </dsp:sp>
    <dsp:sp modelId="{ED3B87C0-EBAC-4B5F-BAFC-B06ADCA1EE91}">
      <dsp:nvSpPr>
        <dsp:cNvPr id="0" name=""/>
        <dsp:cNvSpPr/>
      </dsp:nvSpPr>
      <dsp:spPr>
        <a:xfrm>
          <a:off x="4955373" y="129226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43B05B-536B-4254-93D3-261C20E5EBE6}">
      <dsp:nvSpPr>
        <dsp:cNvPr id="0" name=""/>
        <dsp:cNvSpPr/>
      </dsp:nvSpPr>
      <dsp:spPr>
        <a:xfrm>
          <a:off x="5203998" y="377851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53320-421A-497E-93F9-8940521AFA56}">
      <dsp:nvSpPr>
        <dsp:cNvPr id="0" name=""/>
        <dsp:cNvSpPr/>
      </dsp:nvSpPr>
      <dsp:spPr>
        <a:xfrm>
          <a:off x="4582436" y="1659226"/>
          <a:ext cx="1912500" cy="1362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No Standard Handling: </a:t>
          </a:r>
          <a:r>
            <a:rPr lang="en-US" sz="1100" kern="1200" baseline="0"/>
            <a:t>Lack of standard solutions for edge-case PDFs results in unpredictable workflow disruption and delayed processing.</a:t>
          </a:r>
          <a:endParaRPr lang="en-US" sz="1100" kern="1200"/>
        </a:p>
      </dsp:txBody>
      <dsp:txXfrm>
        <a:off x="4582436" y="1659226"/>
        <a:ext cx="1912500" cy="1362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08AE69-51C9-4646-92EB-2981BCF0B342}">
      <dsp:nvSpPr>
        <dsp:cNvPr id="0" name=""/>
        <dsp:cNvSpPr/>
      </dsp:nvSpPr>
      <dsp:spPr>
        <a:xfrm>
          <a:off x="460998" y="54145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0FCB-B8E9-4FAB-916D-FFC9A262825E}">
      <dsp:nvSpPr>
        <dsp:cNvPr id="0" name=""/>
        <dsp:cNvSpPr/>
      </dsp:nvSpPr>
      <dsp:spPr>
        <a:xfrm>
          <a:off x="709623" y="302770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7EC33-36C3-496D-9B0D-0C2247C227DA}">
      <dsp:nvSpPr>
        <dsp:cNvPr id="0" name=""/>
        <dsp:cNvSpPr/>
      </dsp:nvSpPr>
      <dsp:spPr>
        <a:xfrm>
          <a:off x="88060" y="1584145"/>
          <a:ext cx="1912500" cy="15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Fully Automated Pipeline: </a:t>
          </a:r>
          <a:r>
            <a:rPr lang="en-US" sz="1100" kern="1200" baseline="0"/>
            <a:t>Integrates PDF parsing, metrics extraction, and Excel update steps into a seamless automated workflow pipeline.</a:t>
          </a:r>
          <a:endParaRPr lang="en-US" sz="1100" kern="1200"/>
        </a:p>
      </dsp:txBody>
      <dsp:txXfrm>
        <a:off x="88060" y="1584145"/>
        <a:ext cx="1912500" cy="1512817"/>
      </dsp:txXfrm>
    </dsp:sp>
    <dsp:sp modelId="{45D16916-DA07-4630-9B72-EC77B5E18266}">
      <dsp:nvSpPr>
        <dsp:cNvPr id="0" name=""/>
        <dsp:cNvSpPr/>
      </dsp:nvSpPr>
      <dsp:spPr>
        <a:xfrm>
          <a:off x="2708185" y="54145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3DAAF-5164-40A0-B25F-B40CC2B858B6}">
      <dsp:nvSpPr>
        <dsp:cNvPr id="0" name=""/>
        <dsp:cNvSpPr/>
      </dsp:nvSpPr>
      <dsp:spPr>
        <a:xfrm>
          <a:off x="2956810" y="302770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D8CCE-3B47-44C7-8230-2E1E805D954E}">
      <dsp:nvSpPr>
        <dsp:cNvPr id="0" name=""/>
        <dsp:cNvSpPr/>
      </dsp:nvSpPr>
      <dsp:spPr>
        <a:xfrm>
          <a:off x="2335248" y="1584145"/>
          <a:ext cx="1912500" cy="15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User-Friendly Graphical Interface: </a:t>
          </a:r>
          <a:r>
            <a:rPr lang="en-US" sz="1100" kern="1200" baseline="0"/>
            <a:t>Offers configurable settings through an intuitive GUI enabling non-technical users to customize processing parameters.</a:t>
          </a:r>
          <a:endParaRPr lang="en-US" sz="1100" kern="1200"/>
        </a:p>
      </dsp:txBody>
      <dsp:txXfrm>
        <a:off x="2335248" y="1584145"/>
        <a:ext cx="1912500" cy="1512817"/>
      </dsp:txXfrm>
    </dsp:sp>
    <dsp:sp modelId="{39B43505-7618-4AEE-AD07-655039022CF9}">
      <dsp:nvSpPr>
        <dsp:cNvPr id="0" name=""/>
        <dsp:cNvSpPr/>
      </dsp:nvSpPr>
      <dsp:spPr>
        <a:xfrm>
          <a:off x="4955373" y="54145"/>
          <a:ext cx="1166625" cy="1166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BDC085-4E39-4D01-8A2A-A5025EB5EBF3}">
      <dsp:nvSpPr>
        <dsp:cNvPr id="0" name=""/>
        <dsp:cNvSpPr/>
      </dsp:nvSpPr>
      <dsp:spPr>
        <a:xfrm>
          <a:off x="5203998" y="302770"/>
          <a:ext cx="669375" cy="669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C7065-3C39-4219-9F95-0E72803498E8}">
      <dsp:nvSpPr>
        <dsp:cNvPr id="0" name=""/>
        <dsp:cNvSpPr/>
      </dsp:nvSpPr>
      <dsp:spPr>
        <a:xfrm>
          <a:off x="4582436" y="1584145"/>
          <a:ext cx="1912500" cy="1512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/>
            <a:t>Comprehensive Runtime Logging: </a:t>
          </a:r>
          <a:r>
            <a:rPr lang="en-US" sz="1100" kern="1200" baseline="0"/>
            <a:t>Captures detailed logs categorizing information, warnings, and errors for reliable output verification and auditing.</a:t>
          </a:r>
          <a:endParaRPr lang="en-US" sz="1100" kern="1200"/>
        </a:p>
      </dsp:txBody>
      <dsp:txXfrm>
        <a:off x="4582436" y="1584145"/>
        <a:ext cx="1912500" cy="1512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6B870-13A6-4838-98D2-79A9EDE2AB7C}">
      <dsp:nvSpPr>
        <dsp:cNvPr id="0" name=""/>
        <dsp:cNvSpPr/>
      </dsp:nvSpPr>
      <dsp:spPr>
        <a:xfrm>
          <a:off x="703259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204901-57C0-4F80-B5A0-6616F16F64B0}">
      <dsp:nvSpPr>
        <dsp:cNvPr id="0" name=""/>
        <dsp:cNvSpPr/>
      </dsp:nvSpPr>
      <dsp:spPr>
        <a:xfrm>
          <a:off x="208259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Root Folder Selection: </a:t>
          </a:r>
          <a:r>
            <a:rPr lang="en-US" sz="1100" kern="1200" baseline="0"/>
            <a:t>Users specify root directory containing multiple plant-specific subfolders to target respective PDF data sources.</a:t>
          </a:r>
          <a:endParaRPr lang="en-US" sz="1100" kern="1200"/>
        </a:p>
      </dsp:txBody>
      <dsp:txXfrm>
        <a:off x="208259" y="1622985"/>
        <a:ext cx="1800000" cy="1178613"/>
      </dsp:txXfrm>
    </dsp:sp>
    <dsp:sp modelId="{C7E8FE41-EFA7-423A-9ACE-3A213F6E17FC}">
      <dsp:nvSpPr>
        <dsp:cNvPr id="0" name=""/>
        <dsp:cNvSpPr/>
      </dsp:nvSpPr>
      <dsp:spPr>
        <a:xfrm>
          <a:off x="2818260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AAC980-2115-4F20-B432-C3F764B309EF}">
      <dsp:nvSpPr>
        <dsp:cNvPr id="0" name=""/>
        <dsp:cNvSpPr/>
      </dsp:nvSpPr>
      <dsp:spPr>
        <a:xfrm>
          <a:off x="2323260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Metric Toggle &amp; Logic: </a:t>
          </a:r>
          <a:r>
            <a:rPr lang="en-US" sz="1100" kern="1200" baseline="0"/>
            <a:t>Enable toggling between monthly, weekly, and daily metric types plus ‘Use Yesterday’s Daily’ to adjust extraction timing.</a:t>
          </a:r>
          <a:endParaRPr lang="en-US" sz="1100" kern="1200"/>
        </a:p>
      </dsp:txBody>
      <dsp:txXfrm>
        <a:off x="2323260" y="1622985"/>
        <a:ext cx="1800000" cy="1178613"/>
      </dsp:txXfrm>
    </dsp:sp>
    <dsp:sp modelId="{6BCDD0D9-15AB-459C-BF9B-373E19B3F4FD}">
      <dsp:nvSpPr>
        <dsp:cNvPr id="0" name=""/>
        <dsp:cNvSpPr/>
      </dsp:nvSpPr>
      <dsp:spPr>
        <a:xfrm>
          <a:off x="4933260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6C9A2-6ADF-4566-A131-E8CC19D287D3}">
      <dsp:nvSpPr>
        <dsp:cNvPr id="0" name=""/>
        <dsp:cNvSpPr/>
      </dsp:nvSpPr>
      <dsp:spPr>
        <a:xfrm>
          <a:off x="4438260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Excel Column Shifting: </a:t>
          </a:r>
          <a:r>
            <a:rPr lang="en-US" sz="1100" kern="1200" baseline="0"/>
            <a:t>Pre-writes, Excel columns shift to accommodate fresh extracted data while preserving existing workbook structure and integrity.</a:t>
          </a:r>
          <a:endParaRPr lang="en-US" sz="1100" kern="1200"/>
        </a:p>
      </dsp:txBody>
      <dsp:txXfrm>
        <a:off x="4438260" y="1622985"/>
        <a:ext cx="1800000" cy="11786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90253B-F348-4AED-B796-57F29F0A6652}">
      <dsp:nvSpPr>
        <dsp:cNvPr id="0" name=""/>
        <dsp:cNvSpPr/>
      </dsp:nvSpPr>
      <dsp:spPr>
        <a:xfrm>
          <a:off x="370331" y="534765"/>
          <a:ext cx="3456432" cy="3456432"/>
        </a:xfrm>
        <a:prstGeom prst="pie">
          <a:avLst>
            <a:gd name="adj1" fmla="val 162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Mapping Sheet Driven Updates: </a:t>
          </a:r>
          <a:r>
            <a:rPr lang="en-US" sz="1300" kern="1200" baseline="0"/>
            <a:t>Utilizes mapping sheets correlating workbook folders to direct precise metric insertion paths effectively.</a:t>
          </a:r>
          <a:endParaRPr lang="en-US" sz="1300" kern="1200"/>
        </a:p>
      </dsp:txBody>
      <dsp:txXfrm>
        <a:off x="2098547" y="1049115"/>
        <a:ext cx="1213866" cy="2427732"/>
      </dsp:txXfrm>
    </dsp:sp>
    <dsp:sp modelId="{0766C806-ACC8-44C8-9520-B65E522C4FD3}">
      <dsp:nvSpPr>
        <dsp:cNvPr id="0" name=""/>
        <dsp:cNvSpPr/>
      </dsp:nvSpPr>
      <dsp:spPr>
        <a:xfrm>
          <a:off x="288035" y="534765"/>
          <a:ext cx="3456432" cy="3456432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/>
            <a:t>Performance-Oriented Excel Mode: </a:t>
          </a:r>
          <a:r>
            <a:rPr lang="en-US" sz="1300" kern="1200" baseline="0"/>
            <a:t>Executes Excel invisibly and manually to preserve formatting and event handlers while optimizing runtime efficiency.</a:t>
          </a:r>
          <a:endParaRPr lang="en-US" sz="1300" kern="1200"/>
        </a:p>
      </dsp:txBody>
      <dsp:txXfrm>
        <a:off x="781811" y="1049115"/>
        <a:ext cx="1213866" cy="24277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E44F2-1375-4346-A684-9870153AA453}">
      <dsp:nvSpPr>
        <dsp:cNvPr id="0" name=""/>
        <dsp:cNvSpPr/>
      </dsp:nvSpPr>
      <dsp:spPr>
        <a:xfrm>
          <a:off x="703259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31A63-03C7-44D6-A9F4-E2DEED4B58B9}">
      <dsp:nvSpPr>
        <dsp:cNvPr id="0" name=""/>
        <dsp:cNvSpPr/>
      </dsp:nvSpPr>
      <dsp:spPr>
        <a:xfrm>
          <a:off x="208259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Live Progress Bar: </a:t>
          </a:r>
          <a:r>
            <a:rPr lang="en-US" sz="1100" kern="1200" baseline="0"/>
            <a:t>Real-time visual indicator dynamically reflects ongoing operational status, enhancing user awareness and engagement.</a:t>
          </a:r>
          <a:endParaRPr lang="en-US" sz="1100" kern="1200"/>
        </a:p>
      </dsp:txBody>
      <dsp:txXfrm>
        <a:off x="208259" y="1622985"/>
        <a:ext cx="1800000" cy="1178613"/>
      </dsp:txXfrm>
    </dsp:sp>
    <dsp:sp modelId="{A29E2438-323C-4E5C-8614-AC73436029C8}">
      <dsp:nvSpPr>
        <dsp:cNvPr id="0" name=""/>
        <dsp:cNvSpPr/>
      </dsp:nvSpPr>
      <dsp:spPr>
        <a:xfrm>
          <a:off x="2818260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BE2469-F9BB-40A8-8A2E-DB3DDB0E5AB6}">
      <dsp:nvSpPr>
        <dsp:cNvPr id="0" name=""/>
        <dsp:cNvSpPr/>
      </dsp:nvSpPr>
      <dsp:spPr>
        <a:xfrm>
          <a:off x="2323260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Categorized Scrollable Logs: </a:t>
          </a:r>
          <a:r>
            <a:rPr lang="en-US" sz="1100" kern="1200" baseline="0"/>
            <a:t>Interactive log window segregates [OK], [WARN], and [INFO] messages, facilitating efficient error tracking and auditability.</a:t>
          </a:r>
          <a:endParaRPr lang="en-US" sz="1100" kern="1200"/>
        </a:p>
      </dsp:txBody>
      <dsp:txXfrm>
        <a:off x="2323260" y="1622985"/>
        <a:ext cx="1800000" cy="1178613"/>
      </dsp:txXfrm>
    </dsp:sp>
    <dsp:sp modelId="{C3E1E7E7-2B85-4087-A376-46634E6575EC}">
      <dsp:nvSpPr>
        <dsp:cNvPr id="0" name=""/>
        <dsp:cNvSpPr/>
      </dsp:nvSpPr>
      <dsp:spPr>
        <a:xfrm>
          <a:off x="4933260" y="461903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9C98E-4392-407F-9083-BCE2D67F5851}">
      <dsp:nvSpPr>
        <dsp:cNvPr id="0" name=""/>
        <dsp:cNvSpPr/>
      </dsp:nvSpPr>
      <dsp:spPr>
        <a:xfrm>
          <a:off x="4438260" y="1622985"/>
          <a:ext cx="1800000" cy="11786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/>
            <a:t>End-of-Run Summary: </a:t>
          </a:r>
          <a:r>
            <a:rPr lang="en-US" sz="1100" kern="1200" baseline="0"/>
            <a:t>Consolidated report flags skipped or suspicious PDFs, prioritizing manual review to uphold processing accuracy and integrity.</a:t>
          </a:r>
          <a:endParaRPr lang="en-US" sz="1100" kern="1200"/>
        </a:p>
      </dsp:txBody>
      <dsp:txXfrm>
        <a:off x="4438260" y="1622985"/>
        <a:ext cx="1800000" cy="11786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D6139-29B3-4982-83A5-DDD958FF766B}">
      <dsp:nvSpPr>
        <dsp:cNvPr id="0" name=""/>
        <dsp:cNvSpPr/>
      </dsp:nvSpPr>
      <dsp:spPr>
        <a:xfrm>
          <a:off x="2102872" y="94"/>
          <a:ext cx="1089421" cy="108942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99774-F624-4D37-A8A4-F88821920FDA}">
      <dsp:nvSpPr>
        <dsp:cNvPr id="0" name=""/>
        <dsp:cNvSpPr/>
      </dsp:nvSpPr>
      <dsp:spPr>
        <a:xfrm>
          <a:off x="2335044" y="232266"/>
          <a:ext cx="625078" cy="625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6BE45C-84CD-4BAF-A79D-A5CB8662DADF}">
      <dsp:nvSpPr>
        <dsp:cNvPr id="0" name=""/>
        <dsp:cNvSpPr/>
      </dsp:nvSpPr>
      <dsp:spPr>
        <a:xfrm>
          <a:off x="1754614" y="1428844"/>
          <a:ext cx="1785937" cy="1722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Effort and Time Reduction: </a:t>
          </a:r>
          <a:r>
            <a:rPr lang="en-US" sz="1100" kern="1200" baseline="0" dirty="0"/>
            <a:t>Automates workflow to drastically reduce manual labor and accelerate overall processing times efficiently.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4 TO 5 HOURS TO UNDER 10 MINUTES.</a:t>
          </a:r>
        </a:p>
      </dsp:txBody>
      <dsp:txXfrm>
        <a:off x="1754614" y="1428844"/>
        <a:ext cx="1785937" cy="1722169"/>
      </dsp:txXfrm>
    </dsp:sp>
    <dsp:sp modelId="{87516531-70B9-4E85-A474-938C94837C99}">
      <dsp:nvSpPr>
        <dsp:cNvPr id="0" name=""/>
        <dsp:cNvSpPr/>
      </dsp:nvSpPr>
      <dsp:spPr>
        <a:xfrm>
          <a:off x="4201348" y="94"/>
          <a:ext cx="1089421" cy="1089421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40CFE-654F-4A8B-9764-C2677CC12C07}">
      <dsp:nvSpPr>
        <dsp:cNvPr id="0" name=""/>
        <dsp:cNvSpPr/>
      </dsp:nvSpPr>
      <dsp:spPr>
        <a:xfrm>
          <a:off x="4433520" y="232266"/>
          <a:ext cx="625078" cy="625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1EFEE-1848-4155-B49F-5EF300AB1C0F}">
      <dsp:nvSpPr>
        <dsp:cNvPr id="0" name=""/>
        <dsp:cNvSpPr/>
      </dsp:nvSpPr>
      <dsp:spPr>
        <a:xfrm>
          <a:off x="3853091" y="1428844"/>
          <a:ext cx="1785937" cy="1722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baseline="0" dirty="0"/>
            <a:t>Consistency and Error Minimization: </a:t>
          </a:r>
          <a:r>
            <a:rPr lang="en-US" sz="1100" kern="1200" baseline="0" dirty="0"/>
            <a:t>Delivers reliable data outputs by minimizing human errors and ensuring consistency across multiple processed documents.</a:t>
          </a:r>
          <a:br>
            <a:rPr lang="en-US" sz="1100" kern="1200" baseline="0" dirty="0"/>
          </a:br>
          <a:r>
            <a:rPr lang="en-US" sz="1100" kern="1200" baseline="0" dirty="0"/>
            <a:t>NO MISTAKES.</a:t>
          </a:r>
          <a:endParaRPr lang="en-US" sz="1100" kern="1200" dirty="0"/>
        </a:p>
      </dsp:txBody>
      <dsp:txXfrm>
        <a:off x="3853091" y="1428844"/>
        <a:ext cx="1785937" cy="172216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3A88C-B9F3-454B-B765-F6D78115F122}">
      <dsp:nvSpPr>
        <dsp:cNvPr id="0" name=""/>
        <dsp:cNvSpPr/>
      </dsp:nvSpPr>
      <dsp:spPr>
        <a:xfrm>
          <a:off x="22" y="1246555"/>
          <a:ext cx="594759" cy="5947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24866F-892B-4A84-B41A-56A61FB5738D}">
      <dsp:nvSpPr>
        <dsp:cNvPr id="0" name=""/>
        <dsp:cNvSpPr/>
      </dsp:nvSpPr>
      <dsp:spPr>
        <a:xfrm>
          <a:off x="124921" y="1371455"/>
          <a:ext cx="344960" cy="3449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D56FB-4D3F-4E37-AC1B-8CDDEF4112E3}">
      <dsp:nvSpPr>
        <dsp:cNvPr id="0" name=""/>
        <dsp:cNvSpPr/>
      </dsp:nvSpPr>
      <dsp:spPr>
        <a:xfrm>
          <a:off x="722230" y="1246555"/>
          <a:ext cx="1401932" cy="59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Focused PDF Parsing Logic: </a:t>
          </a:r>
          <a:r>
            <a:rPr lang="en-US" sz="1100" kern="1200" baseline="0" dirty="0"/>
            <a:t>Primarily extracts data from PDF page 1 with adaptive fallback to subsequent pages ensuring robustness.</a:t>
          </a:r>
          <a:endParaRPr lang="en-US" sz="1100" kern="1200" dirty="0"/>
        </a:p>
      </dsp:txBody>
      <dsp:txXfrm>
        <a:off x="722230" y="1246555"/>
        <a:ext cx="1401932" cy="594759"/>
      </dsp:txXfrm>
    </dsp:sp>
    <dsp:sp modelId="{3F7CCE5D-2A5D-4511-8B17-DEDC2F459FD7}">
      <dsp:nvSpPr>
        <dsp:cNvPr id="0" name=""/>
        <dsp:cNvSpPr/>
      </dsp:nvSpPr>
      <dsp:spPr>
        <a:xfrm>
          <a:off x="2368439" y="1246555"/>
          <a:ext cx="594759" cy="5947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32A34-61C5-4218-9420-A94726F285D3}">
      <dsp:nvSpPr>
        <dsp:cNvPr id="0" name=""/>
        <dsp:cNvSpPr/>
      </dsp:nvSpPr>
      <dsp:spPr>
        <a:xfrm>
          <a:off x="2493338" y="1371455"/>
          <a:ext cx="344960" cy="3449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CCFDC-C5CD-417B-A34E-EBB3D1E58A96}">
      <dsp:nvSpPr>
        <dsp:cNvPr id="0" name=""/>
        <dsp:cNvSpPr/>
      </dsp:nvSpPr>
      <dsp:spPr>
        <a:xfrm>
          <a:off x="3090646" y="1246555"/>
          <a:ext cx="1401932" cy="59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Structured Excel Automation: </a:t>
          </a:r>
          <a:r>
            <a:rPr lang="en-US" sz="1100" kern="1200" baseline="0" dirty="0"/>
            <a:t>Updates workbooks with precise metric placement, employing dynamic column shifts to maintain integrity.</a:t>
          </a:r>
          <a:endParaRPr lang="en-US" sz="1100" kern="1200" dirty="0"/>
        </a:p>
      </dsp:txBody>
      <dsp:txXfrm>
        <a:off x="3090646" y="1246555"/>
        <a:ext cx="1401932" cy="594759"/>
      </dsp:txXfrm>
    </dsp:sp>
    <dsp:sp modelId="{3821A6A0-742F-4615-9562-14BA753AC94F}">
      <dsp:nvSpPr>
        <dsp:cNvPr id="0" name=""/>
        <dsp:cNvSpPr/>
      </dsp:nvSpPr>
      <dsp:spPr>
        <a:xfrm>
          <a:off x="0" y="2742533"/>
          <a:ext cx="594759" cy="5947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A47543-C7D7-49CD-8AF1-B9B647A0C899}">
      <dsp:nvSpPr>
        <dsp:cNvPr id="0" name=""/>
        <dsp:cNvSpPr/>
      </dsp:nvSpPr>
      <dsp:spPr>
        <a:xfrm>
          <a:off x="124901" y="2867431"/>
          <a:ext cx="344960" cy="3449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81A06-EFD6-47B8-93D2-0FE7DC8F937E}">
      <dsp:nvSpPr>
        <dsp:cNvPr id="0" name=""/>
        <dsp:cNvSpPr/>
      </dsp:nvSpPr>
      <dsp:spPr>
        <a:xfrm>
          <a:off x="722202" y="2742533"/>
          <a:ext cx="1401932" cy="594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baseline="0" dirty="0"/>
            <a:t>Comprehensive Logging &amp; Configuration: </a:t>
          </a:r>
          <a:r>
            <a:rPr lang="en-US" sz="1100" kern="1200" baseline="0" dirty="0"/>
            <a:t>Logs enable manual audit of flagged PDFs; configurations allow metric toggles and custom column shift logic.</a:t>
          </a:r>
          <a:endParaRPr lang="en-US" sz="1100" kern="1200" dirty="0"/>
        </a:p>
      </dsp:txBody>
      <dsp:txXfrm>
        <a:off x="722202" y="2742533"/>
        <a:ext cx="1401932" cy="594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2060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92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229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7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85241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3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06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62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DF206-EAF6-65CD-0C22-CE792A21741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455025" y="4927600"/>
            <a:ext cx="654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80951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58696" y="569214"/>
            <a:ext cx="2951447" cy="2759919"/>
          </a:xfrm>
        </p:spPr>
        <p:txBody>
          <a:bodyPr>
            <a:normAutofit/>
          </a:bodyPr>
          <a:lstStyle/>
          <a:p>
            <a:pPr>
              <a:defRPr sz="5200"/>
            </a:pPr>
            <a:r>
              <a:rPr lang="en-US" sz="3600"/>
              <a:t>QLS Night Letter Tool Introduction</a:t>
            </a:r>
          </a:p>
        </p:txBody>
      </p:sp>
      <p:pic>
        <p:nvPicPr>
          <p:cNvPr id="4" name="Picture 3" descr="A logo of a mail and moon&#10;&#10;AI-generated content may be incorrect.">
            <a:extLst>
              <a:ext uri="{FF2B5EF4-FFF2-40B4-BE49-F238E27FC236}">
                <a16:creationId xmlns:a16="http://schemas.microsoft.com/office/drawing/2014/main" id="{A801A32D-A8A5-EF62-6615-15D850A07C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57" r="8758" b="2"/>
          <a:stretch>
            <a:fillRect/>
          </a:stretch>
        </p:blipFill>
        <p:spPr>
          <a:xfrm>
            <a:off x="339570" y="10"/>
            <a:ext cx="4232430" cy="5143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Features – Logging &amp; User Experience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1C3650-C3AF-A94F-DC23-5002B2BC4F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371600"/>
          <a:ext cx="644652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274320"/>
            <a:ext cx="7393787" cy="994171"/>
          </a:xfrm>
        </p:spPr>
        <p:txBody>
          <a:bodyPr>
            <a:normAutofit/>
          </a:bodyPr>
          <a:lstStyle/>
          <a:p>
            <a:r>
              <a:rPr lang="en-GB"/>
              <a:t>Benefits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F65C8-A05A-34FD-16E5-DD6B64440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0638135"/>
              </p:ext>
            </p:extLst>
          </p:nvPr>
        </p:nvGraphicFramePr>
        <p:xfrm>
          <a:off x="946547" y="1509791"/>
          <a:ext cx="7393643" cy="3151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627017"/>
            <a:ext cx="2039091" cy="3887833"/>
          </a:xfrm>
        </p:spPr>
        <p:txBody>
          <a:bodyPr anchor="ctr">
            <a:normAutofit/>
          </a:bodyPr>
          <a:lstStyle/>
          <a:p>
            <a:r>
              <a:rPr lang="en-GB" sz="2700">
                <a:solidFill>
                  <a:srgbClr val="FFFFFF"/>
                </a:solidFill>
              </a:rPr>
              <a:t>Functional Highlights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A333F6-DA4E-6029-0F08-E4D77F1FA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1164620"/>
              </p:ext>
            </p:extLst>
          </p:nvPr>
        </p:nvGraphicFramePr>
        <p:xfrm>
          <a:off x="3494111" y="603504"/>
          <a:ext cx="4492602" cy="394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627017"/>
            <a:ext cx="2039091" cy="3887833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QLS Night Letter Tool Introduction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D4C7FE9-DA27-478B-7F3F-4E529E1B1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0278953"/>
              </p:ext>
            </p:extLst>
          </p:nvPr>
        </p:nvGraphicFramePr>
        <p:xfrm>
          <a:off x="3494111" y="603504"/>
          <a:ext cx="4492602" cy="3946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Introducing the QLS Night Letter Tool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DBD78CA-3870-5356-BAFC-2550CD0CC3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056921"/>
              </p:ext>
            </p:extLst>
          </p:nvPr>
        </p:nvGraphicFramePr>
        <p:xfrm>
          <a:off x="2184307" y="910772"/>
          <a:ext cx="411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600" cy="51435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99" y="0"/>
            <a:ext cx="2802142" cy="51435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898" y="482599"/>
            <a:ext cx="2319539" cy="4146551"/>
          </a:xfrm>
          <a:noFill/>
        </p:spPr>
        <p:txBody>
          <a:bodyPr anchor="t">
            <a:normAutofit/>
          </a:bodyPr>
          <a:lstStyle/>
          <a:p>
            <a:r>
              <a:rPr lang="en-US" sz="2100">
                <a:solidFill>
                  <a:srgbClr val="FFFFFF"/>
                </a:solidFill>
              </a:rPr>
              <a:t>What is the QLS Night Letter Tool?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84740" y="0"/>
            <a:ext cx="5184889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6423" y="482599"/>
            <a:ext cx="4370604" cy="4178300"/>
          </a:xfrm>
        </p:spPr>
        <p:txBody>
          <a:bodyPr>
            <a:normAutofit/>
          </a:bodyPr>
          <a:lstStyle/>
          <a:p>
            <a:r>
              <a:rPr lang="en-US" sz="1800" b="1" dirty="0"/>
              <a:t>Windows Executable Application: </a:t>
            </a:r>
            <a:r>
              <a:rPr lang="en-US" sz="1800" dirty="0"/>
              <a:t>Windows program designed for desktop deployment and use.</a:t>
            </a:r>
          </a:p>
          <a:p>
            <a:r>
              <a:rPr lang="en-US" sz="1800" b="1" dirty="0"/>
              <a:t>PDF-to-Excel Data Pipeline: </a:t>
            </a:r>
            <a:r>
              <a:rPr lang="en-US" sz="1800" dirty="0"/>
              <a:t>Reads structured PDF reports, generated through QLS, extracting unit-specific metrics for direct insertion into Excel workbooks.</a:t>
            </a:r>
          </a:p>
          <a:p>
            <a:r>
              <a:rPr lang="en-US" sz="1800" b="1" dirty="0"/>
              <a:t>Automated Replacement of Manual Tasks: </a:t>
            </a:r>
            <a:r>
              <a:rPr lang="en-US" sz="1800" dirty="0"/>
              <a:t>Eliminates labor-intensive copy-paste procedures by automating data extraction and workbook updates.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>
            <a:normAutofit/>
          </a:bodyPr>
          <a:lstStyle/>
          <a:p>
            <a:r>
              <a:rPr lang="en-US"/>
              <a:t>Current Challenges (Before the Tool)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5A9DE-4210-24B2-A60E-FA165E050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6361199"/>
              </p:ext>
            </p:extLst>
          </p:nvPr>
        </p:nvGraphicFramePr>
        <p:xfrm>
          <a:off x="946547" y="1198857"/>
          <a:ext cx="6582997" cy="3151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77A97DF-C5CF-5C20-4724-50A2359630DF}"/>
              </a:ext>
            </a:extLst>
          </p:cNvPr>
          <p:cNvGrpSpPr/>
          <p:nvPr/>
        </p:nvGrpSpPr>
        <p:grpSpPr>
          <a:xfrm>
            <a:off x="3331732" y="4280331"/>
            <a:ext cx="1912500" cy="1362656"/>
            <a:chOff x="88060" y="1659226"/>
            <a:chExt cx="1912500" cy="13626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2EB23B-FC2F-FBA7-D9F7-F9B12D9A9189}"/>
                </a:ext>
              </a:extLst>
            </p:cNvPr>
            <p:cNvSpPr/>
            <p:nvPr/>
          </p:nvSpPr>
          <p:spPr>
            <a:xfrm>
              <a:off x="88060" y="1659226"/>
              <a:ext cx="1912500" cy="1362656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7D2A22-A51D-3E9F-E157-A0B1BF33F2C0}"/>
                </a:ext>
              </a:extLst>
            </p:cNvPr>
            <p:cNvSpPr txBox="1"/>
            <p:nvPr/>
          </p:nvSpPr>
          <p:spPr>
            <a:xfrm>
              <a:off x="88060" y="1659226"/>
              <a:ext cx="1912500" cy="136265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100" b="1" kern="1200" baseline="0" dirty="0"/>
                <a:t>THE ENTIRE PROCESS USED TO TAKE 4 TO 5 </a:t>
              </a:r>
              <a:r>
                <a:rPr lang="en-US" sz="1400" b="1" kern="1200" baseline="0" dirty="0">
                  <a:solidFill>
                    <a:srgbClr val="FF0000"/>
                  </a:solidFill>
                </a:rPr>
                <a:t>HOURS</a:t>
              </a:r>
              <a:r>
                <a:rPr lang="en-US" sz="1400" b="1" kern="1200" baseline="0" dirty="0"/>
                <a:t>. </a:t>
              </a:r>
              <a:r>
                <a:rPr lang="en-US" sz="1100" b="1" dirty="0"/>
                <a:t>It IS NOW REDUCED TO UNDER 10 MINUTES.</a:t>
              </a:r>
              <a:endParaRPr lang="en-US" sz="1100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274320"/>
            <a:ext cx="7269480" cy="994171"/>
          </a:xfrm>
        </p:spPr>
        <p:txBody>
          <a:bodyPr>
            <a:normAutofit/>
          </a:bodyPr>
          <a:lstStyle/>
          <a:p>
            <a:r>
              <a:rPr lang="en-GB"/>
              <a:t>Solution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942639-D96D-0A57-1170-381A8FB502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767073"/>
              </p:ext>
            </p:extLst>
          </p:nvPr>
        </p:nvGraphicFramePr>
        <p:xfrm>
          <a:off x="946547" y="1509790"/>
          <a:ext cx="6582997" cy="3151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Features – Configurable GUI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2AD657-DD83-9758-6BD6-BE4077855B5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46404" y="1371600"/>
          <a:ext cx="644652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Features – PDF Parsing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Multi-threaded PDF Reading: </a:t>
            </a:r>
            <a:r>
              <a:rPr sz="1400"/>
              <a:t>Utilizes ThreadPoolExecutor to concurrently process multiple PDFs, maximizing CPU utilization and throughput efficiency.</a:t>
            </a:r>
          </a:p>
          <a:p>
            <a:r>
              <a:rPr sz="1400" b="1"/>
              <a:t>Primary Parser Optimization: </a:t>
            </a:r>
            <a:r>
              <a:rPr sz="1400"/>
              <a:t>Employs a parser designed for standardized PDFs, ensuring rapid, reliable extraction of unit metrics from consistent formats.</a:t>
            </a:r>
          </a:p>
          <a:p>
            <a:r>
              <a:rPr sz="1400" b="1"/>
              <a:t>Fallback Parser with Custom Rules: </a:t>
            </a:r>
            <a:r>
              <a:rPr sz="1400"/>
              <a:t>Implements robust fallback parsing to gracefully handle broken, corrupted, or multipage PDFs, ensuring extraction continuity.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Key Features – Excel 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63E5EC-34E8-8221-B888-C74E4A1B7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059995"/>
              </p:ext>
            </p:extLst>
          </p:nvPr>
        </p:nvGraphicFramePr>
        <p:xfrm>
          <a:off x="2064327" y="907472"/>
          <a:ext cx="4114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90</TotalTime>
  <Words>726</Words>
  <Application>Microsoft Office PowerPoint</Application>
  <PresentationFormat>On-screen Show (16:9)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Schoolbook</vt:lpstr>
      <vt:lpstr>Wingdings 2</vt:lpstr>
      <vt:lpstr>View</vt:lpstr>
      <vt:lpstr>QLS Night Letter Tool Introduction</vt:lpstr>
      <vt:lpstr>QLS Night Letter Tool Introduction</vt:lpstr>
      <vt:lpstr>Introducing the QLS Night Letter Tool</vt:lpstr>
      <vt:lpstr>What is the QLS Night Letter Tool?</vt:lpstr>
      <vt:lpstr>Current Challenges (Before the Tool)</vt:lpstr>
      <vt:lpstr>Solution Overview</vt:lpstr>
      <vt:lpstr>Key Features – Configurable GUI</vt:lpstr>
      <vt:lpstr>Key Features – PDF Parsing &amp; Processing</vt:lpstr>
      <vt:lpstr>Key Features – Excel Automation</vt:lpstr>
      <vt:lpstr>Key Features – Logging &amp; User Experience</vt:lpstr>
      <vt:lpstr>Benefits Summary</vt:lpstr>
      <vt:lpstr>Functional Highlights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George-catalin Rece</cp:lastModifiedBy>
  <cp:revision>7</cp:revision>
  <dcterms:created xsi:type="dcterms:W3CDTF">2013-01-27T09:14:16Z</dcterms:created>
  <dcterms:modified xsi:type="dcterms:W3CDTF">2025-05-16T07:00:10Z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65e595c-1965-432d-9b8e-c869f93cb107_Enabled">
    <vt:lpwstr>true</vt:lpwstr>
  </property>
  <property fmtid="{D5CDD505-2E9C-101B-9397-08002B2CF9AE}" pid="3" name="MSIP_Label_265e595c-1965-432d-9b8e-c869f93cb107_SetDate">
    <vt:lpwstr>2025-05-16T05:27:19Z</vt:lpwstr>
  </property>
  <property fmtid="{D5CDD505-2E9C-101B-9397-08002B2CF9AE}" pid="4" name="MSIP_Label_265e595c-1965-432d-9b8e-c869f93cb107_Method">
    <vt:lpwstr>Privileged</vt:lpwstr>
  </property>
  <property fmtid="{D5CDD505-2E9C-101B-9397-08002B2CF9AE}" pid="5" name="MSIP_Label_265e595c-1965-432d-9b8e-c869f93cb107_Name">
    <vt:lpwstr>Kişiye-Departmana Özel</vt:lpwstr>
  </property>
  <property fmtid="{D5CDD505-2E9C-101B-9397-08002B2CF9AE}" pid="6" name="MSIP_Label_265e595c-1965-432d-9b8e-c869f93cb107_SiteId">
    <vt:lpwstr>9b2aa256-6b63-48b7-88bd-26407e34cbc4</vt:lpwstr>
  </property>
  <property fmtid="{D5CDD505-2E9C-101B-9397-08002B2CF9AE}" pid="7" name="MSIP_Label_265e595c-1965-432d-9b8e-c869f93cb107_ActionId">
    <vt:lpwstr>a3ca50fd-9def-4228-a93d-b301daeeb5ae</vt:lpwstr>
  </property>
  <property fmtid="{D5CDD505-2E9C-101B-9397-08002B2CF9AE}" pid="8" name="MSIP_Label_265e595c-1965-432d-9b8e-c869f93cb107_ContentBits">
    <vt:lpwstr>2</vt:lpwstr>
  </property>
  <property fmtid="{D5CDD505-2E9C-101B-9397-08002B2CF9AE}" pid="9" name="MSIP_Label_265e595c-1965-432d-9b8e-c869f93cb107_Tag">
    <vt:lpwstr>10, 0, 1, 1</vt:lpwstr>
  </property>
  <property fmtid="{D5CDD505-2E9C-101B-9397-08002B2CF9AE}" pid="10" name="ClassificationContentMarkingFooterLocations">
    <vt:lpwstr>View:9</vt:lpwstr>
  </property>
  <property fmtid="{D5CDD505-2E9C-101B-9397-08002B2CF9AE}" pid="11" name="ClassificationContentMarkingFooterText">
    <vt:lpwstr>Confidential</vt:lpwstr>
  </property>
</Properties>
</file>