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pt-PT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0544" autoAdjust="0"/>
  </p:normalViewPr>
  <p:slideViewPr>
    <p:cSldViewPr snapToGrid="0">
      <p:cViewPr varScale="1">
        <p:scale>
          <a:sx n="132" d="100"/>
          <a:sy n="132" d="100"/>
        </p:scale>
        <p:origin x="17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y O." userId="db762f303be4c48a" providerId="LiveId" clId="{B89615AC-44BA-4752-8851-C3DA5F2F4D85}"/>
    <pc:docChg chg="modSld">
      <pc:chgData name="Jey O." userId="db762f303be4c48a" providerId="LiveId" clId="{B89615AC-44BA-4752-8851-C3DA5F2F4D85}" dt="2023-06-28T19:04:01.116" v="200" actId="20577"/>
      <pc:docMkLst>
        <pc:docMk/>
      </pc:docMkLst>
      <pc:sldChg chg="modSp mod">
        <pc:chgData name="Jey O." userId="db762f303be4c48a" providerId="LiveId" clId="{B89615AC-44BA-4752-8851-C3DA5F2F4D85}" dt="2023-06-28T19:04:01.116" v="200" actId="20577"/>
        <pc:sldMkLst>
          <pc:docMk/>
          <pc:sldMk cId="0" sldId="256"/>
        </pc:sldMkLst>
        <pc:spChg chg="mod">
          <ac:chgData name="Jey O." userId="db762f303be4c48a" providerId="LiveId" clId="{B89615AC-44BA-4752-8851-C3DA5F2F4D85}" dt="2023-06-28T18:58:33.204" v="196" actId="20577"/>
          <ac:spMkLst>
            <pc:docMk/>
            <pc:sldMk cId="0" sldId="256"/>
            <ac:spMk id="57" creationId="{00000000-0000-0000-0000-000000000000}"/>
          </ac:spMkLst>
        </pc:spChg>
        <pc:spChg chg="mod">
          <ac:chgData name="Jey O." userId="db762f303be4c48a" providerId="LiveId" clId="{B89615AC-44BA-4752-8851-C3DA5F2F4D85}" dt="2023-06-28T19:04:01.116" v="200" actId="20577"/>
          <ac:spMkLst>
            <pc:docMk/>
            <pc:sldMk cId="0" sldId="256"/>
            <ac:spMk id="58" creationId="{00000000-0000-0000-0000-000000000000}"/>
          </ac:spMkLst>
        </pc:spChg>
      </pc:sldChg>
      <pc:sldChg chg="modSp mod">
        <pc:chgData name="Jey O." userId="db762f303be4c48a" providerId="LiveId" clId="{B89615AC-44BA-4752-8851-C3DA5F2F4D85}" dt="2023-06-28T18:58:36.291" v="198" actId="20577"/>
        <pc:sldMkLst>
          <pc:docMk/>
          <pc:sldMk cId="4252244094" sldId="257"/>
        </pc:sldMkLst>
        <pc:spChg chg="mod">
          <ac:chgData name="Jey O." userId="db762f303be4c48a" providerId="LiveId" clId="{B89615AC-44BA-4752-8851-C3DA5F2F4D85}" dt="2023-06-28T18:58:36.291" v="198" actId="20577"/>
          <ac:spMkLst>
            <pc:docMk/>
            <pc:sldMk cId="4252244094" sldId="257"/>
            <ac:spMk id="57" creationId="{00000000-0000-0000-0000-000000000000}"/>
          </ac:spMkLst>
        </pc:spChg>
        <pc:spChg chg="mod">
          <ac:chgData name="Jey O." userId="db762f303be4c48a" providerId="LiveId" clId="{B89615AC-44BA-4752-8851-C3DA5F2F4D85}" dt="2023-06-28T18:54:47.811" v="139" actId="20577"/>
          <ac:spMkLst>
            <pc:docMk/>
            <pc:sldMk cId="4252244094" sldId="257"/>
            <ac:spMk id="5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44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/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900" b="1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Clara</a:t>
            </a:r>
            <a:endParaRPr sz="1800" b="1" i="0" u="none" strike="noStrike" cap="none" dirty="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 sz="11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Idade: </a:t>
            </a:r>
            <a:endParaRPr sz="11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 sz="11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Escolaridade: </a:t>
            </a:r>
            <a:endParaRPr sz="11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 sz="11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Cidade natal: </a:t>
            </a:r>
            <a:endParaRPr sz="11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 sz="11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Família: </a:t>
            </a:r>
            <a:endParaRPr sz="11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 sz="11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Profissão:</a:t>
            </a:r>
            <a:endParaRPr sz="11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07850" y="3614500"/>
            <a:ext cx="1862664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22 anos.</a:t>
            </a:r>
            <a:endParaRPr sz="11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Estudante universitária.</a:t>
            </a:r>
            <a:endParaRPr sz="11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 dirty="0">
                <a:latin typeface="Google Sans"/>
                <a:ea typeface="Google Sans"/>
                <a:cs typeface="Google Sans"/>
                <a:sym typeface="Google Sans"/>
              </a:rPr>
              <a:t>Vitória - ES</a:t>
            </a:r>
            <a:r>
              <a:rPr lang="pt-BR" sz="11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1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Irmã mais nova, pai e mãe.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 dirty="0">
                <a:latin typeface="Google Sans"/>
                <a:ea typeface="Google Sans"/>
                <a:cs typeface="Google Sans"/>
                <a:sym typeface="Google Sans"/>
              </a:rPr>
              <a:t>Estagiária.</a:t>
            </a:r>
            <a:endParaRPr sz="11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" sz="1800" i="1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“O tempo é pouco se não for bem otimizado.” </a:t>
            </a:r>
            <a:endParaRPr sz="1800" i="1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" sz="1900" b="1" i="0" u="none" strike="noStrike" cap="none" dirty="0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Metas</a:t>
            </a:r>
            <a:r>
              <a:rPr lang="pt" sz="18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pt" sz="13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Se organizar para aproveitar melhor as horas do dia.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pt-BR" sz="13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Sempre tirar um tempo livre para se desligar da vida corrida.</a:t>
            </a:r>
            <a:endParaRPr sz="13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900" b="1" i="0" u="none" strike="noStrike" cap="none" dirty="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Frustrações</a:t>
            </a:r>
            <a:r>
              <a:rPr lang="pt" sz="1800" b="1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pt-BR" sz="13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Jogar as vezes se torna estressante em vez de divertido devido a uma má otimização, conexão com dispositivos e organização das plataformas de jogos.</a:t>
            </a:r>
            <a:endParaRPr sz="13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Clara é uma estudante universitária que tem uma vida corrida, as horas do seu dia voam entre seu estágio e seus estudos. No seu pouco tempo livre gosta de jogar para dessestressar e dar uma pause na sua desgastante rotina diária.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500" i="1">
                <a:latin typeface="Google Sans"/>
                <a:ea typeface="Google Sans"/>
                <a:cs typeface="Google Sans"/>
                <a:sym typeface="Google Sans"/>
              </a:rPr>
              <a:t>Adicionar imagem que represente essa personagem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026" name="Picture 2" descr="Foto grátis jovem linda mulher sorridente com cabelos cacheados escuros na camisa cáqui segurando laptop e xícara de café para ir nas mãos e sonhadoramente olhando na câmera isolada">
            <a:extLst>
              <a:ext uri="{FF2B5EF4-FFF2-40B4-BE49-F238E27FC236}">
                <a16:creationId xmlns:a16="http://schemas.microsoft.com/office/drawing/2014/main" id="{94E8421F-373E-8373-0A42-ECE18AAA63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5" r="23580"/>
          <a:stretch/>
        </p:blipFill>
        <p:spPr bwMode="auto">
          <a:xfrm>
            <a:off x="449189" y="472939"/>
            <a:ext cx="2758200" cy="274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900" b="1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André</a:t>
            </a:r>
            <a:endParaRPr sz="1800" b="1" i="0" u="none" strike="noStrike" cap="none" dirty="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 sz="11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Idade: </a:t>
            </a:r>
            <a:endParaRPr sz="11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 sz="11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Escolaridade: </a:t>
            </a:r>
            <a:endParaRPr sz="11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 sz="11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Cidade natal: </a:t>
            </a:r>
            <a:endParaRPr sz="11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 sz="11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Família: </a:t>
            </a:r>
            <a:endParaRPr sz="11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 sz="11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Profissão:</a:t>
            </a:r>
            <a:endParaRPr sz="11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07850" y="3614500"/>
            <a:ext cx="1862664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 dirty="0">
                <a:latin typeface="Google Sans"/>
                <a:ea typeface="Google Sans"/>
                <a:cs typeface="Google Sans"/>
                <a:sym typeface="Google Sans"/>
              </a:rPr>
              <a:t>33</a:t>
            </a:r>
            <a:r>
              <a:rPr lang="pt-BR" sz="11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anos.</a:t>
            </a:r>
            <a:endParaRPr sz="11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Doutor.</a:t>
            </a:r>
            <a:endParaRPr sz="11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Rio de Janeiro - RJ.</a:t>
            </a:r>
            <a:endParaRPr sz="11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Irmã, irmão, pai e mãe.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 dirty="0">
                <a:latin typeface="Google Sans"/>
                <a:ea typeface="Google Sans"/>
                <a:cs typeface="Google Sans"/>
                <a:sym typeface="Google Sans"/>
              </a:rPr>
              <a:t>Programador.</a:t>
            </a:r>
            <a:endParaRPr sz="11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" sz="1800" i="1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“Jogos tem o poder de unirem, reunirem e relembrar, a infância e os amigos.” </a:t>
            </a:r>
            <a:endParaRPr sz="1800" i="1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" sz="1900" b="1" i="0" u="none" strike="noStrike" cap="none" dirty="0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Metas</a:t>
            </a:r>
            <a:r>
              <a:rPr lang="pt" sz="18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pt" sz="12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Conseguir reunir um grande número de amigos ao mesmo tempo.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pt-BR" sz="12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Fazer amigos que gostam dos mesmos jogos.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pt-BR" sz="1200" dirty="0">
                <a:latin typeface="Google Sans"/>
                <a:ea typeface="Google Sans"/>
                <a:cs typeface="Google Sans"/>
                <a:sym typeface="Google Sans"/>
              </a:rPr>
              <a:t>Reencontrar com antigos amigos.</a:t>
            </a:r>
            <a:endParaRPr sz="12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900" b="1" i="0" u="none" strike="noStrike" cap="none" dirty="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Frustrações</a:t>
            </a:r>
            <a:r>
              <a:rPr lang="pt" sz="1800" b="1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pt-BR" sz="12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Plataformas de jogos com poucas opções de se conectar com pessoas ( criar uma comunidade)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pt-BR" sz="12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Falta de integração entre jogos e modo online.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pt-BR" sz="12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Layouts confusos e, ou, ricos demais</a:t>
            </a:r>
            <a:r>
              <a:rPr lang="pt-BR" sz="13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3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 sz="12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André trabalha das 8:00 ás 17:00 hrs. Fora de seu expediente de trabalho gosta de tirar um tempo para se encontrar com amigos, porém fazer isso pessoalmente é complicado, devido a distância. Para minimizar essa situação, eles se organizam para jogarem online e até mesmo fazer novos amigos que tenham o mesmo passatempo.</a:t>
            </a:r>
            <a:endParaRPr sz="12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500" i="1">
                <a:latin typeface="Google Sans"/>
                <a:ea typeface="Google Sans"/>
                <a:cs typeface="Google Sans"/>
                <a:sym typeface="Google Sans"/>
              </a:rPr>
              <a:t>Adicionar imagem que represente essa personagem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050" name="Picture 2" descr="Foto grátis lindo programador trabalhando com laptop">
            <a:extLst>
              <a:ext uri="{FF2B5EF4-FFF2-40B4-BE49-F238E27FC236}">
                <a16:creationId xmlns:a16="http://schemas.microsoft.com/office/drawing/2014/main" id="{F01A4160-0117-C8CD-81F1-B44F6FF18E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436"/>
          <a:stretch/>
        </p:blipFill>
        <p:spPr bwMode="auto">
          <a:xfrm>
            <a:off x="451375" y="467131"/>
            <a:ext cx="2758276" cy="275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2440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319</Words>
  <Application>Microsoft Office PowerPoint</Application>
  <PresentationFormat>Apresentação na tela (16:9)</PresentationFormat>
  <Paragraphs>41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Google Sans</vt:lpstr>
      <vt:lpstr>Arial</vt:lpstr>
      <vt:lpstr>Simple Light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Jey O.</cp:lastModifiedBy>
  <cp:revision>15</cp:revision>
  <dcterms:modified xsi:type="dcterms:W3CDTF">2023-06-28T19:04:04Z</dcterms:modified>
</cp:coreProperties>
</file>