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8" r:id="rId2"/>
    <p:sldId id="261" r:id="rId3"/>
    <p:sldId id="280" r:id="rId4"/>
    <p:sldId id="262" r:id="rId5"/>
    <p:sldId id="284" r:id="rId6"/>
    <p:sldId id="285" r:id="rId7"/>
    <p:sldId id="286" r:id="rId8"/>
    <p:sldId id="287" r:id="rId9"/>
    <p:sldId id="288" r:id="rId10"/>
    <p:sldId id="290" r:id="rId11"/>
    <p:sldId id="289" r:id="rId12"/>
    <p:sldId id="291" r:id="rId13"/>
    <p:sldId id="268" r:id="rId14"/>
    <p:sldId id="293" r:id="rId15"/>
    <p:sldId id="294" r:id="rId16"/>
    <p:sldId id="266" r:id="rId17"/>
    <p:sldId id="300" r:id="rId18"/>
    <p:sldId id="301" r:id="rId19"/>
    <p:sldId id="302" r:id="rId20"/>
    <p:sldId id="264" r:id="rId21"/>
    <p:sldId id="304" r:id="rId22"/>
    <p:sldId id="306" r:id="rId23"/>
    <p:sldId id="305" r:id="rId24"/>
    <p:sldId id="260" r:id="rId25"/>
  </p:sldIdLst>
  <p:sldSz cx="15122525" cy="7921625"/>
  <p:notesSz cx="6858000" cy="9144000"/>
  <p:embeddedFontLs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Medium" panose="00000600000000000000" pitchFamily="2" charset="0"/>
      <p:regular r:id="rId39"/>
      <p:bold r:id="rId40"/>
      <p:italic r:id="rId41"/>
      <p:boldItalic r:id="rId42"/>
    </p:embeddedFont>
    <p:embeddedFont>
      <p:font typeface="Montserrat SemiBold" panose="000007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72">
          <p15:clr>
            <a:srgbClr val="000000"/>
          </p15:clr>
        </p15:guide>
        <p15:guide id="2" pos="4763">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qahxKyyA9P4sTN13lqNjN90CSM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22F4"/>
    <a:srgbClr val="0D017F"/>
    <a:srgbClr val="2B303C"/>
    <a:srgbClr val="FFFFFF"/>
    <a:srgbClr val="0000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03636-9254-444F-93AA-1F3B515A953B}" v="187" dt="2022-02-06T13:25:44.3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44" y="128"/>
      </p:cViewPr>
      <p:guideLst>
        <p:guide orient="horz" pos="2472"/>
        <p:guide pos="4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imy Ramirez" userId="c90f4572-8160-4532-ab56-d9b9f71605a0" providerId="ADAL" clId="{83003636-9254-444F-93AA-1F3B515A953B}"/>
    <pc:docChg chg="undo redo custSel addSld delSld modSld sldOrd">
      <pc:chgData name="Jeimy Ramirez" userId="c90f4572-8160-4532-ab56-d9b9f71605a0" providerId="ADAL" clId="{83003636-9254-444F-93AA-1F3B515A953B}" dt="2022-02-06T14:03:03.753" v="4398" actId="20577"/>
      <pc:docMkLst>
        <pc:docMk/>
      </pc:docMkLst>
      <pc:sldChg chg="del">
        <pc:chgData name="Jeimy Ramirez" userId="c90f4572-8160-4532-ab56-d9b9f71605a0" providerId="ADAL" clId="{83003636-9254-444F-93AA-1F3B515A953B}" dt="2022-02-06T10:40:06.561" v="63" actId="2696"/>
        <pc:sldMkLst>
          <pc:docMk/>
          <pc:sldMk cId="0" sldId="256"/>
        </pc:sldMkLst>
      </pc:sldChg>
      <pc:sldChg chg="modSp del mod">
        <pc:chgData name="Jeimy Ramirez" userId="c90f4572-8160-4532-ab56-d9b9f71605a0" providerId="ADAL" clId="{83003636-9254-444F-93AA-1F3B515A953B}" dt="2022-02-06T10:46:29.171" v="300" actId="2696"/>
        <pc:sldMkLst>
          <pc:docMk/>
          <pc:sldMk cId="0" sldId="257"/>
        </pc:sldMkLst>
        <pc:spChg chg="mod">
          <ac:chgData name="Jeimy Ramirez" userId="c90f4572-8160-4532-ab56-d9b9f71605a0" providerId="ADAL" clId="{83003636-9254-444F-93AA-1F3B515A953B}" dt="2022-02-06T10:44:04.273" v="256" actId="21"/>
          <ac:spMkLst>
            <pc:docMk/>
            <pc:sldMk cId="0" sldId="257"/>
            <ac:spMk id="69" creationId="{00000000-0000-0000-0000-000000000000}"/>
          </ac:spMkLst>
        </pc:spChg>
        <pc:spChg chg="mod">
          <ac:chgData name="Jeimy Ramirez" userId="c90f4572-8160-4532-ab56-d9b9f71605a0" providerId="ADAL" clId="{83003636-9254-444F-93AA-1F3B515A953B}" dt="2022-02-06T10:43:23.197" v="248" actId="14100"/>
          <ac:spMkLst>
            <pc:docMk/>
            <pc:sldMk cId="0" sldId="257"/>
            <ac:spMk id="70" creationId="{00000000-0000-0000-0000-000000000000}"/>
          </ac:spMkLst>
        </pc:spChg>
        <pc:spChg chg="mod">
          <ac:chgData name="Jeimy Ramirez" userId="c90f4572-8160-4532-ab56-d9b9f71605a0" providerId="ADAL" clId="{83003636-9254-444F-93AA-1F3B515A953B}" dt="2022-02-06T10:43:47.500" v="251" actId="21"/>
          <ac:spMkLst>
            <pc:docMk/>
            <pc:sldMk cId="0" sldId="257"/>
            <ac:spMk id="72" creationId="{00000000-0000-0000-0000-000000000000}"/>
          </ac:spMkLst>
        </pc:spChg>
        <pc:cxnChg chg="mod">
          <ac:chgData name="Jeimy Ramirez" userId="c90f4572-8160-4532-ab56-d9b9f71605a0" providerId="ADAL" clId="{83003636-9254-444F-93AA-1F3B515A953B}" dt="2022-02-06T10:43:30.949" v="250" actId="1076"/>
          <ac:cxnSpMkLst>
            <pc:docMk/>
            <pc:sldMk cId="0" sldId="257"/>
            <ac:cxnSpMk id="71" creationId="{00000000-0000-0000-0000-000000000000}"/>
          </ac:cxnSpMkLst>
        </pc:cxnChg>
        <pc:cxnChg chg="mod">
          <ac:chgData name="Jeimy Ramirez" userId="c90f4572-8160-4532-ab56-d9b9f71605a0" providerId="ADAL" clId="{83003636-9254-444F-93AA-1F3B515A953B}" dt="2022-02-06T10:43:27.778" v="249" actId="1076"/>
          <ac:cxnSpMkLst>
            <pc:docMk/>
            <pc:sldMk cId="0" sldId="257"/>
            <ac:cxnSpMk id="74" creationId="{00000000-0000-0000-0000-000000000000}"/>
          </ac:cxnSpMkLst>
        </pc:cxnChg>
      </pc:sldChg>
      <pc:sldChg chg="addSp delSp modSp mod">
        <pc:chgData name="Jeimy Ramirez" userId="c90f4572-8160-4532-ab56-d9b9f71605a0" providerId="ADAL" clId="{83003636-9254-444F-93AA-1F3B515A953B}" dt="2022-02-06T14:03:03.753" v="4398" actId="20577"/>
        <pc:sldMkLst>
          <pc:docMk/>
          <pc:sldMk cId="0" sldId="258"/>
        </pc:sldMkLst>
        <pc:spChg chg="add mod">
          <ac:chgData name="Jeimy Ramirez" userId="c90f4572-8160-4532-ab56-d9b9f71605a0" providerId="ADAL" clId="{83003636-9254-444F-93AA-1F3B515A953B}" dt="2022-02-06T10:45:16.668" v="274" actId="1076"/>
          <ac:spMkLst>
            <pc:docMk/>
            <pc:sldMk cId="0" sldId="258"/>
            <ac:spMk id="9" creationId="{0C1CCF94-A7E2-47B2-ADFB-F17EA1DAE07E}"/>
          </ac:spMkLst>
        </pc:spChg>
        <pc:spChg chg="add del mod">
          <ac:chgData name="Jeimy Ramirez" userId="c90f4572-8160-4532-ab56-d9b9f71605a0" providerId="ADAL" clId="{83003636-9254-444F-93AA-1F3B515A953B}" dt="2022-02-06T10:45:10.313" v="272" actId="478"/>
          <ac:spMkLst>
            <pc:docMk/>
            <pc:sldMk cId="0" sldId="258"/>
            <ac:spMk id="10" creationId="{E5274B93-9163-4A06-B719-52DBC6AF90FF}"/>
          </ac:spMkLst>
        </pc:spChg>
        <pc:spChg chg="add mod">
          <ac:chgData name="Jeimy Ramirez" userId="c90f4572-8160-4532-ab56-d9b9f71605a0" providerId="ADAL" clId="{83003636-9254-444F-93AA-1F3B515A953B}" dt="2022-02-06T14:03:03.753" v="4398" actId="20577"/>
          <ac:spMkLst>
            <pc:docMk/>
            <pc:sldMk cId="0" sldId="258"/>
            <ac:spMk id="11" creationId="{7E8BD4DC-15A1-4971-9B32-7C9445F4FA54}"/>
          </ac:spMkLst>
        </pc:spChg>
        <pc:spChg chg="mod">
          <ac:chgData name="Jeimy Ramirez" userId="c90f4572-8160-4532-ab56-d9b9f71605a0" providerId="ADAL" clId="{83003636-9254-444F-93AA-1F3B515A953B}" dt="2022-02-06T10:44:20.782" v="266" actId="14100"/>
          <ac:spMkLst>
            <pc:docMk/>
            <pc:sldMk cId="0" sldId="258"/>
            <ac:spMk id="81" creationId="{00000000-0000-0000-0000-000000000000}"/>
          </ac:spMkLst>
        </pc:spChg>
        <pc:spChg chg="del">
          <ac:chgData name="Jeimy Ramirez" userId="c90f4572-8160-4532-ab56-d9b9f71605a0" providerId="ADAL" clId="{83003636-9254-444F-93AA-1F3B515A953B}" dt="2022-02-06T10:45:12.756" v="273" actId="478"/>
          <ac:spMkLst>
            <pc:docMk/>
            <pc:sldMk cId="0" sldId="258"/>
            <ac:spMk id="82" creationId="{00000000-0000-0000-0000-000000000000}"/>
          </ac:spMkLst>
        </pc:spChg>
        <pc:spChg chg="mod">
          <ac:chgData name="Jeimy Ramirez" userId="c90f4572-8160-4532-ab56-d9b9f71605a0" providerId="ADAL" clId="{83003636-9254-444F-93AA-1F3B515A953B}" dt="2022-02-06T10:43:58.105" v="255" actId="14100"/>
          <ac:spMkLst>
            <pc:docMk/>
            <pc:sldMk cId="0" sldId="258"/>
            <ac:spMk id="84" creationId="{00000000-0000-0000-0000-000000000000}"/>
          </ac:spMkLst>
        </pc:spChg>
      </pc:sldChg>
      <pc:sldChg chg="addSp delSp modSp del mod modNotes">
        <pc:chgData name="Jeimy Ramirez" userId="c90f4572-8160-4532-ab56-d9b9f71605a0" providerId="ADAL" clId="{83003636-9254-444F-93AA-1F3B515A953B}" dt="2022-02-06T12:42:42.542" v="2293" actId="2696"/>
        <pc:sldMkLst>
          <pc:docMk/>
          <pc:sldMk cId="0" sldId="259"/>
        </pc:sldMkLst>
        <pc:spChg chg="del">
          <ac:chgData name="Jeimy Ramirez" userId="c90f4572-8160-4532-ab56-d9b9f71605a0" providerId="ADAL" clId="{83003636-9254-444F-93AA-1F3B515A953B}" dt="2022-02-06T12:34:39.958" v="2263" actId="478"/>
          <ac:spMkLst>
            <pc:docMk/>
            <pc:sldMk cId="0" sldId="259"/>
            <ac:spMk id="94" creationId="{00000000-0000-0000-0000-000000000000}"/>
          </ac:spMkLst>
        </pc:spChg>
        <pc:picChg chg="add del mod">
          <ac:chgData name="Jeimy Ramirez" userId="c90f4572-8160-4532-ab56-d9b9f71605a0" providerId="ADAL" clId="{83003636-9254-444F-93AA-1F3B515A953B}" dt="2022-02-06T12:35:19.142" v="2267" actId="478"/>
          <ac:picMkLst>
            <pc:docMk/>
            <pc:sldMk cId="0" sldId="259"/>
            <ac:picMk id="3" creationId="{1FE71DDD-7244-49A9-B567-AE7474A0280D}"/>
          </ac:picMkLst>
        </pc:picChg>
        <pc:picChg chg="add del mod">
          <ac:chgData name="Jeimy Ramirez" userId="c90f4572-8160-4532-ab56-d9b9f71605a0" providerId="ADAL" clId="{83003636-9254-444F-93AA-1F3B515A953B}" dt="2022-02-06T12:42:12.368" v="2285" actId="21"/>
          <ac:picMkLst>
            <pc:docMk/>
            <pc:sldMk cId="0" sldId="259"/>
            <ac:picMk id="5" creationId="{73A33CBB-8CF0-4E84-9D52-9CA92618A461}"/>
          </ac:picMkLst>
        </pc:picChg>
      </pc:sldChg>
      <pc:sldChg chg="modSp add del mod">
        <pc:chgData name="Jeimy Ramirez" userId="c90f4572-8160-4532-ab56-d9b9f71605a0" providerId="ADAL" clId="{83003636-9254-444F-93AA-1F3B515A953B}" dt="2022-02-06T13:24:02.456" v="2687" actId="20577"/>
        <pc:sldMkLst>
          <pc:docMk/>
          <pc:sldMk cId="0" sldId="260"/>
        </pc:sldMkLst>
        <pc:spChg chg="mod">
          <ac:chgData name="Jeimy Ramirez" userId="c90f4572-8160-4532-ab56-d9b9f71605a0" providerId="ADAL" clId="{83003636-9254-444F-93AA-1F3B515A953B}" dt="2022-02-06T13:23:55.672" v="2674" actId="6549"/>
          <ac:spMkLst>
            <pc:docMk/>
            <pc:sldMk cId="0" sldId="260"/>
            <ac:spMk id="101" creationId="{00000000-0000-0000-0000-000000000000}"/>
          </ac:spMkLst>
        </pc:spChg>
        <pc:spChg chg="mod">
          <ac:chgData name="Jeimy Ramirez" userId="c90f4572-8160-4532-ab56-d9b9f71605a0" providerId="ADAL" clId="{83003636-9254-444F-93AA-1F3B515A953B}" dt="2022-02-06T13:24:02.456" v="2687" actId="20577"/>
          <ac:spMkLst>
            <pc:docMk/>
            <pc:sldMk cId="0" sldId="260"/>
            <ac:spMk id="102" creationId="{00000000-0000-0000-0000-000000000000}"/>
          </ac:spMkLst>
        </pc:spChg>
      </pc:sldChg>
      <pc:sldChg chg="addSp delSp modSp mod ord">
        <pc:chgData name="Jeimy Ramirez" userId="c90f4572-8160-4532-ab56-d9b9f71605a0" providerId="ADAL" clId="{83003636-9254-444F-93AA-1F3B515A953B}" dt="2022-02-06T11:00:45.079" v="550" actId="1076"/>
        <pc:sldMkLst>
          <pc:docMk/>
          <pc:sldMk cId="0" sldId="261"/>
        </pc:sldMkLst>
        <pc:spChg chg="add del mod">
          <ac:chgData name="Jeimy Ramirez" userId="c90f4572-8160-4532-ab56-d9b9f71605a0" providerId="ADAL" clId="{83003636-9254-444F-93AA-1F3B515A953B}" dt="2022-02-06T10:48:10.066" v="357"/>
          <ac:spMkLst>
            <pc:docMk/>
            <pc:sldMk cId="0" sldId="261"/>
            <ac:spMk id="10" creationId="{BC74B677-D047-4ED7-8DE9-65D1E46D67CB}"/>
          </ac:spMkLst>
        </pc:spChg>
        <pc:spChg chg="mod">
          <ac:chgData name="Jeimy Ramirez" userId="c90f4572-8160-4532-ab56-d9b9f71605a0" providerId="ADAL" clId="{83003636-9254-444F-93AA-1F3B515A953B}" dt="2022-02-06T11:00:45.079" v="550" actId="1076"/>
          <ac:spMkLst>
            <pc:docMk/>
            <pc:sldMk cId="0" sldId="261"/>
            <ac:spMk id="109" creationId="{00000000-0000-0000-0000-000000000000}"/>
          </ac:spMkLst>
        </pc:spChg>
        <pc:spChg chg="mod">
          <ac:chgData name="Jeimy Ramirez" userId="c90f4572-8160-4532-ab56-d9b9f71605a0" providerId="ADAL" clId="{83003636-9254-444F-93AA-1F3B515A953B}" dt="2022-02-06T10:48:28.203" v="364"/>
          <ac:spMkLst>
            <pc:docMk/>
            <pc:sldMk cId="0" sldId="261"/>
            <ac:spMk id="112" creationId="{00000000-0000-0000-0000-000000000000}"/>
          </ac:spMkLst>
        </pc:spChg>
        <pc:spChg chg="mod">
          <ac:chgData name="Jeimy Ramirez" userId="c90f4572-8160-4532-ab56-d9b9f71605a0" providerId="ADAL" clId="{83003636-9254-444F-93AA-1F3B515A953B}" dt="2022-02-06T10:50:06.613" v="385" actId="20577"/>
          <ac:spMkLst>
            <pc:docMk/>
            <pc:sldMk cId="0" sldId="261"/>
            <ac:spMk id="116" creationId="{00000000-0000-0000-0000-000000000000}"/>
          </ac:spMkLst>
        </pc:spChg>
      </pc:sldChg>
      <pc:sldChg chg="modSp mod ord">
        <pc:chgData name="Jeimy Ramirez" userId="c90f4572-8160-4532-ab56-d9b9f71605a0" providerId="ADAL" clId="{83003636-9254-444F-93AA-1F3B515A953B}" dt="2022-02-06T11:04:32.134" v="576" actId="20577"/>
        <pc:sldMkLst>
          <pc:docMk/>
          <pc:sldMk cId="0" sldId="262"/>
        </pc:sldMkLst>
        <pc:spChg chg="mod">
          <ac:chgData name="Jeimy Ramirez" userId="c90f4572-8160-4532-ab56-d9b9f71605a0" providerId="ADAL" clId="{83003636-9254-444F-93AA-1F3B515A953B}" dt="2022-02-06T11:04:32.134" v="576" actId="20577"/>
          <ac:spMkLst>
            <pc:docMk/>
            <pc:sldMk cId="0" sldId="262"/>
            <ac:spMk id="122" creationId="{00000000-0000-0000-0000-000000000000}"/>
          </ac:spMkLst>
        </pc:spChg>
      </pc:sldChg>
      <pc:sldChg chg="del">
        <pc:chgData name="Jeimy Ramirez" userId="c90f4572-8160-4532-ab56-d9b9f71605a0" providerId="ADAL" clId="{83003636-9254-444F-93AA-1F3B515A953B}" dt="2022-02-06T13:23:34.422" v="2660" actId="47"/>
        <pc:sldMkLst>
          <pc:docMk/>
          <pc:sldMk cId="0" sldId="263"/>
        </pc:sldMkLst>
      </pc:sldChg>
      <pc:sldChg chg="delSp modSp mod ord">
        <pc:chgData name="Jeimy Ramirez" userId="c90f4572-8160-4532-ab56-d9b9f71605a0" providerId="ADAL" clId="{83003636-9254-444F-93AA-1F3B515A953B}" dt="2022-02-06T14:00:08.226" v="4313" actId="20577"/>
        <pc:sldMkLst>
          <pc:docMk/>
          <pc:sldMk cId="0" sldId="264"/>
        </pc:sldMkLst>
        <pc:spChg chg="mod">
          <ac:chgData name="Jeimy Ramirez" userId="c90f4572-8160-4532-ab56-d9b9f71605a0" providerId="ADAL" clId="{83003636-9254-444F-93AA-1F3B515A953B}" dt="2022-02-06T14:00:08.226" v="4313" actId="20577"/>
          <ac:spMkLst>
            <pc:docMk/>
            <pc:sldMk cId="0" sldId="264"/>
            <ac:spMk id="148" creationId="{00000000-0000-0000-0000-000000000000}"/>
          </ac:spMkLst>
        </pc:spChg>
        <pc:spChg chg="mod">
          <ac:chgData name="Jeimy Ramirez" userId="c90f4572-8160-4532-ab56-d9b9f71605a0" providerId="ADAL" clId="{83003636-9254-444F-93AA-1F3B515A953B}" dt="2022-02-06T13:26:01.996" v="2737" actId="20577"/>
          <ac:spMkLst>
            <pc:docMk/>
            <pc:sldMk cId="0" sldId="264"/>
            <ac:spMk id="149" creationId="{00000000-0000-0000-0000-000000000000}"/>
          </ac:spMkLst>
        </pc:spChg>
        <pc:picChg chg="del">
          <ac:chgData name="Jeimy Ramirez" userId="c90f4572-8160-4532-ab56-d9b9f71605a0" providerId="ADAL" clId="{83003636-9254-444F-93AA-1F3B515A953B}" dt="2022-02-06T13:26:06.092" v="2738" actId="478"/>
          <ac:picMkLst>
            <pc:docMk/>
            <pc:sldMk cId="0" sldId="264"/>
            <ac:picMk id="150" creationId="{00000000-0000-0000-0000-000000000000}"/>
          </ac:picMkLst>
        </pc:picChg>
      </pc:sldChg>
      <pc:sldChg chg="del">
        <pc:chgData name="Jeimy Ramirez" userId="c90f4572-8160-4532-ab56-d9b9f71605a0" providerId="ADAL" clId="{83003636-9254-444F-93AA-1F3B515A953B}" dt="2022-02-06T13:24:09.610" v="2689" actId="47"/>
        <pc:sldMkLst>
          <pc:docMk/>
          <pc:sldMk cId="0" sldId="265"/>
        </pc:sldMkLst>
      </pc:sldChg>
      <pc:sldChg chg="addSp delSp modSp mod ord">
        <pc:chgData name="Jeimy Ramirez" userId="c90f4572-8160-4532-ab56-d9b9f71605a0" providerId="ADAL" clId="{83003636-9254-444F-93AA-1F3B515A953B}" dt="2022-02-06T13:06:50.408" v="2503" actId="1076"/>
        <pc:sldMkLst>
          <pc:docMk/>
          <pc:sldMk cId="0" sldId="266"/>
        </pc:sldMkLst>
        <pc:spChg chg="del">
          <ac:chgData name="Jeimy Ramirez" userId="c90f4572-8160-4532-ab56-d9b9f71605a0" providerId="ADAL" clId="{83003636-9254-444F-93AA-1F3B515A953B}" dt="2022-02-06T13:06:36.037" v="2498" actId="478"/>
          <ac:spMkLst>
            <pc:docMk/>
            <pc:sldMk cId="0" sldId="266"/>
            <ac:spMk id="167" creationId="{00000000-0000-0000-0000-000000000000}"/>
          </ac:spMkLst>
        </pc:spChg>
        <pc:picChg chg="add mod">
          <ac:chgData name="Jeimy Ramirez" userId="c90f4572-8160-4532-ab56-d9b9f71605a0" providerId="ADAL" clId="{83003636-9254-444F-93AA-1F3B515A953B}" dt="2022-02-06T13:06:46.898" v="2502" actId="14100"/>
          <ac:picMkLst>
            <pc:docMk/>
            <pc:sldMk cId="0" sldId="266"/>
            <ac:picMk id="5" creationId="{3CDE7761-0B1C-4DEA-AFEB-EC3575E5308C}"/>
          </ac:picMkLst>
        </pc:picChg>
        <pc:picChg chg="add mod">
          <ac:chgData name="Jeimy Ramirez" userId="c90f4572-8160-4532-ab56-d9b9f71605a0" providerId="ADAL" clId="{83003636-9254-444F-93AA-1F3B515A953B}" dt="2022-02-06T12:43:32.459" v="2304" actId="1076"/>
          <ac:picMkLst>
            <pc:docMk/>
            <pc:sldMk cId="0" sldId="266"/>
            <ac:picMk id="6" creationId="{B4E5366B-92D3-4A95-A373-61BEA9DBE3F4}"/>
          </ac:picMkLst>
        </pc:picChg>
        <pc:picChg chg="add mod">
          <ac:chgData name="Jeimy Ramirez" userId="c90f4572-8160-4532-ab56-d9b9f71605a0" providerId="ADAL" clId="{83003636-9254-444F-93AA-1F3B515A953B}" dt="2022-02-06T12:43:59.312" v="2311" actId="1076"/>
          <ac:picMkLst>
            <pc:docMk/>
            <pc:sldMk cId="0" sldId="266"/>
            <ac:picMk id="7" creationId="{B02AAB09-A414-4D72-BC5D-7642B7240AF3}"/>
          </ac:picMkLst>
        </pc:picChg>
        <pc:picChg chg="add mod">
          <ac:chgData name="Jeimy Ramirez" userId="c90f4572-8160-4532-ab56-d9b9f71605a0" providerId="ADAL" clId="{83003636-9254-444F-93AA-1F3B515A953B}" dt="2022-02-06T13:06:50.408" v="2503" actId="1076"/>
          <ac:picMkLst>
            <pc:docMk/>
            <pc:sldMk cId="0" sldId="266"/>
            <ac:picMk id="8" creationId="{B6343C6B-44EA-4AE0-A78F-45277B439CAF}"/>
          </ac:picMkLst>
        </pc:picChg>
        <pc:picChg chg="del ord">
          <ac:chgData name="Jeimy Ramirez" userId="c90f4572-8160-4532-ab56-d9b9f71605a0" providerId="ADAL" clId="{83003636-9254-444F-93AA-1F3B515A953B}" dt="2022-02-06T12:43:47.524" v="2309" actId="478"/>
          <ac:picMkLst>
            <pc:docMk/>
            <pc:sldMk cId="0" sldId="266"/>
            <ac:picMk id="168" creationId="{00000000-0000-0000-0000-000000000000}"/>
          </ac:picMkLst>
        </pc:picChg>
        <pc:picChg chg="del mod ord">
          <ac:chgData name="Jeimy Ramirez" userId="c90f4572-8160-4532-ab56-d9b9f71605a0" providerId="ADAL" clId="{83003636-9254-444F-93AA-1F3B515A953B}" dt="2022-02-06T12:43:27.418" v="2302" actId="478"/>
          <ac:picMkLst>
            <pc:docMk/>
            <pc:sldMk cId="0" sldId="266"/>
            <ac:picMk id="169" creationId="{00000000-0000-0000-0000-000000000000}"/>
          </ac:picMkLst>
        </pc:picChg>
      </pc:sldChg>
      <pc:sldChg chg="delSp modSp del mod ord">
        <pc:chgData name="Jeimy Ramirez" userId="c90f4572-8160-4532-ab56-d9b9f71605a0" providerId="ADAL" clId="{83003636-9254-444F-93AA-1F3B515A953B}" dt="2022-02-06T12:25:48.028" v="1934" actId="47"/>
        <pc:sldMkLst>
          <pc:docMk/>
          <pc:sldMk cId="0" sldId="267"/>
        </pc:sldMkLst>
        <pc:spChg chg="mod">
          <ac:chgData name="Jeimy Ramirez" userId="c90f4572-8160-4532-ab56-d9b9f71605a0" providerId="ADAL" clId="{83003636-9254-444F-93AA-1F3B515A953B}" dt="2022-02-06T12:24:32.826" v="1855" actId="207"/>
          <ac:spMkLst>
            <pc:docMk/>
            <pc:sldMk cId="0" sldId="267"/>
            <ac:spMk id="178" creationId="{00000000-0000-0000-0000-000000000000}"/>
          </ac:spMkLst>
        </pc:spChg>
        <pc:spChg chg="del mod">
          <ac:chgData name="Jeimy Ramirez" userId="c90f4572-8160-4532-ab56-d9b9f71605a0" providerId="ADAL" clId="{83003636-9254-444F-93AA-1F3B515A953B}" dt="2022-02-06T12:25:24.980" v="1881" actId="478"/>
          <ac:spMkLst>
            <pc:docMk/>
            <pc:sldMk cId="0" sldId="267"/>
            <ac:spMk id="179" creationId="{00000000-0000-0000-0000-000000000000}"/>
          </ac:spMkLst>
        </pc:spChg>
        <pc:spChg chg="mod">
          <ac:chgData name="Jeimy Ramirez" userId="c90f4572-8160-4532-ab56-d9b9f71605a0" providerId="ADAL" clId="{83003636-9254-444F-93AA-1F3B515A953B}" dt="2022-02-06T12:25:19.157" v="1880" actId="20577"/>
          <ac:spMkLst>
            <pc:docMk/>
            <pc:sldMk cId="0" sldId="267"/>
            <ac:spMk id="180" creationId="{00000000-0000-0000-0000-000000000000}"/>
          </ac:spMkLst>
        </pc:spChg>
        <pc:spChg chg="mod">
          <ac:chgData name="Jeimy Ramirez" userId="c90f4572-8160-4532-ab56-d9b9f71605a0" providerId="ADAL" clId="{83003636-9254-444F-93AA-1F3B515A953B}" dt="2022-02-06T12:24:22.392" v="1854" actId="207"/>
          <ac:spMkLst>
            <pc:docMk/>
            <pc:sldMk cId="0" sldId="267"/>
            <ac:spMk id="183" creationId="{00000000-0000-0000-0000-000000000000}"/>
          </ac:spMkLst>
        </pc:spChg>
        <pc:spChg chg="mod">
          <ac:chgData name="Jeimy Ramirez" userId="c90f4572-8160-4532-ab56-d9b9f71605a0" providerId="ADAL" clId="{83003636-9254-444F-93AA-1F3B515A953B}" dt="2022-02-06T12:25:39.837" v="1933" actId="20577"/>
          <ac:spMkLst>
            <pc:docMk/>
            <pc:sldMk cId="0" sldId="267"/>
            <ac:spMk id="186" creationId="{00000000-0000-0000-0000-000000000000}"/>
          </ac:spMkLst>
        </pc:spChg>
      </pc:sldChg>
      <pc:sldChg chg="addSp delSp modSp add del mod ord">
        <pc:chgData name="Jeimy Ramirez" userId="c90f4572-8160-4532-ab56-d9b9f71605a0" providerId="ADAL" clId="{83003636-9254-444F-93AA-1F3B515A953B}" dt="2022-02-06T12:19:18.294" v="1774" actId="27918"/>
        <pc:sldMkLst>
          <pc:docMk/>
          <pc:sldMk cId="0" sldId="268"/>
        </pc:sldMkLst>
        <pc:spChg chg="add del">
          <ac:chgData name="Jeimy Ramirez" userId="c90f4572-8160-4532-ab56-d9b9f71605a0" providerId="ADAL" clId="{83003636-9254-444F-93AA-1F3B515A953B}" dt="2022-02-06T11:56:26.779" v="1435" actId="478"/>
          <ac:spMkLst>
            <pc:docMk/>
            <pc:sldMk cId="0" sldId="268"/>
            <ac:spMk id="4" creationId="{634EE381-D60F-46B3-BE31-9E73C99C5C76}"/>
          </ac:spMkLst>
        </pc:spChg>
        <pc:spChg chg="add del mod">
          <ac:chgData name="Jeimy Ramirez" userId="c90f4572-8160-4532-ab56-d9b9f71605a0" providerId="ADAL" clId="{83003636-9254-444F-93AA-1F3B515A953B}" dt="2022-02-06T11:56:24.662" v="1434" actId="478"/>
          <ac:spMkLst>
            <pc:docMk/>
            <pc:sldMk cId="0" sldId="268"/>
            <ac:spMk id="5" creationId="{DAFD789E-3EFC-4B46-9E89-67C696246F3C}"/>
          </ac:spMkLst>
        </pc:spChg>
        <pc:spChg chg="add mod">
          <ac:chgData name="Jeimy Ramirez" userId="c90f4572-8160-4532-ab56-d9b9f71605a0" providerId="ADAL" clId="{83003636-9254-444F-93AA-1F3B515A953B}" dt="2022-02-06T12:10:32.233" v="1695" actId="1076"/>
          <ac:spMkLst>
            <pc:docMk/>
            <pc:sldMk cId="0" sldId="268"/>
            <ac:spMk id="29" creationId="{E916369C-43BE-43AA-8FCF-5D48A1A46F13}"/>
          </ac:spMkLst>
        </pc:spChg>
        <pc:spChg chg="mod">
          <ac:chgData name="Jeimy Ramirez" userId="c90f4572-8160-4532-ab56-d9b9f71605a0" providerId="ADAL" clId="{83003636-9254-444F-93AA-1F3B515A953B}" dt="2022-02-06T11:49:46.371" v="1386" actId="2711"/>
          <ac:spMkLst>
            <pc:docMk/>
            <pc:sldMk cId="0" sldId="268"/>
            <ac:spMk id="195" creationId="{00000000-0000-0000-0000-000000000000}"/>
          </ac:spMkLst>
        </pc:spChg>
        <pc:spChg chg="mod">
          <ac:chgData name="Jeimy Ramirez" userId="c90f4572-8160-4532-ab56-d9b9f71605a0" providerId="ADAL" clId="{83003636-9254-444F-93AA-1F3B515A953B}" dt="2022-02-06T12:09:02.066" v="1678" actId="1076"/>
          <ac:spMkLst>
            <pc:docMk/>
            <pc:sldMk cId="0" sldId="268"/>
            <ac:spMk id="198" creationId="{00000000-0000-0000-0000-000000000000}"/>
          </ac:spMkLst>
        </pc:spChg>
        <pc:spChg chg="mod">
          <ac:chgData name="Jeimy Ramirez" userId="c90f4572-8160-4532-ab56-d9b9f71605a0" providerId="ADAL" clId="{83003636-9254-444F-93AA-1F3B515A953B}" dt="2022-02-06T12:02:26.366" v="1590" actId="1076"/>
          <ac:spMkLst>
            <pc:docMk/>
            <pc:sldMk cId="0" sldId="268"/>
            <ac:spMk id="199" creationId="{00000000-0000-0000-0000-000000000000}"/>
          </ac:spMkLst>
        </pc:spChg>
        <pc:spChg chg="mod">
          <ac:chgData name="Jeimy Ramirez" userId="c90f4572-8160-4532-ab56-d9b9f71605a0" providerId="ADAL" clId="{83003636-9254-444F-93AA-1F3B515A953B}" dt="2022-02-06T12:09:05.201" v="1679" actId="1076"/>
          <ac:spMkLst>
            <pc:docMk/>
            <pc:sldMk cId="0" sldId="268"/>
            <ac:spMk id="202" creationId="{00000000-0000-0000-0000-000000000000}"/>
          </ac:spMkLst>
        </pc:spChg>
        <pc:spChg chg="del">
          <ac:chgData name="Jeimy Ramirez" userId="c90f4572-8160-4532-ab56-d9b9f71605a0" providerId="ADAL" clId="{83003636-9254-444F-93AA-1F3B515A953B}" dt="2022-02-06T11:55:50.627" v="1426" actId="478"/>
          <ac:spMkLst>
            <pc:docMk/>
            <pc:sldMk cId="0" sldId="268"/>
            <ac:spMk id="203" creationId="{00000000-0000-0000-0000-000000000000}"/>
          </ac:spMkLst>
        </pc:spChg>
        <pc:spChg chg="mod">
          <ac:chgData name="Jeimy Ramirez" userId="c90f4572-8160-4532-ab56-d9b9f71605a0" providerId="ADAL" clId="{83003636-9254-444F-93AA-1F3B515A953B}" dt="2022-02-06T12:08:42.653" v="1669" actId="1076"/>
          <ac:spMkLst>
            <pc:docMk/>
            <pc:sldMk cId="0" sldId="268"/>
            <ac:spMk id="204" creationId="{00000000-0000-0000-0000-000000000000}"/>
          </ac:spMkLst>
        </pc:spChg>
        <pc:spChg chg="mod">
          <ac:chgData name="Jeimy Ramirez" userId="c90f4572-8160-4532-ab56-d9b9f71605a0" providerId="ADAL" clId="{83003636-9254-444F-93AA-1F3B515A953B}" dt="2022-02-06T12:09:05.201" v="1679" actId="1076"/>
          <ac:spMkLst>
            <pc:docMk/>
            <pc:sldMk cId="0" sldId="268"/>
            <ac:spMk id="205" creationId="{00000000-0000-0000-0000-000000000000}"/>
          </ac:spMkLst>
        </pc:spChg>
        <pc:spChg chg="del">
          <ac:chgData name="Jeimy Ramirez" userId="c90f4572-8160-4532-ab56-d9b9f71605a0" providerId="ADAL" clId="{83003636-9254-444F-93AA-1F3B515A953B}" dt="2022-02-06T11:55:52.278" v="1427" actId="478"/>
          <ac:spMkLst>
            <pc:docMk/>
            <pc:sldMk cId="0" sldId="268"/>
            <ac:spMk id="206" creationId="{00000000-0000-0000-0000-000000000000}"/>
          </ac:spMkLst>
        </pc:spChg>
        <pc:spChg chg="mod">
          <ac:chgData name="Jeimy Ramirez" userId="c90f4572-8160-4532-ab56-d9b9f71605a0" providerId="ADAL" clId="{83003636-9254-444F-93AA-1F3B515A953B}" dt="2022-02-06T12:01:18.728" v="1576" actId="1076"/>
          <ac:spMkLst>
            <pc:docMk/>
            <pc:sldMk cId="0" sldId="268"/>
            <ac:spMk id="207" creationId="{00000000-0000-0000-0000-000000000000}"/>
          </ac:spMkLst>
        </pc:spChg>
        <pc:graphicFrameChg chg="add del mod">
          <ac:chgData name="Jeimy Ramirez" userId="c90f4572-8160-4532-ab56-d9b9f71605a0" providerId="ADAL" clId="{83003636-9254-444F-93AA-1F3B515A953B}" dt="2022-02-06T11:53:56.635" v="1390"/>
          <ac:graphicFrameMkLst>
            <pc:docMk/>
            <pc:sldMk cId="0" sldId="268"/>
            <ac:graphicFrameMk id="2" creationId="{4A312ACA-C0A4-46F2-BC6F-84E051B1B9D2}"/>
          </ac:graphicFrameMkLst>
        </pc:graphicFrameChg>
        <pc:graphicFrameChg chg="add del mod">
          <ac:chgData name="Jeimy Ramirez" userId="c90f4572-8160-4532-ab56-d9b9f71605a0" providerId="ADAL" clId="{83003636-9254-444F-93AA-1F3B515A953B}" dt="2022-02-06T12:05:58.432" v="1626"/>
          <ac:graphicFrameMkLst>
            <pc:docMk/>
            <pc:sldMk cId="0" sldId="268"/>
            <ac:graphicFrameMk id="6" creationId="{75BC8509-8E46-4882-A28C-B2989B04EEC1}"/>
          </ac:graphicFrameMkLst>
        </pc:graphicFrameChg>
        <pc:graphicFrameChg chg="add del mod">
          <ac:chgData name="Jeimy Ramirez" userId="c90f4572-8160-4532-ab56-d9b9f71605a0" providerId="ADAL" clId="{83003636-9254-444F-93AA-1F3B515A953B}" dt="2022-02-06T12:06:24.401" v="1638"/>
          <ac:graphicFrameMkLst>
            <pc:docMk/>
            <pc:sldMk cId="0" sldId="268"/>
            <ac:graphicFrameMk id="8" creationId="{C4E38A8A-56AE-4603-8CE5-04B242DF6F4C}"/>
          </ac:graphicFrameMkLst>
        </pc:graphicFrameChg>
        <pc:graphicFrameChg chg="add del mod">
          <ac:chgData name="Jeimy Ramirez" userId="c90f4572-8160-4532-ab56-d9b9f71605a0" providerId="ADAL" clId="{83003636-9254-444F-93AA-1F3B515A953B}" dt="2022-02-06T12:06:49.384" v="1641" actId="478"/>
          <ac:graphicFrameMkLst>
            <pc:docMk/>
            <pc:sldMk cId="0" sldId="268"/>
            <ac:graphicFrameMk id="9" creationId="{65F0CA7F-DC89-44A0-A575-9A626DC919F2}"/>
          </ac:graphicFrameMkLst>
        </pc:graphicFrameChg>
        <pc:graphicFrameChg chg="add mod modGraphic">
          <ac:chgData name="Jeimy Ramirez" userId="c90f4572-8160-4532-ab56-d9b9f71605a0" providerId="ADAL" clId="{83003636-9254-444F-93AA-1F3B515A953B}" dt="2022-02-06T12:09:44.309" v="1681" actId="113"/>
          <ac:graphicFrameMkLst>
            <pc:docMk/>
            <pc:sldMk cId="0" sldId="268"/>
            <ac:graphicFrameMk id="10" creationId="{87105979-112B-47E2-8458-E89619CE6877}"/>
          </ac:graphicFrameMkLst>
        </pc:graphicFrameChg>
        <pc:graphicFrameChg chg="add mod">
          <ac:chgData name="Jeimy Ramirez" userId="c90f4572-8160-4532-ab56-d9b9f71605a0" providerId="ADAL" clId="{83003636-9254-444F-93AA-1F3B515A953B}" dt="2022-02-06T12:04:57.971" v="1595"/>
          <ac:graphicFrameMkLst>
            <pc:docMk/>
            <pc:sldMk cId="0" sldId="268"/>
            <ac:graphicFrameMk id="20" creationId="{C3BC5343-319E-4697-B3A9-D67F682C0D67}"/>
          </ac:graphicFrameMkLst>
        </pc:graphicFrameChg>
        <pc:graphicFrameChg chg="add mod">
          <ac:chgData name="Jeimy Ramirez" userId="c90f4572-8160-4532-ab56-d9b9f71605a0" providerId="ADAL" clId="{83003636-9254-444F-93AA-1F3B515A953B}" dt="2022-02-06T12:05:15.619" v="1616"/>
          <ac:graphicFrameMkLst>
            <pc:docMk/>
            <pc:sldMk cId="0" sldId="268"/>
            <ac:graphicFrameMk id="21" creationId="{C3BC5343-319E-4697-B3A9-D67F682C0D67}"/>
          </ac:graphicFrameMkLst>
        </pc:graphicFrameChg>
        <pc:graphicFrameChg chg="add mod">
          <ac:chgData name="Jeimy Ramirez" userId="c90f4572-8160-4532-ab56-d9b9f71605a0" providerId="ADAL" clId="{83003636-9254-444F-93AA-1F3B515A953B}" dt="2022-02-06T12:10:39.283" v="1698" actId="14100"/>
          <ac:graphicFrameMkLst>
            <pc:docMk/>
            <pc:sldMk cId="0" sldId="268"/>
            <ac:graphicFrameMk id="22" creationId="{C3BC5343-319E-4697-B3A9-D67F682C0D67}"/>
          </ac:graphicFrameMkLst>
        </pc:graphicFrameChg>
        <pc:picChg chg="add del">
          <ac:chgData name="Jeimy Ramirez" userId="c90f4572-8160-4532-ab56-d9b9f71605a0" providerId="ADAL" clId="{83003636-9254-444F-93AA-1F3B515A953B}" dt="2022-02-06T11:55:00.289" v="1419" actId="478"/>
          <ac:picMkLst>
            <pc:docMk/>
            <pc:sldMk cId="0" sldId="268"/>
            <ac:picMk id="3" creationId="{B4E05890-B4D7-490C-96C6-49117A271016}"/>
          </ac:picMkLst>
        </pc:picChg>
        <pc:picChg chg="add del mod">
          <ac:chgData name="Jeimy Ramirez" userId="c90f4572-8160-4532-ab56-d9b9f71605a0" providerId="ADAL" clId="{83003636-9254-444F-93AA-1F3B515A953B}" dt="2022-02-06T12:06:16.008" v="1630" actId="478"/>
          <ac:picMkLst>
            <pc:docMk/>
            <pc:sldMk cId="0" sldId="268"/>
            <ac:picMk id="7" creationId="{1DF107A2-0623-45A2-8C1B-8FF3C7C8A71C}"/>
          </ac:picMkLst>
        </pc:picChg>
        <pc:cxnChg chg="mod">
          <ac:chgData name="Jeimy Ramirez" userId="c90f4572-8160-4532-ab56-d9b9f71605a0" providerId="ADAL" clId="{83003636-9254-444F-93AA-1F3B515A953B}" dt="2022-02-06T12:08:57.934" v="1676" actId="14100"/>
          <ac:cxnSpMkLst>
            <pc:docMk/>
            <pc:sldMk cId="0" sldId="268"/>
            <ac:cxnSpMk id="200" creationId="{00000000-0000-0000-0000-000000000000}"/>
          </ac:cxnSpMkLst>
        </pc:cxnChg>
        <pc:cxnChg chg="del">
          <ac:chgData name="Jeimy Ramirez" userId="c90f4572-8160-4532-ab56-d9b9f71605a0" providerId="ADAL" clId="{83003636-9254-444F-93AA-1F3B515A953B}" dt="2022-02-06T11:55:49.237" v="1425" actId="478"/>
          <ac:cxnSpMkLst>
            <pc:docMk/>
            <pc:sldMk cId="0" sldId="268"/>
            <ac:cxnSpMk id="201" creationId="{00000000-0000-0000-0000-000000000000}"/>
          </ac:cxnSpMkLst>
        </pc:cxnChg>
      </pc:sldChg>
      <pc:sldChg chg="del">
        <pc:chgData name="Jeimy Ramirez" userId="c90f4572-8160-4532-ab56-d9b9f71605a0" providerId="ADAL" clId="{83003636-9254-444F-93AA-1F3B515A953B}" dt="2022-02-06T13:24:15.631" v="2693" actId="47"/>
        <pc:sldMkLst>
          <pc:docMk/>
          <pc:sldMk cId="0" sldId="269"/>
        </pc:sldMkLst>
      </pc:sldChg>
      <pc:sldChg chg="del">
        <pc:chgData name="Jeimy Ramirez" userId="c90f4572-8160-4532-ab56-d9b9f71605a0" providerId="ADAL" clId="{83003636-9254-444F-93AA-1F3B515A953B}" dt="2022-02-06T13:24:17.389" v="2694" actId="47"/>
        <pc:sldMkLst>
          <pc:docMk/>
          <pc:sldMk cId="0" sldId="270"/>
        </pc:sldMkLst>
      </pc:sldChg>
      <pc:sldChg chg="del">
        <pc:chgData name="Jeimy Ramirez" userId="c90f4572-8160-4532-ab56-d9b9f71605a0" providerId="ADAL" clId="{83003636-9254-444F-93AA-1F3B515A953B}" dt="2022-02-06T13:24:18.623" v="2695" actId="47"/>
        <pc:sldMkLst>
          <pc:docMk/>
          <pc:sldMk cId="0" sldId="271"/>
        </pc:sldMkLst>
      </pc:sldChg>
      <pc:sldChg chg="del">
        <pc:chgData name="Jeimy Ramirez" userId="c90f4572-8160-4532-ab56-d9b9f71605a0" providerId="ADAL" clId="{83003636-9254-444F-93AA-1F3B515A953B}" dt="2022-02-06T13:24:20.791" v="2696" actId="47"/>
        <pc:sldMkLst>
          <pc:docMk/>
          <pc:sldMk cId="0" sldId="272"/>
        </pc:sldMkLst>
      </pc:sldChg>
      <pc:sldChg chg="del">
        <pc:chgData name="Jeimy Ramirez" userId="c90f4572-8160-4532-ab56-d9b9f71605a0" providerId="ADAL" clId="{83003636-9254-444F-93AA-1F3B515A953B}" dt="2022-02-06T13:24:21.831" v="2697" actId="47"/>
        <pc:sldMkLst>
          <pc:docMk/>
          <pc:sldMk cId="0" sldId="273"/>
        </pc:sldMkLst>
      </pc:sldChg>
      <pc:sldChg chg="del">
        <pc:chgData name="Jeimy Ramirez" userId="c90f4572-8160-4532-ab56-d9b9f71605a0" providerId="ADAL" clId="{83003636-9254-444F-93AA-1F3B515A953B}" dt="2022-02-06T13:24:24.735" v="2698" actId="47"/>
        <pc:sldMkLst>
          <pc:docMk/>
          <pc:sldMk cId="0" sldId="274"/>
        </pc:sldMkLst>
      </pc:sldChg>
      <pc:sldChg chg="del">
        <pc:chgData name="Jeimy Ramirez" userId="c90f4572-8160-4532-ab56-d9b9f71605a0" providerId="ADAL" clId="{83003636-9254-444F-93AA-1F3B515A953B}" dt="2022-02-06T13:24:25.805" v="2699" actId="47"/>
        <pc:sldMkLst>
          <pc:docMk/>
          <pc:sldMk cId="0" sldId="275"/>
        </pc:sldMkLst>
      </pc:sldChg>
      <pc:sldChg chg="del">
        <pc:chgData name="Jeimy Ramirez" userId="c90f4572-8160-4532-ab56-d9b9f71605a0" providerId="ADAL" clId="{83003636-9254-444F-93AA-1F3B515A953B}" dt="2022-02-06T13:24:27.354" v="2700" actId="47"/>
        <pc:sldMkLst>
          <pc:docMk/>
          <pc:sldMk cId="0" sldId="276"/>
        </pc:sldMkLst>
      </pc:sldChg>
      <pc:sldChg chg="addSp delSp modSp add del mod">
        <pc:chgData name="Jeimy Ramirez" userId="c90f4572-8160-4532-ab56-d9b9f71605a0" providerId="ADAL" clId="{83003636-9254-444F-93AA-1F3B515A953B}" dt="2022-02-06T10:51:16.954" v="395" actId="47"/>
        <pc:sldMkLst>
          <pc:docMk/>
          <pc:sldMk cId="341227114" sldId="277"/>
        </pc:sldMkLst>
        <pc:spChg chg="add mod">
          <ac:chgData name="Jeimy Ramirez" userId="c90f4572-8160-4532-ab56-d9b9f71605a0" providerId="ADAL" clId="{83003636-9254-444F-93AA-1F3B515A953B}" dt="2022-02-06T10:47:49.465" v="352" actId="20577"/>
          <ac:spMkLst>
            <pc:docMk/>
            <pc:sldMk cId="341227114" sldId="277"/>
            <ac:spMk id="10" creationId="{7F88C219-1563-4E3C-8922-8740AF1DED69}"/>
          </ac:spMkLst>
        </pc:spChg>
        <pc:spChg chg="del">
          <ac:chgData name="Jeimy Ramirez" userId="c90f4572-8160-4532-ab56-d9b9f71605a0" providerId="ADAL" clId="{83003636-9254-444F-93AA-1F3B515A953B}" dt="2022-02-06T10:47:10.460" v="332" actId="478"/>
          <ac:spMkLst>
            <pc:docMk/>
            <pc:sldMk cId="341227114" sldId="277"/>
            <ac:spMk id="81" creationId="{00000000-0000-0000-0000-000000000000}"/>
          </ac:spMkLst>
        </pc:spChg>
        <pc:spChg chg="mod">
          <ac:chgData name="Jeimy Ramirez" userId="c90f4572-8160-4532-ab56-d9b9f71605a0" providerId="ADAL" clId="{83003636-9254-444F-93AA-1F3B515A953B}" dt="2022-02-06T10:47:07.825" v="331" actId="1076"/>
          <ac:spMkLst>
            <pc:docMk/>
            <pc:sldMk cId="341227114" sldId="277"/>
            <ac:spMk id="84" creationId="{00000000-0000-0000-0000-000000000000}"/>
          </ac:spMkLst>
        </pc:spChg>
      </pc:sldChg>
      <pc:sldChg chg="add del">
        <pc:chgData name="Jeimy Ramirez" userId="c90f4572-8160-4532-ab56-d9b9f71605a0" providerId="ADAL" clId="{83003636-9254-444F-93AA-1F3B515A953B}" dt="2022-02-06T13:24:08.596" v="2688" actId="47"/>
        <pc:sldMkLst>
          <pc:docMk/>
          <pc:sldMk cId="605901675" sldId="278"/>
        </pc:sldMkLst>
      </pc:sldChg>
      <pc:sldChg chg="new del">
        <pc:chgData name="Jeimy Ramirez" userId="c90f4572-8160-4532-ab56-d9b9f71605a0" providerId="ADAL" clId="{83003636-9254-444F-93AA-1F3B515A953B}" dt="2022-02-06T10:52:24.618" v="398" actId="47"/>
        <pc:sldMkLst>
          <pc:docMk/>
          <pc:sldMk cId="906703875" sldId="279"/>
        </pc:sldMkLst>
      </pc:sldChg>
      <pc:sldChg chg="modSp add mod">
        <pc:chgData name="Jeimy Ramirez" userId="c90f4572-8160-4532-ab56-d9b9f71605a0" providerId="ADAL" clId="{83003636-9254-444F-93AA-1F3B515A953B}" dt="2022-02-06T11:00:08.795" v="547" actId="1076"/>
        <pc:sldMkLst>
          <pc:docMk/>
          <pc:sldMk cId="2815946648" sldId="280"/>
        </pc:sldMkLst>
        <pc:spChg chg="mod">
          <ac:chgData name="Jeimy Ramirez" userId="c90f4572-8160-4532-ab56-d9b9f71605a0" providerId="ADAL" clId="{83003636-9254-444F-93AA-1F3B515A953B}" dt="2022-02-06T11:00:08.795" v="547" actId="1076"/>
          <ac:spMkLst>
            <pc:docMk/>
            <pc:sldMk cId="2815946648" sldId="280"/>
            <ac:spMk id="148" creationId="{00000000-0000-0000-0000-000000000000}"/>
          </ac:spMkLst>
        </pc:spChg>
        <pc:spChg chg="mod">
          <ac:chgData name="Jeimy Ramirez" userId="c90f4572-8160-4532-ab56-d9b9f71605a0" providerId="ADAL" clId="{83003636-9254-444F-93AA-1F3B515A953B}" dt="2022-02-06T10:52:38.095" v="417" actId="20577"/>
          <ac:spMkLst>
            <pc:docMk/>
            <pc:sldMk cId="2815946648" sldId="280"/>
            <ac:spMk id="149" creationId="{00000000-0000-0000-0000-000000000000}"/>
          </ac:spMkLst>
        </pc:spChg>
        <pc:picChg chg="mod">
          <ac:chgData name="Jeimy Ramirez" userId="c90f4572-8160-4532-ab56-d9b9f71605a0" providerId="ADAL" clId="{83003636-9254-444F-93AA-1F3B515A953B}" dt="2022-02-06T11:00:06.306" v="546" actId="1076"/>
          <ac:picMkLst>
            <pc:docMk/>
            <pc:sldMk cId="2815946648" sldId="280"/>
            <ac:picMk id="150" creationId="{00000000-0000-0000-0000-000000000000}"/>
          </ac:picMkLst>
        </pc:picChg>
      </pc:sldChg>
      <pc:sldChg chg="add del setBg">
        <pc:chgData name="Jeimy Ramirez" userId="c90f4572-8160-4532-ab56-d9b9f71605a0" providerId="ADAL" clId="{83003636-9254-444F-93AA-1F3B515A953B}" dt="2022-02-06T11:04:21.663" v="555" actId="47"/>
        <pc:sldMkLst>
          <pc:docMk/>
          <pc:sldMk cId="1941916520" sldId="281"/>
        </pc:sldMkLst>
      </pc:sldChg>
      <pc:sldChg chg="add del">
        <pc:chgData name="Jeimy Ramirez" userId="c90f4572-8160-4532-ab56-d9b9f71605a0" providerId="ADAL" clId="{83003636-9254-444F-93AA-1F3B515A953B}" dt="2022-02-06T13:23:33.326" v="2659" actId="47"/>
        <pc:sldMkLst>
          <pc:docMk/>
          <pc:sldMk cId="3612361990" sldId="282"/>
        </pc:sldMkLst>
      </pc:sldChg>
      <pc:sldChg chg="new del">
        <pc:chgData name="Jeimy Ramirez" userId="c90f4572-8160-4532-ab56-d9b9f71605a0" providerId="ADAL" clId="{83003636-9254-444F-93AA-1F3B515A953B}" dt="2022-02-06T11:05:15.294" v="581" actId="47"/>
        <pc:sldMkLst>
          <pc:docMk/>
          <pc:sldMk cId="3829799555" sldId="283"/>
        </pc:sldMkLst>
      </pc:sldChg>
      <pc:sldChg chg="addSp delSp modSp add mod ord">
        <pc:chgData name="Jeimy Ramirez" userId="c90f4572-8160-4532-ab56-d9b9f71605a0" providerId="ADAL" clId="{83003636-9254-444F-93AA-1F3B515A953B}" dt="2022-02-06T12:21:16.175" v="1789" actId="20577"/>
        <pc:sldMkLst>
          <pc:docMk/>
          <pc:sldMk cId="3805671841" sldId="284"/>
        </pc:sldMkLst>
        <pc:spChg chg="add mod">
          <ac:chgData name="Jeimy Ramirez" userId="c90f4572-8160-4532-ab56-d9b9f71605a0" providerId="ADAL" clId="{83003636-9254-444F-93AA-1F3B515A953B}" dt="2022-02-06T11:07:01.249" v="599" actId="1076"/>
          <ac:spMkLst>
            <pc:docMk/>
            <pc:sldMk cId="3805671841" sldId="284"/>
            <ac:spMk id="12" creationId="{4D27F3B8-0A75-4195-A7E7-61BF9B7D57FD}"/>
          </ac:spMkLst>
        </pc:spChg>
        <pc:spChg chg="mod">
          <ac:chgData name="Jeimy Ramirez" userId="c90f4572-8160-4532-ab56-d9b9f71605a0" providerId="ADAL" clId="{83003636-9254-444F-93AA-1F3B515A953B}" dt="2022-02-06T12:21:16.175" v="1789" actId="20577"/>
          <ac:spMkLst>
            <pc:docMk/>
            <pc:sldMk cId="3805671841" sldId="284"/>
            <ac:spMk id="148" creationId="{00000000-0000-0000-0000-000000000000}"/>
          </ac:spMkLst>
        </pc:spChg>
        <pc:spChg chg="mod">
          <ac:chgData name="Jeimy Ramirez" userId="c90f4572-8160-4532-ab56-d9b9f71605a0" providerId="ADAL" clId="{83003636-9254-444F-93AA-1F3B515A953B}" dt="2022-02-06T11:05:36.659" v="584"/>
          <ac:spMkLst>
            <pc:docMk/>
            <pc:sldMk cId="3805671841" sldId="284"/>
            <ac:spMk id="149" creationId="{00000000-0000-0000-0000-000000000000}"/>
          </ac:spMkLst>
        </pc:spChg>
        <pc:picChg chg="add mod">
          <ac:chgData name="Jeimy Ramirez" userId="c90f4572-8160-4532-ab56-d9b9f71605a0" providerId="ADAL" clId="{83003636-9254-444F-93AA-1F3B515A953B}" dt="2022-02-06T11:13:03.800" v="717" actId="14100"/>
          <ac:picMkLst>
            <pc:docMk/>
            <pc:sldMk cId="3805671841" sldId="284"/>
            <ac:picMk id="13" creationId="{0233B645-1469-43B5-B05B-F0E22DA922B2}"/>
          </ac:picMkLst>
        </pc:picChg>
        <pc:picChg chg="del">
          <ac:chgData name="Jeimy Ramirez" userId="c90f4572-8160-4532-ab56-d9b9f71605a0" providerId="ADAL" clId="{83003636-9254-444F-93AA-1F3B515A953B}" dt="2022-02-06T11:12:57.027" v="714" actId="478"/>
          <ac:picMkLst>
            <pc:docMk/>
            <pc:sldMk cId="3805671841" sldId="284"/>
            <ac:picMk id="150" creationId="{00000000-0000-0000-0000-000000000000}"/>
          </ac:picMkLst>
        </pc:picChg>
      </pc:sldChg>
      <pc:sldChg chg="modSp add mod">
        <pc:chgData name="Jeimy Ramirez" userId="c90f4572-8160-4532-ab56-d9b9f71605a0" providerId="ADAL" clId="{83003636-9254-444F-93AA-1F3B515A953B}" dt="2022-02-06T11:24:36.873" v="1065" actId="404"/>
        <pc:sldMkLst>
          <pc:docMk/>
          <pc:sldMk cId="1824073322" sldId="285"/>
        </pc:sldMkLst>
        <pc:spChg chg="mod">
          <ac:chgData name="Jeimy Ramirez" userId="c90f4572-8160-4532-ab56-d9b9f71605a0" providerId="ADAL" clId="{83003636-9254-444F-93AA-1F3B515A953B}" dt="2022-02-06T11:24:36.873" v="1065" actId="404"/>
          <ac:spMkLst>
            <pc:docMk/>
            <pc:sldMk cId="1824073322" sldId="285"/>
            <ac:spMk id="148" creationId="{00000000-0000-0000-0000-000000000000}"/>
          </ac:spMkLst>
        </pc:spChg>
        <pc:spChg chg="mod">
          <ac:chgData name="Jeimy Ramirez" userId="c90f4572-8160-4532-ab56-d9b9f71605a0" providerId="ADAL" clId="{83003636-9254-444F-93AA-1F3B515A953B}" dt="2022-02-06T11:12:17.327" v="693" actId="20577"/>
          <ac:spMkLst>
            <pc:docMk/>
            <pc:sldMk cId="1824073322" sldId="285"/>
            <ac:spMk id="149" creationId="{00000000-0000-0000-0000-000000000000}"/>
          </ac:spMkLst>
        </pc:spChg>
        <pc:picChg chg="mod">
          <ac:chgData name="Jeimy Ramirez" userId="c90f4572-8160-4532-ab56-d9b9f71605a0" providerId="ADAL" clId="{83003636-9254-444F-93AA-1F3B515A953B}" dt="2022-02-06T11:12:22.901" v="713" actId="1038"/>
          <ac:picMkLst>
            <pc:docMk/>
            <pc:sldMk cId="1824073322" sldId="285"/>
            <ac:picMk id="152" creationId="{00000000-0000-0000-0000-000000000000}"/>
          </ac:picMkLst>
        </pc:picChg>
      </pc:sldChg>
      <pc:sldChg chg="add del setBg">
        <pc:chgData name="Jeimy Ramirez" userId="c90f4572-8160-4532-ab56-d9b9f71605a0" providerId="ADAL" clId="{83003636-9254-444F-93AA-1F3B515A953B}" dt="2022-02-06T11:16:39.534" v="786" actId="2696"/>
        <pc:sldMkLst>
          <pc:docMk/>
          <pc:sldMk cId="572116293" sldId="286"/>
        </pc:sldMkLst>
      </pc:sldChg>
      <pc:sldChg chg="modSp add mod ord">
        <pc:chgData name="Jeimy Ramirez" userId="c90f4572-8160-4532-ab56-d9b9f71605a0" providerId="ADAL" clId="{83003636-9254-444F-93AA-1F3B515A953B}" dt="2022-02-06T11:16:52.109" v="821" actId="20577"/>
        <pc:sldMkLst>
          <pc:docMk/>
          <pc:sldMk cId="989022628" sldId="286"/>
        </pc:sldMkLst>
        <pc:spChg chg="mod">
          <ac:chgData name="Jeimy Ramirez" userId="c90f4572-8160-4532-ab56-d9b9f71605a0" providerId="ADAL" clId="{83003636-9254-444F-93AA-1F3B515A953B}" dt="2022-02-06T11:16:52.109" v="821" actId="20577"/>
          <ac:spMkLst>
            <pc:docMk/>
            <pc:sldMk cId="989022628" sldId="286"/>
            <ac:spMk id="122" creationId="{00000000-0000-0000-0000-000000000000}"/>
          </ac:spMkLst>
        </pc:spChg>
      </pc:sldChg>
      <pc:sldChg chg="addSp delSp modSp add mod ord">
        <pc:chgData name="Jeimy Ramirez" userId="c90f4572-8160-4532-ab56-d9b9f71605a0" providerId="ADAL" clId="{83003636-9254-444F-93AA-1F3B515A953B}" dt="2022-02-06T13:45:44.289" v="3738" actId="6549"/>
        <pc:sldMkLst>
          <pc:docMk/>
          <pc:sldMk cId="1712476077" sldId="287"/>
        </pc:sldMkLst>
        <pc:spChg chg="del">
          <ac:chgData name="Jeimy Ramirez" userId="c90f4572-8160-4532-ab56-d9b9f71605a0" providerId="ADAL" clId="{83003636-9254-444F-93AA-1F3B515A953B}" dt="2022-02-06T11:17:37.059" v="879" actId="478"/>
          <ac:spMkLst>
            <pc:docMk/>
            <pc:sldMk cId="1712476077" sldId="287"/>
            <ac:spMk id="12" creationId="{4D27F3B8-0A75-4195-A7E7-61BF9B7D57FD}"/>
          </ac:spMkLst>
        </pc:spChg>
        <pc:spChg chg="mod">
          <ac:chgData name="Jeimy Ramirez" userId="c90f4572-8160-4532-ab56-d9b9f71605a0" providerId="ADAL" clId="{83003636-9254-444F-93AA-1F3B515A953B}" dt="2022-02-06T13:45:44.289" v="3738" actId="6549"/>
          <ac:spMkLst>
            <pc:docMk/>
            <pc:sldMk cId="1712476077" sldId="287"/>
            <ac:spMk id="148" creationId="{00000000-0000-0000-0000-000000000000}"/>
          </ac:spMkLst>
        </pc:spChg>
        <pc:spChg chg="mod">
          <ac:chgData name="Jeimy Ramirez" userId="c90f4572-8160-4532-ab56-d9b9f71605a0" providerId="ADAL" clId="{83003636-9254-444F-93AA-1F3B515A953B}" dt="2022-02-06T11:17:33.619" v="878" actId="14100"/>
          <ac:spMkLst>
            <pc:docMk/>
            <pc:sldMk cId="1712476077" sldId="287"/>
            <ac:spMk id="149" creationId="{00000000-0000-0000-0000-000000000000}"/>
          </ac:spMkLst>
        </pc:spChg>
        <pc:picChg chg="del">
          <ac:chgData name="Jeimy Ramirez" userId="c90f4572-8160-4532-ab56-d9b9f71605a0" providerId="ADAL" clId="{83003636-9254-444F-93AA-1F3B515A953B}" dt="2022-02-06T11:18:43.172" v="880" actId="478"/>
          <ac:picMkLst>
            <pc:docMk/>
            <pc:sldMk cId="1712476077" sldId="287"/>
            <ac:picMk id="13" creationId="{0233B645-1469-43B5-B05B-F0E22DA922B2}"/>
          </ac:picMkLst>
        </pc:picChg>
        <pc:picChg chg="add mod">
          <ac:chgData name="Jeimy Ramirez" userId="c90f4572-8160-4532-ab56-d9b9f71605a0" providerId="ADAL" clId="{83003636-9254-444F-93AA-1F3B515A953B}" dt="2022-02-06T11:31:59.586" v="1191" actId="1076"/>
          <ac:picMkLst>
            <pc:docMk/>
            <pc:sldMk cId="1712476077" sldId="287"/>
            <ac:picMk id="14" creationId="{B28453DC-708A-4564-842A-466DDB4CD5A5}"/>
          </ac:picMkLst>
        </pc:picChg>
        <pc:picChg chg="mod">
          <ac:chgData name="Jeimy Ramirez" userId="c90f4572-8160-4532-ab56-d9b9f71605a0" providerId="ADAL" clId="{83003636-9254-444F-93AA-1F3B515A953B}" dt="2022-02-06T11:19:22.938" v="947" actId="1076"/>
          <ac:picMkLst>
            <pc:docMk/>
            <pc:sldMk cId="1712476077" sldId="287"/>
            <ac:picMk id="152" creationId="{00000000-0000-0000-0000-000000000000}"/>
          </ac:picMkLst>
        </pc:picChg>
      </pc:sldChg>
      <pc:sldChg chg="modSp add mod ord">
        <pc:chgData name="Jeimy Ramirez" userId="c90f4572-8160-4532-ab56-d9b9f71605a0" providerId="ADAL" clId="{83003636-9254-444F-93AA-1F3B515A953B}" dt="2022-02-06T11:27:43.492" v="1151" actId="14100"/>
        <pc:sldMkLst>
          <pc:docMk/>
          <pc:sldMk cId="105903681" sldId="288"/>
        </pc:sldMkLst>
        <pc:spChg chg="mod">
          <ac:chgData name="Jeimy Ramirez" userId="c90f4572-8160-4532-ab56-d9b9f71605a0" providerId="ADAL" clId="{83003636-9254-444F-93AA-1F3B515A953B}" dt="2022-02-06T11:27:43.492" v="1151" actId="14100"/>
          <ac:spMkLst>
            <pc:docMk/>
            <pc:sldMk cId="105903681" sldId="288"/>
            <ac:spMk id="122" creationId="{00000000-0000-0000-0000-000000000000}"/>
          </ac:spMkLst>
        </pc:spChg>
      </pc:sldChg>
      <pc:sldChg chg="addSp delSp modSp add mod ord">
        <pc:chgData name="Jeimy Ramirez" userId="c90f4572-8160-4532-ab56-d9b9f71605a0" providerId="ADAL" clId="{83003636-9254-444F-93AA-1F3B515A953B}" dt="2022-02-06T11:40:47.622" v="1330" actId="403"/>
        <pc:sldMkLst>
          <pc:docMk/>
          <pc:sldMk cId="3765181875" sldId="289"/>
        </pc:sldMkLst>
        <pc:spChg chg="mod">
          <ac:chgData name="Jeimy Ramirez" userId="c90f4572-8160-4532-ab56-d9b9f71605a0" providerId="ADAL" clId="{83003636-9254-444F-93AA-1F3B515A953B}" dt="2022-02-06T11:40:47.622" v="1330" actId="403"/>
          <ac:spMkLst>
            <pc:docMk/>
            <pc:sldMk cId="3765181875" sldId="289"/>
            <ac:spMk id="148" creationId="{00000000-0000-0000-0000-000000000000}"/>
          </ac:spMkLst>
        </pc:spChg>
        <pc:spChg chg="mod">
          <ac:chgData name="Jeimy Ramirez" userId="c90f4572-8160-4532-ab56-d9b9f71605a0" providerId="ADAL" clId="{83003636-9254-444F-93AA-1F3B515A953B}" dt="2022-02-06T11:35:25.049" v="1271" actId="20577"/>
          <ac:spMkLst>
            <pc:docMk/>
            <pc:sldMk cId="3765181875" sldId="289"/>
            <ac:spMk id="149" creationId="{00000000-0000-0000-0000-000000000000}"/>
          </ac:spMkLst>
        </pc:spChg>
        <pc:picChg chg="add del mod">
          <ac:chgData name="Jeimy Ramirez" userId="c90f4572-8160-4532-ab56-d9b9f71605a0" providerId="ADAL" clId="{83003636-9254-444F-93AA-1F3B515A953B}" dt="2022-02-06T11:36:15.828" v="1272" actId="478"/>
          <ac:picMkLst>
            <pc:docMk/>
            <pc:sldMk cId="3765181875" sldId="289"/>
            <ac:picMk id="3" creationId="{EA91BD20-FF6E-47F2-AB22-D20A7AB3E4A6}"/>
          </ac:picMkLst>
        </pc:picChg>
        <pc:picChg chg="add del mod">
          <ac:chgData name="Jeimy Ramirez" userId="c90f4572-8160-4532-ab56-d9b9f71605a0" providerId="ADAL" clId="{83003636-9254-444F-93AA-1F3B515A953B}" dt="2022-02-06T11:36:55.303" v="1285" actId="478"/>
          <ac:picMkLst>
            <pc:docMk/>
            <pc:sldMk cId="3765181875" sldId="289"/>
            <ac:picMk id="11" creationId="{91055E96-C70B-49E5-B46C-C03BDC4CD0E0}"/>
          </ac:picMkLst>
        </pc:picChg>
        <pc:picChg chg="del">
          <ac:chgData name="Jeimy Ramirez" userId="c90f4572-8160-4532-ab56-d9b9f71605a0" providerId="ADAL" clId="{83003636-9254-444F-93AA-1F3B515A953B}" dt="2022-02-06T11:31:52.459" v="1187" actId="478"/>
          <ac:picMkLst>
            <pc:docMk/>
            <pc:sldMk cId="3765181875" sldId="289"/>
            <ac:picMk id="14" creationId="{B28453DC-708A-4564-842A-466DDB4CD5A5}"/>
          </ac:picMkLst>
        </pc:picChg>
        <pc:picChg chg="add mod">
          <ac:chgData name="Jeimy Ramirez" userId="c90f4572-8160-4532-ab56-d9b9f71605a0" providerId="ADAL" clId="{83003636-9254-444F-93AA-1F3B515A953B}" dt="2022-02-06T11:37:02.072" v="1289" actId="1076"/>
          <ac:picMkLst>
            <pc:docMk/>
            <pc:sldMk cId="3765181875" sldId="289"/>
            <ac:picMk id="15" creationId="{249F8F4C-F306-47D9-8EFF-819FFFCE61AD}"/>
          </ac:picMkLst>
        </pc:picChg>
      </pc:sldChg>
      <pc:sldChg chg="addSp delSp modSp add mod">
        <pc:chgData name="Jeimy Ramirez" userId="c90f4572-8160-4532-ab56-d9b9f71605a0" providerId="ADAL" clId="{83003636-9254-444F-93AA-1F3B515A953B}" dt="2022-02-06T11:36:45.840" v="1282" actId="478"/>
        <pc:sldMkLst>
          <pc:docMk/>
          <pc:sldMk cId="901979856" sldId="290"/>
        </pc:sldMkLst>
        <pc:picChg chg="add del">
          <ac:chgData name="Jeimy Ramirez" userId="c90f4572-8160-4532-ab56-d9b9f71605a0" providerId="ADAL" clId="{83003636-9254-444F-93AA-1F3B515A953B}" dt="2022-02-06T11:36:45.840" v="1282" actId="478"/>
          <ac:picMkLst>
            <pc:docMk/>
            <pc:sldMk cId="901979856" sldId="290"/>
            <ac:picMk id="11" creationId="{91055E96-C70B-49E5-B46C-C03BDC4CD0E0}"/>
          </ac:picMkLst>
        </pc:picChg>
        <pc:picChg chg="add del mod">
          <ac:chgData name="Jeimy Ramirez" userId="c90f4572-8160-4532-ab56-d9b9f71605a0" providerId="ADAL" clId="{83003636-9254-444F-93AA-1F3B515A953B}" dt="2022-02-06T11:36:44.931" v="1281"/>
          <ac:picMkLst>
            <pc:docMk/>
            <pc:sldMk cId="901979856" sldId="290"/>
            <ac:picMk id="12" creationId="{5FFAAC4A-DFAC-4D89-AB01-71A18885114B}"/>
          </ac:picMkLst>
        </pc:picChg>
      </pc:sldChg>
      <pc:sldChg chg="new del">
        <pc:chgData name="Jeimy Ramirez" userId="c90f4572-8160-4532-ab56-d9b9f71605a0" providerId="ADAL" clId="{83003636-9254-444F-93AA-1F3B515A953B}" dt="2022-02-06T11:35:07.106" v="1246" actId="47"/>
        <pc:sldMkLst>
          <pc:docMk/>
          <pc:sldMk cId="3471228581" sldId="290"/>
        </pc:sldMkLst>
      </pc:sldChg>
      <pc:sldChg chg="modSp add mod ord">
        <pc:chgData name="Jeimy Ramirez" userId="c90f4572-8160-4532-ab56-d9b9f71605a0" providerId="ADAL" clId="{83003636-9254-444F-93AA-1F3B515A953B}" dt="2022-02-06T11:47:23.079" v="1367" actId="20577"/>
        <pc:sldMkLst>
          <pc:docMk/>
          <pc:sldMk cId="1621966888" sldId="291"/>
        </pc:sldMkLst>
        <pc:spChg chg="mod">
          <ac:chgData name="Jeimy Ramirez" userId="c90f4572-8160-4532-ab56-d9b9f71605a0" providerId="ADAL" clId="{83003636-9254-444F-93AA-1F3B515A953B}" dt="2022-02-06T11:47:23.079" v="1367" actId="20577"/>
          <ac:spMkLst>
            <pc:docMk/>
            <pc:sldMk cId="1621966888" sldId="291"/>
            <ac:spMk id="122" creationId="{00000000-0000-0000-0000-000000000000}"/>
          </ac:spMkLst>
        </pc:spChg>
      </pc:sldChg>
      <pc:sldChg chg="new del">
        <pc:chgData name="Jeimy Ramirez" userId="c90f4572-8160-4532-ab56-d9b9f71605a0" providerId="ADAL" clId="{83003636-9254-444F-93AA-1F3B515A953B}" dt="2022-02-06T11:48:23.802" v="1369" actId="680"/>
        <pc:sldMkLst>
          <pc:docMk/>
          <pc:sldMk cId="1634009298" sldId="292"/>
        </pc:sldMkLst>
      </pc:sldChg>
      <pc:sldChg chg="add del">
        <pc:chgData name="Jeimy Ramirez" userId="c90f4572-8160-4532-ab56-d9b9f71605a0" providerId="ADAL" clId="{83003636-9254-444F-93AA-1F3B515A953B}" dt="2022-02-06T13:24:13.246" v="2692" actId="47"/>
        <pc:sldMkLst>
          <pc:docMk/>
          <pc:sldMk cId="3444714740" sldId="292"/>
        </pc:sldMkLst>
      </pc:sldChg>
      <pc:sldChg chg="addSp delSp modSp add mod">
        <pc:chgData name="Jeimy Ramirez" userId="c90f4572-8160-4532-ab56-d9b9f71605a0" providerId="ADAL" clId="{83003636-9254-444F-93AA-1F3B515A953B}" dt="2022-02-06T12:27:51.919" v="2178" actId="113"/>
        <pc:sldMkLst>
          <pc:docMk/>
          <pc:sldMk cId="1766068861" sldId="293"/>
        </pc:sldMkLst>
        <pc:spChg chg="add mod">
          <ac:chgData name="Jeimy Ramirez" userId="c90f4572-8160-4532-ab56-d9b9f71605a0" providerId="ADAL" clId="{83003636-9254-444F-93AA-1F3B515A953B}" dt="2022-02-06T12:21:38.153" v="1795" actId="1076"/>
          <ac:spMkLst>
            <pc:docMk/>
            <pc:sldMk cId="1766068861" sldId="293"/>
            <ac:spMk id="17" creationId="{99B11AE0-D5E8-4F23-B12E-BC35A64C0580}"/>
          </ac:spMkLst>
        </pc:spChg>
        <pc:spChg chg="mod">
          <ac:chgData name="Jeimy Ramirez" userId="c90f4572-8160-4532-ab56-d9b9f71605a0" providerId="ADAL" clId="{83003636-9254-444F-93AA-1F3B515A953B}" dt="2022-02-06T12:12:48.419" v="1720" actId="14100"/>
          <ac:spMkLst>
            <pc:docMk/>
            <pc:sldMk cId="1766068861" sldId="293"/>
            <ac:spMk id="29" creationId="{E916369C-43BE-43AA-8FCF-5D48A1A46F13}"/>
          </ac:spMkLst>
        </pc:spChg>
        <pc:spChg chg="mod">
          <ac:chgData name="Jeimy Ramirez" userId="c90f4572-8160-4532-ab56-d9b9f71605a0" providerId="ADAL" clId="{83003636-9254-444F-93AA-1F3B515A953B}" dt="2022-02-06T12:11:48.225" v="1703" actId="14100"/>
          <ac:spMkLst>
            <pc:docMk/>
            <pc:sldMk cId="1766068861" sldId="293"/>
            <ac:spMk id="195" creationId="{00000000-0000-0000-0000-000000000000}"/>
          </ac:spMkLst>
        </pc:spChg>
        <pc:spChg chg="mod">
          <ac:chgData name="Jeimy Ramirez" userId="c90f4572-8160-4532-ab56-d9b9f71605a0" providerId="ADAL" clId="{83003636-9254-444F-93AA-1F3B515A953B}" dt="2022-02-06T12:13:14.603" v="1723"/>
          <ac:spMkLst>
            <pc:docMk/>
            <pc:sldMk cId="1766068861" sldId="293"/>
            <ac:spMk id="199" creationId="{00000000-0000-0000-0000-000000000000}"/>
          </ac:spMkLst>
        </pc:spChg>
        <pc:spChg chg="del">
          <ac:chgData name="Jeimy Ramirez" userId="c90f4572-8160-4532-ab56-d9b9f71605a0" providerId="ADAL" clId="{83003636-9254-444F-93AA-1F3B515A953B}" dt="2022-02-06T12:20:38.245" v="1776" actId="478"/>
          <ac:spMkLst>
            <pc:docMk/>
            <pc:sldMk cId="1766068861" sldId="293"/>
            <ac:spMk id="202" creationId="{00000000-0000-0000-0000-000000000000}"/>
          </ac:spMkLst>
        </pc:spChg>
        <pc:spChg chg="del">
          <ac:chgData name="Jeimy Ramirez" userId="c90f4572-8160-4532-ab56-d9b9f71605a0" providerId="ADAL" clId="{83003636-9254-444F-93AA-1F3B515A953B}" dt="2022-02-06T12:20:41.981" v="1777" actId="478"/>
          <ac:spMkLst>
            <pc:docMk/>
            <pc:sldMk cId="1766068861" sldId="293"/>
            <ac:spMk id="205" creationId="{00000000-0000-0000-0000-000000000000}"/>
          </ac:spMkLst>
        </pc:spChg>
        <pc:spChg chg="del mod">
          <ac:chgData name="Jeimy Ramirez" userId="c90f4572-8160-4532-ab56-d9b9f71605a0" providerId="ADAL" clId="{83003636-9254-444F-93AA-1F3B515A953B}" dt="2022-02-06T12:21:29.482" v="1792" actId="478"/>
          <ac:spMkLst>
            <pc:docMk/>
            <pc:sldMk cId="1766068861" sldId="293"/>
            <ac:spMk id="207" creationId="{00000000-0000-0000-0000-000000000000}"/>
          </ac:spMkLst>
        </pc:spChg>
        <pc:graphicFrameChg chg="del">
          <ac:chgData name="Jeimy Ramirez" userId="c90f4572-8160-4532-ab56-d9b9f71605a0" providerId="ADAL" clId="{83003636-9254-444F-93AA-1F3B515A953B}" dt="2022-02-06T12:19:04.278" v="1761" actId="478"/>
          <ac:graphicFrameMkLst>
            <pc:docMk/>
            <pc:sldMk cId="1766068861" sldId="293"/>
            <ac:graphicFrameMk id="10" creationId="{87105979-112B-47E2-8458-E89619CE6877}"/>
          </ac:graphicFrameMkLst>
        </pc:graphicFrameChg>
        <pc:graphicFrameChg chg="add mod">
          <ac:chgData name="Jeimy Ramirez" userId="c90f4572-8160-4532-ab56-d9b9f71605a0" providerId="ADAL" clId="{83003636-9254-444F-93AA-1F3B515A953B}" dt="2022-02-06T12:27:51.919" v="2178" actId="113"/>
          <ac:graphicFrameMkLst>
            <pc:docMk/>
            <pc:sldMk cId="1766068861" sldId="293"/>
            <ac:graphicFrameMk id="16" creationId="{917DDD10-04DF-4099-BC32-2966F60F6766}"/>
          </ac:graphicFrameMkLst>
        </pc:graphicFrameChg>
        <pc:graphicFrameChg chg="del">
          <ac:chgData name="Jeimy Ramirez" userId="c90f4572-8160-4532-ab56-d9b9f71605a0" providerId="ADAL" clId="{83003636-9254-444F-93AA-1F3B515A953B}" dt="2022-02-06T12:18:13.516" v="1726" actId="478"/>
          <ac:graphicFrameMkLst>
            <pc:docMk/>
            <pc:sldMk cId="1766068861" sldId="293"/>
            <ac:graphicFrameMk id="22" creationId="{C3BC5343-319E-4697-B3A9-D67F682C0D67}"/>
          </ac:graphicFrameMkLst>
        </pc:graphicFrameChg>
        <pc:cxnChg chg="mod">
          <ac:chgData name="Jeimy Ramirez" userId="c90f4572-8160-4532-ab56-d9b9f71605a0" providerId="ADAL" clId="{83003636-9254-444F-93AA-1F3B515A953B}" dt="2022-02-06T12:21:32.515" v="1793" actId="1076"/>
          <ac:cxnSpMkLst>
            <pc:docMk/>
            <pc:sldMk cId="1766068861" sldId="293"/>
            <ac:cxnSpMk id="200" creationId="{00000000-0000-0000-0000-000000000000}"/>
          </ac:cxnSpMkLst>
        </pc:cxnChg>
      </pc:sldChg>
      <pc:sldChg chg="addSp delSp modSp add mod ord">
        <pc:chgData name="Jeimy Ramirez" userId="c90f4572-8160-4532-ab56-d9b9f71605a0" providerId="ADAL" clId="{83003636-9254-444F-93AA-1F3B515A953B}" dt="2022-02-06T12:32:06.018" v="2260" actId="113"/>
        <pc:sldMkLst>
          <pc:docMk/>
          <pc:sldMk cId="4255190450" sldId="294"/>
        </pc:sldMkLst>
        <pc:spChg chg="add del">
          <ac:chgData name="Jeimy Ramirez" userId="c90f4572-8160-4532-ab56-d9b9f71605a0" providerId="ADAL" clId="{83003636-9254-444F-93AA-1F3B515A953B}" dt="2022-02-06T12:28:40.213" v="2185"/>
          <ac:spMkLst>
            <pc:docMk/>
            <pc:sldMk cId="4255190450" sldId="294"/>
            <ac:spMk id="2" creationId="{173091CB-2EBE-48B6-A6B6-31835CCDB8B5}"/>
          </ac:spMkLst>
        </pc:spChg>
        <pc:spChg chg="add del">
          <ac:chgData name="Jeimy Ramirez" userId="c90f4572-8160-4532-ab56-d9b9f71605a0" providerId="ADAL" clId="{83003636-9254-444F-93AA-1F3B515A953B}" dt="2022-02-06T12:28:44.101" v="2187"/>
          <ac:spMkLst>
            <pc:docMk/>
            <pc:sldMk cId="4255190450" sldId="294"/>
            <ac:spMk id="3" creationId="{002A9110-0FFC-4165-8385-37DEF14EC283}"/>
          </ac:spMkLst>
        </pc:spChg>
        <pc:spChg chg="mod">
          <ac:chgData name="Jeimy Ramirez" userId="c90f4572-8160-4532-ab56-d9b9f71605a0" providerId="ADAL" clId="{83003636-9254-444F-93AA-1F3B515A953B}" dt="2022-02-06T12:32:06.018" v="2260" actId="113"/>
          <ac:spMkLst>
            <pc:docMk/>
            <pc:sldMk cId="4255190450" sldId="294"/>
            <ac:spMk id="179" creationId="{00000000-0000-0000-0000-000000000000}"/>
          </ac:spMkLst>
        </pc:spChg>
        <pc:spChg chg="mod">
          <ac:chgData name="Jeimy Ramirez" userId="c90f4572-8160-4532-ab56-d9b9f71605a0" providerId="ADAL" clId="{83003636-9254-444F-93AA-1F3B515A953B}" dt="2022-02-06T12:26:26.323" v="1994" actId="20577"/>
          <ac:spMkLst>
            <pc:docMk/>
            <pc:sldMk cId="4255190450" sldId="294"/>
            <ac:spMk id="180" creationId="{00000000-0000-0000-0000-000000000000}"/>
          </ac:spMkLst>
        </pc:spChg>
        <pc:spChg chg="mod">
          <ac:chgData name="Jeimy Ramirez" userId="c90f4572-8160-4532-ab56-d9b9f71605a0" providerId="ADAL" clId="{83003636-9254-444F-93AA-1F3B515A953B}" dt="2022-02-06T12:29:12.523" v="2197" actId="14100"/>
          <ac:spMkLst>
            <pc:docMk/>
            <pc:sldMk cId="4255190450" sldId="294"/>
            <ac:spMk id="184" creationId="{00000000-0000-0000-0000-000000000000}"/>
          </ac:spMkLst>
        </pc:spChg>
        <pc:spChg chg="mod">
          <ac:chgData name="Jeimy Ramirez" userId="c90f4572-8160-4532-ab56-d9b9f71605a0" providerId="ADAL" clId="{83003636-9254-444F-93AA-1F3B515A953B}" dt="2022-02-06T12:30:20.531" v="2252" actId="404"/>
          <ac:spMkLst>
            <pc:docMk/>
            <pc:sldMk cId="4255190450" sldId="294"/>
            <ac:spMk id="185" creationId="{00000000-0000-0000-0000-000000000000}"/>
          </ac:spMkLst>
        </pc:spChg>
        <pc:spChg chg="mod">
          <ac:chgData name="Jeimy Ramirez" userId="c90f4572-8160-4532-ab56-d9b9f71605a0" providerId="ADAL" clId="{83003636-9254-444F-93AA-1F3B515A953B}" dt="2022-02-06T12:30:16.029" v="2248" actId="6549"/>
          <ac:spMkLst>
            <pc:docMk/>
            <pc:sldMk cId="4255190450" sldId="294"/>
            <ac:spMk id="186" creationId="{00000000-0000-0000-0000-000000000000}"/>
          </ac:spMkLst>
        </pc:spChg>
        <pc:picChg chg="add mod">
          <ac:chgData name="Jeimy Ramirez" userId="c90f4572-8160-4532-ab56-d9b9f71605a0" providerId="ADAL" clId="{83003636-9254-444F-93AA-1F3B515A953B}" dt="2022-02-06T12:31:50.769" v="2259"/>
          <ac:picMkLst>
            <pc:docMk/>
            <pc:sldMk cId="4255190450" sldId="294"/>
            <ac:picMk id="20" creationId="{F28BF70C-2D0A-4AA2-B92C-4A4965B9DA86}"/>
          </ac:picMkLst>
        </pc:picChg>
        <pc:picChg chg="del">
          <ac:chgData name="Jeimy Ramirez" userId="c90f4572-8160-4532-ab56-d9b9f71605a0" providerId="ADAL" clId="{83003636-9254-444F-93AA-1F3B515A953B}" dt="2022-02-06T12:31:50.165" v="2258" actId="478"/>
          <ac:picMkLst>
            <pc:docMk/>
            <pc:sldMk cId="4255190450" sldId="294"/>
            <ac:picMk id="187" creationId="{00000000-0000-0000-0000-000000000000}"/>
          </ac:picMkLst>
        </pc:picChg>
      </pc:sldChg>
      <pc:sldChg chg="new del">
        <pc:chgData name="Jeimy Ramirez" userId="c90f4572-8160-4532-ab56-d9b9f71605a0" providerId="ADAL" clId="{83003636-9254-444F-93AA-1F3B515A953B}" dt="2022-02-06T12:34:35.820" v="2262" actId="2696"/>
        <pc:sldMkLst>
          <pc:docMk/>
          <pc:sldMk cId="180371212" sldId="295"/>
        </pc:sldMkLst>
      </pc:sldChg>
      <pc:sldChg chg="addSp delSp modSp add del mod">
        <pc:chgData name="Jeimy Ramirez" userId="c90f4572-8160-4532-ab56-d9b9f71605a0" providerId="ADAL" clId="{83003636-9254-444F-93AA-1F3B515A953B}" dt="2022-02-06T13:24:12.269" v="2691" actId="47"/>
        <pc:sldMkLst>
          <pc:docMk/>
          <pc:sldMk cId="3764930436" sldId="296"/>
        </pc:sldMkLst>
        <pc:picChg chg="add mod">
          <ac:chgData name="Jeimy Ramirez" userId="c90f4572-8160-4532-ab56-d9b9f71605a0" providerId="ADAL" clId="{83003636-9254-444F-93AA-1F3B515A953B}" dt="2022-02-06T12:31:30.859" v="2257" actId="1076"/>
          <ac:picMkLst>
            <pc:docMk/>
            <pc:sldMk cId="3764930436" sldId="296"/>
            <ac:picMk id="18" creationId="{6734B180-AEFA-41A6-AA24-9E2AE7786B67}"/>
          </ac:picMkLst>
        </pc:picChg>
        <pc:picChg chg="del">
          <ac:chgData name="Jeimy Ramirez" userId="c90f4572-8160-4532-ab56-d9b9f71605a0" providerId="ADAL" clId="{83003636-9254-444F-93AA-1F3B515A953B}" dt="2022-02-06T12:31:22.708" v="2253" actId="478"/>
          <ac:picMkLst>
            <pc:docMk/>
            <pc:sldMk cId="3764930436" sldId="296"/>
            <ac:picMk id="187" creationId="{00000000-0000-0000-0000-000000000000}"/>
          </ac:picMkLst>
        </pc:picChg>
      </pc:sldChg>
      <pc:sldChg chg="addSp delSp modSp add del mod">
        <pc:chgData name="Jeimy Ramirez" userId="c90f4572-8160-4532-ab56-d9b9f71605a0" providerId="ADAL" clId="{83003636-9254-444F-93AA-1F3B515A953B}" dt="2022-02-06T12:44:08.036" v="2314" actId="47"/>
        <pc:sldMkLst>
          <pc:docMk/>
          <pc:sldMk cId="4137128385" sldId="297"/>
        </pc:sldMkLst>
        <pc:picChg chg="add del mod">
          <ac:chgData name="Jeimy Ramirez" userId="c90f4572-8160-4532-ab56-d9b9f71605a0" providerId="ADAL" clId="{83003636-9254-444F-93AA-1F3B515A953B}" dt="2022-02-06T12:42:53.260" v="2295" actId="21"/>
          <ac:picMkLst>
            <pc:docMk/>
            <pc:sldMk cId="4137128385" sldId="297"/>
            <ac:picMk id="3" creationId="{D83C2D54-270B-44E8-92C7-01E2BBDBA082}"/>
          </ac:picMkLst>
        </pc:picChg>
        <pc:picChg chg="del">
          <ac:chgData name="Jeimy Ramirez" userId="c90f4572-8160-4532-ab56-d9b9f71605a0" providerId="ADAL" clId="{83003636-9254-444F-93AA-1F3B515A953B}" dt="2022-02-06T12:36:09.455" v="2277" actId="478"/>
          <ac:picMkLst>
            <pc:docMk/>
            <pc:sldMk cId="4137128385" sldId="297"/>
            <ac:picMk id="5" creationId="{73A33CBB-8CF0-4E84-9D52-9CA92618A461}"/>
          </ac:picMkLst>
        </pc:picChg>
      </pc:sldChg>
      <pc:sldChg chg="add del">
        <pc:chgData name="Jeimy Ramirez" userId="c90f4572-8160-4532-ab56-d9b9f71605a0" providerId="ADAL" clId="{83003636-9254-444F-93AA-1F3B515A953B}" dt="2022-02-06T13:24:11.088" v="2690" actId="47"/>
        <pc:sldMkLst>
          <pc:docMk/>
          <pc:sldMk cId="2283910755" sldId="298"/>
        </pc:sldMkLst>
      </pc:sldChg>
      <pc:sldChg chg="addSp delSp modSp add del mod">
        <pc:chgData name="Jeimy Ramirez" userId="c90f4572-8160-4532-ab56-d9b9f71605a0" providerId="ADAL" clId="{83003636-9254-444F-93AA-1F3B515A953B}" dt="2022-02-06T13:06:57.923" v="2504" actId="2696"/>
        <pc:sldMkLst>
          <pc:docMk/>
          <pc:sldMk cId="3390491680" sldId="299"/>
        </pc:sldMkLst>
        <pc:picChg chg="del">
          <ac:chgData name="Jeimy Ramirez" userId="c90f4572-8160-4532-ab56-d9b9f71605a0" providerId="ADAL" clId="{83003636-9254-444F-93AA-1F3B515A953B}" dt="2022-02-06T12:42:56.725" v="2296" actId="478"/>
          <ac:picMkLst>
            <pc:docMk/>
            <pc:sldMk cId="3390491680" sldId="299"/>
            <ac:picMk id="5" creationId="{3CDE7761-0B1C-4DEA-AFEB-EC3575E5308C}"/>
          </ac:picMkLst>
        </pc:picChg>
        <pc:picChg chg="add mod">
          <ac:chgData name="Jeimy Ramirez" userId="c90f4572-8160-4532-ab56-d9b9f71605a0" providerId="ADAL" clId="{83003636-9254-444F-93AA-1F3B515A953B}" dt="2022-02-06T12:43:42.649" v="2308" actId="1076"/>
          <ac:picMkLst>
            <pc:docMk/>
            <pc:sldMk cId="3390491680" sldId="299"/>
            <ac:picMk id="6" creationId="{DDA1C966-9734-4865-914E-8E47C1DDA12D}"/>
          </ac:picMkLst>
        </pc:picChg>
        <pc:picChg chg="add mod">
          <ac:chgData name="Jeimy Ramirez" userId="c90f4572-8160-4532-ab56-d9b9f71605a0" providerId="ADAL" clId="{83003636-9254-444F-93AA-1F3B515A953B}" dt="2022-02-06T12:43:40.968" v="2307" actId="1076"/>
          <ac:picMkLst>
            <pc:docMk/>
            <pc:sldMk cId="3390491680" sldId="299"/>
            <ac:picMk id="7" creationId="{2B8B74D9-0922-4EA3-8B45-4FAB76C6E210}"/>
          </ac:picMkLst>
        </pc:picChg>
        <pc:picChg chg="add mod">
          <ac:chgData name="Jeimy Ramirez" userId="c90f4572-8160-4532-ab56-d9b9f71605a0" providerId="ADAL" clId="{83003636-9254-444F-93AA-1F3B515A953B}" dt="2022-02-06T12:44:04.832" v="2313" actId="1076"/>
          <ac:picMkLst>
            <pc:docMk/>
            <pc:sldMk cId="3390491680" sldId="299"/>
            <ac:picMk id="8" creationId="{A7D391C0-9DFA-4F83-A1C3-B32FDA139A23}"/>
          </ac:picMkLst>
        </pc:picChg>
        <pc:picChg chg="del">
          <ac:chgData name="Jeimy Ramirez" userId="c90f4572-8160-4532-ab56-d9b9f71605a0" providerId="ADAL" clId="{83003636-9254-444F-93AA-1F3B515A953B}" dt="2022-02-06T12:43:36.449" v="2305" actId="478"/>
          <ac:picMkLst>
            <pc:docMk/>
            <pc:sldMk cId="3390491680" sldId="299"/>
            <ac:picMk id="169" creationId="{00000000-0000-0000-0000-000000000000}"/>
          </ac:picMkLst>
        </pc:picChg>
      </pc:sldChg>
      <pc:sldChg chg="addSp delSp modSp add mod ord">
        <pc:chgData name="Jeimy Ramirez" userId="c90f4572-8160-4532-ab56-d9b9f71605a0" providerId="ADAL" clId="{83003636-9254-444F-93AA-1F3B515A953B}" dt="2022-02-06T13:42:20.147" v="3696" actId="20577"/>
        <pc:sldMkLst>
          <pc:docMk/>
          <pc:sldMk cId="1737125711" sldId="300"/>
        </pc:sldMkLst>
        <pc:spChg chg="add mod">
          <ac:chgData name="Jeimy Ramirez" userId="c90f4572-8160-4532-ab56-d9b9f71605a0" providerId="ADAL" clId="{83003636-9254-444F-93AA-1F3B515A953B}" dt="2022-02-06T12:47:06.321" v="2367" actId="1076"/>
          <ac:spMkLst>
            <pc:docMk/>
            <pc:sldMk cId="1737125711" sldId="300"/>
            <ac:spMk id="16" creationId="{354A7F04-C2FB-4BB9-ABEC-D5E79E16B7A5}"/>
          </ac:spMkLst>
        </pc:spChg>
        <pc:spChg chg="add mod">
          <ac:chgData name="Jeimy Ramirez" userId="c90f4572-8160-4532-ab56-d9b9f71605a0" providerId="ADAL" clId="{83003636-9254-444F-93AA-1F3B515A953B}" dt="2022-02-06T13:42:20.147" v="3696" actId="20577"/>
          <ac:spMkLst>
            <pc:docMk/>
            <pc:sldMk cId="1737125711" sldId="300"/>
            <ac:spMk id="20" creationId="{20DCC142-34F8-4783-9D07-5E2124448D37}"/>
          </ac:spMkLst>
        </pc:spChg>
        <pc:spChg chg="add mod">
          <ac:chgData name="Jeimy Ramirez" userId="c90f4572-8160-4532-ab56-d9b9f71605a0" providerId="ADAL" clId="{83003636-9254-444F-93AA-1F3B515A953B}" dt="2022-02-06T13:06:12.756" v="2494" actId="1076"/>
          <ac:spMkLst>
            <pc:docMk/>
            <pc:sldMk cId="1737125711" sldId="300"/>
            <ac:spMk id="21" creationId="{6FBE5526-3F48-42F9-A59F-D8669B5184C2}"/>
          </ac:spMkLst>
        </pc:spChg>
        <pc:spChg chg="mod">
          <ac:chgData name="Jeimy Ramirez" userId="c90f4572-8160-4532-ab56-d9b9f71605a0" providerId="ADAL" clId="{83003636-9254-444F-93AA-1F3B515A953B}" dt="2022-02-06T12:46:59.761" v="2365" actId="1076"/>
          <ac:spMkLst>
            <pc:docMk/>
            <pc:sldMk cId="1737125711" sldId="300"/>
            <ac:spMk id="29" creationId="{E916369C-43BE-43AA-8FCF-5D48A1A46F13}"/>
          </ac:spMkLst>
        </pc:spChg>
        <pc:spChg chg="mod">
          <ac:chgData name="Jeimy Ramirez" userId="c90f4572-8160-4532-ab56-d9b9f71605a0" providerId="ADAL" clId="{83003636-9254-444F-93AA-1F3B515A953B}" dt="2022-02-06T13:07:23.561" v="2532" actId="20577"/>
          <ac:spMkLst>
            <pc:docMk/>
            <pc:sldMk cId="1737125711" sldId="300"/>
            <ac:spMk id="195" creationId="{00000000-0000-0000-0000-000000000000}"/>
          </ac:spMkLst>
        </pc:spChg>
        <pc:spChg chg="mod">
          <ac:chgData name="Jeimy Ramirez" userId="c90f4572-8160-4532-ab56-d9b9f71605a0" providerId="ADAL" clId="{83003636-9254-444F-93AA-1F3B515A953B}" dt="2022-02-06T12:47:02.410" v="2366" actId="1076"/>
          <ac:spMkLst>
            <pc:docMk/>
            <pc:sldMk cId="1737125711" sldId="300"/>
            <ac:spMk id="199" creationId="{00000000-0000-0000-0000-000000000000}"/>
          </ac:spMkLst>
        </pc:spChg>
        <pc:spChg chg="del">
          <ac:chgData name="Jeimy Ramirez" userId="c90f4572-8160-4532-ab56-d9b9f71605a0" providerId="ADAL" clId="{83003636-9254-444F-93AA-1F3B515A953B}" dt="2022-02-06T13:01:37.334" v="2369" actId="478"/>
          <ac:spMkLst>
            <pc:docMk/>
            <pc:sldMk cId="1737125711" sldId="300"/>
            <ac:spMk id="202" creationId="{00000000-0000-0000-0000-000000000000}"/>
          </ac:spMkLst>
        </pc:spChg>
        <pc:spChg chg="del mod">
          <ac:chgData name="Jeimy Ramirez" userId="c90f4572-8160-4532-ab56-d9b9f71605a0" providerId="ADAL" clId="{83003636-9254-444F-93AA-1F3B515A953B}" dt="2022-02-06T12:45:05.751" v="2322" actId="478"/>
          <ac:spMkLst>
            <pc:docMk/>
            <pc:sldMk cId="1737125711" sldId="300"/>
            <ac:spMk id="204" creationId="{00000000-0000-0000-0000-000000000000}"/>
          </ac:spMkLst>
        </pc:spChg>
        <pc:spChg chg="del">
          <ac:chgData name="Jeimy Ramirez" userId="c90f4572-8160-4532-ab56-d9b9f71605a0" providerId="ADAL" clId="{83003636-9254-444F-93AA-1F3B515A953B}" dt="2022-02-06T13:01:41.026" v="2371" actId="478"/>
          <ac:spMkLst>
            <pc:docMk/>
            <pc:sldMk cId="1737125711" sldId="300"/>
            <ac:spMk id="205" creationId="{00000000-0000-0000-0000-000000000000}"/>
          </ac:spMkLst>
        </pc:spChg>
        <pc:spChg chg="del">
          <ac:chgData name="Jeimy Ramirez" userId="c90f4572-8160-4532-ab56-d9b9f71605a0" providerId="ADAL" clId="{83003636-9254-444F-93AA-1F3B515A953B}" dt="2022-02-06T12:46:46.564" v="2359" actId="478"/>
          <ac:spMkLst>
            <pc:docMk/>
            <pc:sldMk cId="1737125711" sldId="300"/>
            <ac:spMk id="207" creationId="{00000000-0000-0000-0000-000000000000}"/>
          </ac:spMkLst>
        </pc:spChg>
        <pc:graphicFrameChg chg="del">
          <ac:chgData name="Jeimy Ramirez" userId="c90f4572-8160-4532-ab56-d9b9f71605a0" providerId="ADAL" clId="{83003636-9254-444F-93AA-1F3B515A953B}" dt="2022-02-06T13:01:39.302" v="2370" actId="478"/>
          <ac:graphicFrameMkLst>
            <pc:docMk/>
            <pc:sldMk cId="1737125711" sldId="300"/>
            <ac:graphicFrameMk id="10" creationId="{87105979-112B-47E2-8458-E89619CE6877}"/>
          </ac:graphicFrameMkLst>
        </pc:graphicFrameChg>
        <pc:graphicFrameChg chg="add mod">
          <ac:chgData name="Jeimy Ramirez" userId="c90f4572-8160-4532-ab56-d9b9f71605a0" providerId="ADAL" clId="{83003636-9254-444F-93AA-1F3B515A953B}" dt="2022-02-06T13:01:51.875" v="2376"/>
          <ac:graphicFrameMkLst>
            <pc:docMk/>
            <pc:sldMk cId="1737125711" sldId="300"/>
            <ac:graphicFrameMk id="17" creationId="{8931BE89-15A2-43D0-BAE7-D1C8AA2616D2}"/>
          </ac:graphicFrameMkLst>
        </pc:graphicFrameChg>
        <pc:graphicFrameChg chg="add mod">
          <ac:chgData name="Jeimy Ramirez" userId="c90f4572-8160-4532-ab56-d9b9f71605a0" providerId="ADAL" clId="{83003636-9254-444F-93AA-1F3B515A953B}" dt="2022-02-06T13:03:42.709" v="2396" actId="1076"/>
          <ac:graphicFrameMkLst>
            <pc:docMk/>
            <pc:sldMk cId="1737125711" sldId="300"/>
            <ac:graphicFrameMk id="18" creationId="{8931BE89-15A2-43D0-BAE7-D1C8AA2616D2}"/>
          </ac:graphicFrameMkLst>
        </pc:graphicFrameChg>
        <pc:graphicFrameChg chg="del">
          <ac:chgData name="Jeimy Ramirez" userId="c90f4572-8160-4532-ab56-d9b9f71605a0" providerId="ADAL" clId="{83003636-9254-444F-93AA-1F3B515A953B}" dt="2022-02-06T13:01:35.005" v="2368" actId="478"/>
          <ac:graphicFrameMkLst>
            <pc:docMk/>
            <pc:sldMk cId="1737125711" sldId="300"/>
            <ac:graphicFrameMk id="22" creationId="{C3BC5343-319E-4697-B3A9-D67F682C0D67}"/>
          </ac:graphicFrameMkLst>
        </pc:graphicFrameChg>
        <pc:cxnChg chg="mod">
          <ac:chgData name="Jeimy Ramirez" userId="c90f4572-8160-4532-ab56-d9b9f71605a0" providerId="ADAL" clId="{83003636-9254-444F-93AA-1F3B515A953B}" dt="2022-02-06T13:03:46.665" v="2398" actId="14100"/>
          <ac:cxnSpMkLst>
            <pc:docMk/>
            <pc:sldMk cId="1737125711" sldId="300"/>
            <ac:cxnSpMk id="200" creationId="{00000000-0000-0000-0000-000000000000}"/>
          </ac:cxnSpMkLst>
        </pc:cxnChg>
      </pc:sldChg>
      <pc:sldChg chg="addSp delSp modSp add mod">
        <pc:chgData name="Jeimy Ramirez" userId="c90f4572-8160-4532-ab56-d9b9f71605a0" providerId="ADAL" clId="{83003636-9254-444F-93AA-1F3B515A953B}" dt="2022-02-06T13:22:28" v="2642" actId="1076"/>
        <pc:sldMkLst>
          <pc:docMk/>
          <pc:sldMk cId="4276445520" sldId="301"/>
        </pc:sldMkLst>
        <pc:spChg chg="add mod">
          <ac:chgData name="Jeimy Ramirez" userId="c90f4572-8160-4532-ab56-d9b9f71605a0" providerId="ADAL" clId="{83003636-9254-444F-93AA-1F3B515A953B}" dt="2022-02-06T13:22:02.296" v="2636" actId="17032"/>
          <ac:spMkLst>
            <pc:docMk/>
            <pc:sldMk cId="4276445520" sldId="301"/>
            <ac:spMk id="2" creationId="{77E1B835-21E7-4102-B627-031D09A1C5E5}"/>
          </ac:spMkLst>
        </pc:spChg>
        <pc:spChg chg="add mod">
          <ac:chgData name="Jeimy Ramirez" userId="c90f4572-8160-4532-ab56-d9b9f71605a0" providerId="ADAL" clId="{83003636-9254-444F-93AA-1F3B515A953B}" dt="2022-02-06T13:22:06.972" v="2638" actId="1076"/>
          <ac:spMkLst>
            <pc:docMk/>
            <pc:sldMk cId="4276445520" sldId="301"/>
            <ac:spMk id="17" creationId="{4C6FE4B9-FC2C-4A9A-890E-E660B66B90A6}"/>
          </ac:spMkLst>
        </pc:spChg>
        <pc:spChg chg="add mod">
          <ac:chgData name="Jeimy Ramirez" userId="c90f4572-8160-4532-ab56-d9b9f71605a0" providerId="ADAL" clId="{83003636-9254-444F-93AA-1F3B515A953B}" dt="2022-02-06T13:22:05.338" v="2637" actId="1076"/>
          <ac:spMkLst>
            <pc:docMk/>
            <pc:sldMk cId="4276445520" sldId="301"/>
            <ac:spMk id="19" creationId="{A643ED26-D9D7-426B-8AF9-B8479FE57A73}"/>
          </ac:spMkLst>
        </pc:spChg>
        <pc:spChg chg="mod">
          <ac:chgData name="Jeimy Ramirez" userId="c90f4572-8160-4532-ab56-d9b9f71605a0" providerId="ADAL" clId="{83003636-9254-444F-93AA-1F3B515A953B}" dt="2022-02-06T13:22:20.269" v="2641" actId="1076"/>
          <ac:spMkLst>
            <pc:docMk/>
            <pc:sldMk cId="4276445520" sldId="301"/>
            <ac:spMk id="20" creationId="{20DCC142-34F8-4783-9D07-5E2124448D37}"/>
          </ac:spMkLst>
        </pc:spChg>
        <pc:spChg chg="mod">
          <ac:chgData name="Jeimy Ramirez" userId="c90f4572-8160-4532-ab56-d9b9f71605a0" providerId="ADAL" clId="{83003636-9254-444F-93AA-1F3B515A953B}" dt="2022-02-06T13:20:08.667" v="2624" actId="1076"/>
          <ac:spMkLst>
            <pc:docMk/>
            <pc:sldMk cId="4276445520" sldId="301"/>
            <ac:spMk id="21" creationId="{6FBE5526-3F48-42F9-A59F-D8669B5184C2}"/>
          </ac:spMkLst>
        </pc:spChg>
        <pc:graphicFrameChg chg="add mod">
          <ac:chgData name="Jeimy Ramirez" userId="c90f4572-8160-4532-ab56-d9b9f71605a0" providerId="ADAL" clId="{83003636-9254-444F-93AA-1F3B515A953B}" dt="2022-02-06T13:19:40.951" v="2621" actId="14100"/>
          <ac:graphicFrameMkLst>
            <pc:docMk/>
            <pc:sldMk cId="4276445520" sldId="301"/>
            <ac:graphicFrameMk id="14" creationId="{34B5AEF5-7593-4518-B05C-69E248015C69}"/>
          </ac:graphicFrameMkLst>
        </pc:graphicFrameChg>
        <pc:graphicFrameChg chg="del">
          <ac:chgData name="Jeimy Ramirez" userId="c90f4572-8160-4532-ab56-d9b9f71605a0" providerId="ADAL" clId="{83003636-9254-444F-93AA-1F3B515A953B}" dt="2022-02-06T13:07:35.962" v="2533" actId="478"/>
          <ac:graphicFrameMkLst>
            <pc:docMk/>
            <pc:sldMk cId="4276445520" sldId="301"/>
            <ac:graphicFrameMk id="18" creationId="{8931BE89-15A2-43D0-BAE7-D1C8AA2616D2}"/>
          </ac:graphicFrameMkLst>
        </pc:graphicFrameChg>
        <pc:cxnChg chg="mod">
          <ac:chgData name="Jeimy Ramirez" userId="c90f4572-8160-4532-ab56-d9b9f71605a0" providerId="ADAL" clId="{83003636-9254-444F-93AA-1F3B515A953B}" dt="2022-02-06T13:22:28" v="2642" actId="1076"/>
          <ac:cxnSpMkLst>
            <pc:docMk/>
            <pc:sldMk cId="4276445520" sldId="301"/>
            <ac:cxnSpMk id="200" creationId="{00000000-0000-0000-0000-000000000000}"/>
          </ac:cxnSpMkLst>
        </pc:cxnChg>
      </pc:sldChg>
      <pc:sldChg chg="addSp delSp modSp add mod ord">
        <pc:chgData name="Jeimy Ramirez" userId="c90f4572-8160-4532-ab56-d9b9f71605a0" providerId="ADAL" clId="{83003636-9254-444F-93AA-1F3B515A953B}" dt="2022-02-06T13:25:44.385" v="2703" actId="1076"/>
        <pc:sldMkLst>
          <pc:docMk/>
          <pc:sldMk cId="1209922707" sldId="302"/>
        </pc:sldMkLst>
        <pc:spChg chg="mod">
          <ac:chgData name="Jeimy Ramirez" userId="c90f4572-8160-4532-ab56-d9b9f71605a0" providerId="ADAL" clId="{83003636-9254-444F-93AA-1F3B515A953B}" dt="2022-02-06T13:23:28.219" v="2658" actId="14100"/>
          <ac:spMkLst>
            <pc:docMk/>
            <pc:sldMk cId="1209922707" sldId="302"/>
            <ac:spMk id="122" creationId="{00000000-0000-0000-0000-000000000000}"/>
          </ac:spMkLst>
        </pc:spChg>
        <pc:picChg chg="del">
          <ac:chgData name="Jeimy Ramirez" userId="c90f4572-8160-4532-ab56-d9b9f71605a0" providerId="ADAL" clId="{83003636-9254-444F-93AA-1F3B515A953B}" dt="2022-02-06T13:24:57.767" v="2701" actId="478"/>
          <ac:picMkLst>
            <pc:docMk/>
            <pc:sldMk cId="1209922707" sldId="302"/>
            <ac:picMk id="125" creationId="{00000000-0000-0000-0000-000000000000}"/>
          </ac:picMkLst>
        </pc:picChg>
        <pc:picChg chg="add mod">
          <ac:chgData name="Jeimy Ramirez" userId="c90f4572-8160-4532-ab56-d9b9f71605a0" providerId="ADAL" clId="{83003636-9254-444F-93AA-1F3B515A953B}" dt="2022-02-06T13:25:44.385" v="2703" actId="1076"/>
          <ac:picMkLst>
            <pc:docMk/>
            <pc:sldMk cId="1209922707" sldId="302"/>
            <ac:picMk id="3074" creationId="{923D457B-490E-4599-BF91-2AC048464EBB}"/>
          </ac:picMkLst>
        </pc:picChg>
      </pc:sldChg>
      <pc:sldChg chg="new del">
        <pc:chgData name="Jeimy Ramirez" userId="c90f4572-8160-4532-ab56-d9b9f71605a0" providerId="ADAL" clId="{83003636-9254-444F-93AA-1F3B515A953B}" dt="2022-02-06T13:44:28.711" v="3712" actId="47"/>
        <pc:sldMkLst>
          <pc:docMk/>
          <pc:sldMk cId="203344476" sldId="303"/>
        </pc:sldMkLst>
      </pc:sldChg>
      <pc:sldChg chg="modSp add mod">
        <pc:chgData name="Jeimy Ramirez" userId="c90f4572-8160-4532-ab56-d9b9f71605a0" providerId="ADAL" clId="{83003636-9254-444F-93AA-1F3B515A953B}" dt="2022-02-06T14:02:09.483" v="4394" actId="207"/>
        <pc:sldMkLst>
          <pc:docMk/>
          <pc:sldMk cId="582376660" sldId="304"/>
        </pc:sldMkLst>
        <pc:spChg chg="mod">
          <ac:chgData name="Jeimy Ramirez" userId="c90f4572-8160-4532-ab56-d9b9f71605a0" providerId="ADAL" clId="{83003636-9254-444F-93AA-1F3B515A953B}" dt="2022-02-06T14:02:09.483" v="4394" actId="207"/>
          <ac:spMkLst>
            <pc:docMk/>
            <pc:sldMk cId="582376660" sldId="304"/>
            <ac:spMk id="148" creationId="{00000000-0000-0000-0000-000000000000}"/>
          </ac:spMkLst>
        </pc:spChg>
      </pc:sldChg>
      <pc:sldChg chg="new">
        <pc:chgData name="Jeimy Ramirez" userId="c90f4572-8160-4532-ab56-d9b9f71605a0" providerId="ADAL" clId="{83003636-9254-444F-93AA-1F3B515A953B}" dt="2022-02-06T14:00:14.038" v="4314" actId="680"/>
        <pc:sldMkLst>
          <pc:docMk/>
          <pc:sldMk cId="3316564097" sldId="305"/>
        </pc:sldMkLst>
      </pc:sldChg>
      <pc:sldChg chg="modSp add mod">
        <pc:chgData name="Jeimy Ramirez" userId="c90f4572-8160-4532-ab56-d9b9f71605a0" providerId="ADAL" clId="{83003636-9254-444F-93AA-1F3B515A953B}" dt="2022-02-06T14:02:02.160" v="4393" actId="207"/>
        <pc:sldMkLst>
          <pc:docMk/>
          <pc:sldMk cId="4012692664" sldId="306"/>
        </pc:sldMkLst>
        <pc:spChg chg="mod">
          <ac:chgData name="Jeimy Ramirez" userId="c90f4572-8160-4532-ab56-d9b9f71605a0" providerId="ADAL" clId="{83003636-9254-444F-93AA-1F3B515A953B}" dt="2022-02-06T14:02:02.160" v="4393" actId="207"/>
          <ac:spMkLst>
            <pc:docMk/>
            <pc:sldMk cId="4012692664" sldId="306"/>
            <ac:spMk id="148" creationId="{00000000-0000-0000-0000-000000000000}"/>
          </ac:spMkLst>
        </pc:spChg>
        <pc:spChg chg="mod">
          <ac:chgData name="Jeimy Ramirez" userId="c90f4572-8160-4532-ab56-d9b9f71605a0" providerId="ADAL" clId="{83003636-9254-444F-93AA-1F3B515A953B}" dt="2022-02-06T14:00:28.062" v="4331" actId="20577"/>
          <ac:spMkLst>
            <pc:docMk/>
            <pc:sldMk cId="4012692664" sldId="306"/>
            <ac:spMk id="149"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Libro6"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Libro6"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Libro6"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Hoja1!$C$8</c:f>
              <c:strCache>
                <c:ptCount val="1"/>
                <c:pt idx="0">
                  <c:v>CANTIDAD</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5F86-4ACA-9BA7-5B876C84F121}"/>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5F86-4ACA-9BA7-5B876C84F121}"/>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5F86-4ACA-9BA7-5B876C84F121}"/>
              </c:ext>
            </c:extLst>
          </c:dPt>
          <c:cat>
            <c:strRef>
              <c:f>Hoja1!$B$9:$B$11</c:f>
              <c:strCache>
                <c:ptCount val="3"/>
                <c:pt idx="0">
                  <c:v>ASPIRANTE</c:v>
                </c:pt>
                <c:pt idx="1">
                  <c:v>GRADUADO</c:v>
                </c:pt>
                <c:pt idx="2">
                  <c:v>MATRICULADO  </c:v>
                </c:pt>
              </c:strCache>
            </c:strRef>
          </c:cat>
          <c:val>
            <c:numRef>
              <c:f>Hoja1!$C$9:$C$11</c:f>
              <c:numCache>
                <c:formatCode>_-* #,##0_-;\-* #,##0_-;_-* "-"??_-;_-@_-</c:formatCode>
                <c:ptCount val="3"/>
                <c:pt idx="0">
                  <c:v>128857</c:v>
                </c:pt>
                <c:pt idx="1">
                  <c:v>2676</c:v>
                </c:pt>
                <c:pt idx="2">
                  <c:v>5855</c:v>
                </c:pt>
              </c:numCache>
            </c:numRef>
          </c:val>
          <c:extLst>
            <c:ext xmlns:c16="http://schemas.microsoft.com/office/drawing/2014/chart" uri="{C3380CC4-5D6E-409C-BE32-E72D297353CC}">
              <c16:uniqueId val="{00000006-5F86-4ACA-9BA7-5B876C84F121}"/>
            </c:ext>
          </c:extLst>
        </c:ser>
        <c:dLbls>
          <c:dLblPos val="bestFit"/>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sz="1200"/>
      </a:pPr>
      <a:endParaRPr lang="es-CO"/>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dPt>
            <c:idx val="0"/>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1-0953-49C1-8575-AE973404BD73}"/>
              </c:ext>
            </c:extLst>
          </c:dPt>
          <c:dPt>
            <c:idx val="1"/>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3-0953-49C1-8575-AE973404BD73}"/>
              </c:ext>
            </c:extLst>
          </c:dPt>
          <c:dLbls>
            <c:dLbl>
              <c:idx val="0"/>
              <c:spPr>
                <a:noFill/>
                <a:ln>
                  <a:noFill/>
                </a:ln>
                <a:effectLst/>
              </c:spPr>
              <c:txPr>
                <a:bodyPr rot="0" spcFirstLastPara="1" vertOverflow="ellipsis" vert="horz" wrap="square" anchor="ctr" anchorCtr="1"/>
                <a:lstStyle/>
                <a:p>
                  <a:pPr>
                    <a:defRPr sz="2400" b="1" i="0" u="none" strike="noStrike" kern="1200" baseline="0">
                      <a:solidFill>
                        <a:schemeClr val="tx1">
                          <a:lumMod val="75000"/>
                          <a:lumOff val="25000"/>
                        </a:schemeClr>
                      </a:solidFill>
                      <a:latin typeface="Montserrat" panose="00000500000000000000" pitchFamily="2" charset="0"/>
                      <a:ea typeface="+mn-ea"/>
                      <a:cs typeface="+mn-cs"/>
                    </a:defRPr>
                  </a:pPr>
                  <a:endParaRPr lang="es-CO"/>
                </a:p>
              </c:txPr>
              <c:dLblPos val="bestFit"/>
              <c:showLegendKey val="0"/>
              <c:showVal val="1"/>
              <c:showCatName val="0"/>
              <c:showSerName val="0"/>
              <c:showPercent val="0"/>
              <c:showBubbleSize val="0"/>
              <c:extLst>
                <c:ext xmlns:c16="http://schemas.microsoft.com/office/drawing/2014/chart" uri="{C3380CC4-5D6E-409C-BE32-E72D297353CC}">
                  <c16:uniqueId val="{00000001-0953-49C1-8575-AE973404BD73}"/>
                </c:ext>
              </c:extLst>
            </c:dLbl>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ontserrat" panose="00000500000000000000" pitchFamily="2" charset="0"/>
                    <a:ea typeface="+mn-ea"/>
                    <a:cs typeface="+mn-cs"/>
                  </a:defRPr>
                </a:pPr>
                <a:endParaRPr lang="es-CO"/>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Hoja1!$B$24:$B$25</c:f>
              <c:strCache>
                <c:ptCount val="2"/>
                <c:pt idx="0">
                  <c:v>RUTA 1</c:v>
                </c:pt>
                <c:pt idx="1">
                  <c:v>RUTA 2</c:v>
                </c:pt>
              </c:strCache>
              <c:extLst/>
            </c:strRef>
          </c:cat>
          <c:val>
            <c:numRef>
              <c:f>Hoja1!$D$24:$D$25</c:f>
              <c:numCache>
                <c:formatCode>General</c:formatCode>
                <c:ptCount val="2"/>
                <c:pt idx="0">
                  <c:v>1650</c:v>
                </c:pt>
                <c:pt idx="1">
                  <c:v>4205</c:v>
                </c:pt>
              </c:numCache>
            </c:numRef>
          </c:val>
          <c:extLst>
            <c:ext xmlns:c15="http://schemas.microsoft.com/office/drawing/2012/chart" uri="{02D57815-91ED-43cb-92C2-25804820EDAC}">
              <c15:filteredSeriesTitle>
                <c15:tx>
                  <c:strRef>
                    <c:extLst>
                      <c:ext uri="{02D57815-91ED-43cb-92C2-25804820EDAC}">
                        <c15:formulaRef>
                          <c15:sqref>Hoja1!$D$23</c15:sqref>
                        </c15:formulaRef>
                      </c:ext>
                    </c:extLst>
                    <c:strCache>
                      <c:ptCount val="1"/>
                      <c:pt idx="0">
                        <c:v>No</c:v>
                      </c:pt>
                    </c:strCache>
                  </c:strRef>
                </c15:tx>
              </c15:filteredSeriesTitle>
            </c:ext>
            <c:ext xmlns:c16="http://schemas.microsoft.com/office/drawing/2014/chart" uri="{C3380CC4-5D6E-409C-BE32-E72D297353CC}">
              <c16:uniqueId val="{00000004-0953-49C1-8575-AE973404BD73}"/>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ontserrat" panose="00000500000000000000" pitchFamily="2" charset="0"/>
              <a:ea typeface="+mn-ea"/>
              <a:cs typeface="+mn-cs"/>
            </a:defRPr>
          </a:pPr>
          <a:endParaRPr lang="es-CO"/>
        </a:p>
      </c:txPr>
    </c:legend>
    <c:plotVisOnly val="1"/>
    <c:dispBlanksAs val="gap"/>
    <c:showDLblsOverMax val="0"/>
  </c:chart>
  <c:spPr>
    <a:noFill/>
    <a:ln>
      <a:noFill/>
    </a:ln>
    <a:effectLst/>
  </c:spPr>
  <c:txPr>
    <a:bodyPr/>
    <a:lstStyle/>
    <a:p>
      <a:pPr>
        <a:defRPr sz="2400">
          <a:latin typeface="Montserrat" panose="00000500000000000000" pitchFamily="2" charset="0"/>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s-CO"/>
              <a:t>PUNTAJE GLOBAL</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barChart>
        <c:barDir val="col"/>
        <c:grouping val="clustered"/>
        <c:varyColors val="0"/>
        <c:ser>
          <c:idx val="0"/>
          <c:order val="0"/>
          <c:tx>
            <c:strRef>
              <c:f>Hoja2!$C$2</c:f>
              <c:strCache>
                <c:ptCount val="1"/>
                <c:pt idx="0">
                  <c:v>MEDIA</c:v>
                </c:pt>
              </c:strCache>
            </c:strRef>
          </c:tx>
          <c:spPr>
            <a:solidFill>
              <a:schemeClr val="accent1"/>
            </a:solidFill>
            <a:ln>
              <a:noFill/>
            </a:ln>
            <a:effectLst/>
          </c:spPr>
          <c:invertIfNegative val="0"/>
          <c:cat>
            <c:multiLvlStrRef>
              <c:f>Hoja2!$A$3:$B$11</c:f>
              <c:multiLvlStrCache>
                <c:ptCount val="9"/>
                <c:lvl>
                  <c:pt idx="0">
                    <c:v>F</c:v>
                  </c:pt>
                  <c:pt idx="1">
                    <c:v>M</c:v>
                  </c:pt>
                  <c:pt idx="2">
                    <c:v>0</c:v>
                  </c:pt>
                  <c:pt idx="3">
                    <c:v>1</c:v>
                  </c:pt>
                  <c:pt idx="4">
                    <c:v>2</c:v>
                  </c:pt>
                  <c:pt idx="5">
                    <c:v>3</c:v>
                  </c:pt>
                  <c:pt idx="6">
                    <c:v>4</c:v>
                  </c:pt>
                  <c:pt idx="7">
                    <c:v>5</c:v>
                  </c:pt>
                  <c:pt idx="8">
                    <c:v>6</c:v>
                  </c:pt>
                </c:lvl>
                <c:lvl>
                  <c:pt idx="0">
                    <c:v>GENERO</c:v>
                  </c:pt>
                  <c:pt idx="2">
                    <c:v>ESTRATOVIVIENDA</c:v>
                  </c:pt>
                </c:lvl>
              </c:multiLvlStrCache>
            </c:multiLvlStrRef>
          </c:cat>
          <c:val>
            <c:numRef>
              <c:f>Hoja2!$C$3:$C$11</c:f>
              <c:numCache>
                <c:formatCode>#,##0.0</c:formatCode>
                <c:ptCount val="9"/>
                <c:pt idx="0">
                  <c:v>246.1</c:v>
                </c:pt>
                <c:pt idx="1">
                  <c:v>253.2</c:v>
                </c:pt>
                <c:pt idx="2">
                  <c:v>225</c:v>
                </c:pt>
                <c:pt idx="3">
                  <c:v>236.9</c:v>
                </c:pt>
                <c:pt idx="4">
                  <c:v>250.4</c:v>
                </c:pt>
                <c:pt idx="5">
                  <c:v>262.7</c:v>
                </c:pt>
                <c:pt idx="6">
                  <c:v>276.2</c:v>
                </c:pt>
                <c:pt idx="7">
                  <c:v>280</c:v>
                </c:pt>
                <c:pt idx="8">
                  <c:v>279.8</c:v>
                </c:pt>
              </c:numCache>
            </c:numRef>
          </c:val>
          <c:extLst>
            <c:ext xmlns:c16="http://schemas.microsoft.com/office/drawing/2014/chart" uri="{C3380CC4-5D6E-409C-BE32-E72D297353CC}">
              <c16:uniqueId val="{00000000-394C-4067-AD26-DF9CCD228FC0}"/>
            </c:ext>
          </c:extLst>
        </c:ser>
        <c:ser>
          <c:idx val="1"/>
          <c:order val="1"/>
          <c:tx>
            <c:strRef>
              <c:f>Hoja2!$D$2</c:f>
              <c:strCache>
                <c:ptCount val="1"/>
                <c:pt idx="0">
                  <c:v>MAX</c:v>
                </c:pt>
              </c:strCache>
            </c:strRef>
          </c:tx>
          <c:spPr>
            <a:solidFill>
              <a:schemeClr val="accent2"/>
            </a:solidFill>
            <a:ln>
              <a:noFill/>
            </a:ln>
            <a:effectLst/>
          </c:spPr>
          <c:invertIfNegative val="0"/>
          <c:cat>
            <c:multiLvlStrRef>
              <c:f>Hoja2!$A$3:$B$11</c:f>
              <c:multiLvlStrCache>
                <c:ptCount val="9"/>
                <c:lvl>
                  <c:pt idx="0">
                    <c:v>F</c:v>
                  </c:pt>
                  <c:pt idx="1">
                    <c:v>M</c:v>
                  </c:pt>
                  <c:pt idx="2">
                    <c:v>0</c:v>
                  </c:pt>
                  <c:pt idx="3">
                    <c:v>1</c:v>
                  </c:pt>
                  <c:pt idx="4">
                    <c:v>2</c:v>
                  </c:pt>
                  <c:pt idx="5">
                    <c:v>3</c:v>
                  </c:pt>
                  <c:pt idx="6">
                    <c:v>4</c:v>
                  </c:pt>
                  <c:pt idx="7">
                    <c:v>5</c:v>
                  </c:pt>
                  <c:pt idx="8">
                    <c:v>6</c:v>
                  </c:pt>
                </c:lvl>
                <c:lvl>
                  <c:pt idx="0">
                    <c:v>GENERO</c:v>
                  </c:pt>
                  <c:pt idx="2">
                    <c:v>ESTRATOVIVIENDA</c:v>
                  </c:pt>
                </c:lvl>
              </c:multiLvlStrCache>
            </c:multiLvlStrRef>
          </c:cat>
          <c:val>
            <c:numRef>
              <c:f>Hoja2!$D$3:$D$11</c:f>
              <c:numCache>
                <c:formatCode>General</c:formatCode>
                <c:ptCount val="9"/>
                <c:pt idx="0">
                  <c:v>492</c:v>
                </c:pt>
                <c:pt idx="1">
                  <c:v>500</c:v>
                </c:pt>
                <c:pt idx="2">
                  <c:v>447</c:v>
                </c:pt>
                <c:pt idx="3">
                  <c:v>500</c:v>
                </c:pt>
                <c:pt idx="4">
                  <c:v>500</c:v>
                </c:pt>
                <c:pt idx="5">
                  <c:v>475</c:v>
                </c:pt>
                <c:pt idx="6">
                  <c:v>492</c:v>
                </c:pt>
                <c:pt idx="7">
                  <c:v>479</c:v>
                </c:pt>
                <c:pt idx="8">
                  <c:v>470</c:v>
                </c:pt>
              </c:numCache>
            </c:numRef>
          </c:val>
          <c:extLst>
            <c:ext xmlns:c16="http://schemas.microsoft.com/office/drawing/2014/chart" uri="{C3380CC4-5D6E-409C-BE32-E72D297353CC}">
              <c16:uniqueId val="{00000001-394C-4067-AD26-DF9CCD228FC0}"/>
            </c:ext>
          </c:extLst>
        </c:ser>
        <c:ser>
          <c:idx val="2"/>
          <c:order val="2"/>
          <c:tx>
            <c:strRef>
              <c:f>Hoja2!$E$2</c:f>
              <c:strCache>
                <c:ptCount val="1"/>
                <c:pt idx="0">
                  <c:v>MIN</c:v>
                </c:pt>
              </c:strCache>
            </c:strRef>
          </c:tx>
          <c:spPr>
            <a:solidFill>
              <a:schemeClr val="accent3"/>
            </a:solidFill>
            <a:ln>
              <a:noFill/>
            </a:ln>
            <a:effectLst/>
          </c:spPr>
          <c:invertIfNegative val="0"/>
          <c:cat>
            <c:multiLvlStrRef>
              <c:f>Hoja2!$A$3:$B$11</c:f>
              <c:multiLvlStrCache>
                <c:ptCount val="9"/>
                <c:lvl>
                  <c:pt idx="0">
                    <c:v>F</c:v>
                  </c:pt>
                  <c:pt idx="1">
                    <c:v>M</c:v>
                  </c:pt>
                  <c:pt idx="2">
                    <c:v>0</c:v>
                  </c:pt>
                  <c:pt idx="3">
                    <c:v>1</c:v>
                  </c:pt>
                  <c:pt idx="4">
                    <c:v>2</c:v>
                  </c:pt>
                  <c:pt idx="5">
                    <c:v>3</c:v>
                  </c:pt>
                  <c:pt idx="6">
                    <c:v>4</c:v>
                  </c:pt>
                  <c:pt idx="7">
                    <c:v>5</c:v>
                  </c:pt>
                  <c:pt idx="8">
                    <c:v>6</c:v>
                  </c:pt>
                </c:lvl>
                <c:lvl>
                  <c:pt idx="0">
                    <c:v>GENERO</c:v>
                  </c:pt>
                  <c:pt idx="2">
                    <c:v>ESTRATOVIVIENDA</c:v>
                  </c:pt>
                </c:lvl>
              </c:multiLvlStrCache>
            </c:multiLvlStrRef>
          </c:cat>
          <c:val>
            <c:numRef>
              <c:f>Hoja2!$E$3:$E$11</c:f>
              <c:numCache>
                <c:formatCode>General</c:formatCode>
                <c:ptCount val="9"/>
                <c:pt idx="0">
                  <c:v>11</c:v>
                </c:pt>
                <c:pt idx="1">
                  <c:v>12</c:v>
                </c:pt>
                <c:pt idx="2">
                  <c:v>11</c:v>
                </c:pt>
                <c:pt idx="3">
                  <c:v>98</c:v>
                </c:pt>
                <c:pt idx="4">
                  <c:v>23</c:v>
                </c:pt>
                <c:pt idx="5">
                  <c:v>12</c:v>
                </c:pt>
                <c:pt idx="6">
                  <c:v>83</c:v>
                </c:pt>
                <c:pt idx="7">
                  <c:v>128</c:v>
                </c:pt>
                <c:pt idx="8">
                  <c:v>121</c:v>
                </c:pt>
              </c:numCache>
            </c:numRef>
          </c:val>
          <c:extLst>
            <c:ext xmlns:c16="http://schemas.microsoft.com/office/drawing/2014/chart" uri="{C3380CC4-5D6E-409C-BE32-E72D297353CC}">
              <c16:uniqueId val="{00000002-394C-4067-AD26-DF9CCD228FC0}"/>
            </c:ext>
          </c:extLst>
        </c:ser>
        <c:dLbls>
          <c:showLegendKey val="0"/>
          <c:showVal val="0"/>
          <c:showCatName val="0"/>
          <c:showSerName val="0"/>
          <c:showPercent val="0"/>
          <c:showBubbleSize val="0"/>
        </c:dLbls>
        <c:gapWidth val="219"/>
        <c:overlap val="-27"/>
        <c:axId val="577380527"/>
        <c:axId val="577401743"/>
      </c:barChart>
      <c:catAx>
        <c:axId val="57738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CO"/>
          </a:p>
        </c:txPr>
        <c:crossAx val="577401743"/>
        <c:crosses val="autoZero"/>
        <c:auto val="1"/>
        <c:lblAlgn val="ctr"/>
        <c:lblOffset val="100"/>
        <c:noMultiLvlLbl val="0"/>
      </c:catAx>
      <c:valAx>
        <c:axId val="57740174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CO"/>
          </a:p>
        </c:txPr>
        <c:crossAx val="577380527"/>
        <c:crosses val="autoZero"/>
        <c:crossBetween val="between"/>
      </c:valAx>
      <c:dTable>
        <c:showHorzBorder val="0"/>
        <c:showVertBorder val="1"/>
        <c:showOutline val="0"/>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sz="1800"/>
      </a:pPr>
      <a:endParaRPr lang="es-CO"/>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s-CO"/>
              <a:t>PUNTAJE MATEMÁTICAS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barChart>
        <c:barDir val="col"/>
        <c:grouping val="clustered"/>
        <c:varyColors val="0"/>
        <c:ser>
          <c:idx val="0"/>
          <c:order val="0"/>
          <c:tx>
            <c:strRef>
              <c:f>Hoja3!$C$2</c:f>
              <c:strCache>
                <c:ptCount val="1"/>
                <c:pt idx="0">
                  <c:v>MEDIA</c:v>
                </c:pt>
              </c:strCache>
            </c:strRef>
          </c:tx>
          <c:spPr>
            <a:solidFill>
              <a:schemeClr val="accent6"/>
            </a:solidFill>
            <a:ln>
              <a:noFill/>
            </a:ln>
            <a:effectLst/>
          </c:spPr>
          <c:invertIfNegative val="0"/>
          <c:cat>
            <c:multiLvlStrRef>
              <c:f>Hoja3!$A$3:$B$13</c:f>
              <c:multiLvlStrCache>
                <c:ptCount val="11"/>
                <c:lvl>
                  <c:pt idx="0">
                    <c:v>NO</c:v>
                  </c:pt>
                  <c:pt idx="1">
                    <c:v>SÍ</c:v>
                  </c:pt>
                  <c:pt idx="2">
                    <c:v>0</c:v>
                  </c:pt>
                  <c:pt idx="3">
                    <c:v>1</c:v>
                  </c:pt>
                  <c:pt idx="4">
                    <c:v>2</c:v>
                  </c:pt>
                  <c:pt idx="5">
                    <c:v>3</c:v>
                  </c:pt>
                  <c:pt idx="6">
                    <c:v>4</c:v>
                  </c:pt>
                  <c:pt idx="7">
                    <c:v>5</c:v>
                  </c:pt>
                  <c:pt idx="8">
                    <c:v>6</c:v>
                  </c:pt>
                  <c:pt idx="9">
                    <c:v>NO</c:v>
                  </c:pt>
                  <c:pt idx="10">
                    <c:v>SI</c:v>
                  </c:pt>
                </c:lvl>
                <c:lvl>
                  <c:pt idx="0">
                    <c:v>TIENE INTERNET</c:v>
                  </c:pt>
                  <c:pt idx="2">
                    <c:v>ESTRATO VIVIENDA</c:v>
                  </c:pt>
                  <c:pt idx="9">
                    <c:v>TIENE COMPUTADOR</c:v>
                  </c:pt>
                </c:lvl>
              </c:multiLvlStrCache>
            </c:multiLvlStrRef>
          </c:cat>
          <c:val>
            <c:numRef>
              <c:f>Hoja3!$C$3:$C$13</c:f>
              <c:numCache>
                <c:formatCode>#,##0.0</c:formatCode>
                <c:ptCount val="11"/>
                <c:pt idx="0">
                  <c:v>46.43</c:v>
                </c:pt>
                <c:pt idx="1">
                  <c:v>53.29</c:v>
                </c:pt>
                <c:pt idx="2">
                  <c:v>46.23</c:v>
                </c:pt>
                <c:pt idx="3">
                  <c:v>48.74</c:v>
                </c:pt>
                <c:pt idx="4">
                  <c:v>51.51</c:v>
                </c:pt>
                <c:pt idx="5">
                  <c:v>53.85</c:v>
                </c:pt>
                <c:pt idx="6">
                  <c:v>56.41</c:v>
                </c:pt>
                <c:pt idx="7">
                  <c:v>57.04</c:v>
                </c:pt>
                <c:pt idx="8">
                  <c:v>56.97</c:v>
                </c:pt>
                <c:pt idx="9">
                  <c:v>47.21</c:v>
                </c:pt>
                <c:pt idx="10">
                  <c:v>53.85</c:v>
                </c:pt>
              </c:numCache>
            </c:numRef>
          </c:val>
          <c:extLst>
            <c:ext xmlns:c16="http://schemas.microsoft.com/office/drawing/2014/chart" uri="{C3380CC4-5D6E-409C-BE32-E72D297353CC}">
              <c16:uniqueId val="{00000000-FFD4-4702-9C20-1138D6D529B7}"/>
            </c:ext>
          </c:extLst>
        </c:ser>
        <c:ser>
          <c:idx val="1"/>
          <c:order val="1"/>
          <c:tx>
            <c:strRef>
              <c:f>Hoja3!$D$2</c:f>
              <c:strCache>
                <c:ptCount val="1"/>
                <c:pt idx="0">
                  <c:v>MAX</c:v>
                </c:pt>
              </c:strCache>
            </c:strRef>
          </c:tx>
          <c:spPr>
            <a:solidFill>
              <a:schemeClr val="accent5"/>
            </a:solidFill>
            <a:ln>
              <a:noFill/>
            </a:ln>
            <a:effectLst/>
          </c:spPr>
          <c:invertIfNegative val="0"/>
          <c:cat>
            <c:multiLvlStrRef>
              <c:f>Hoja3!$A$3:$B$13</c:f>
              <c:multiLvlStrCache>
                <c:ptCount val="11"/>
                <c:lvl>
                  <c:pt idx="0">
                    <c:v>NO</c:v>
                  </c:pt>
                  <c:pt idx="1">
                    <c:v>SÍ</c:v>
                  </c:pt>
                  <c:pt idx="2">
                    <c:v>0</c:v>
                  </c:pt>
                  <c:pt idx="3">
                    <c:v>1</c:v>
                  </c:pt>
                  <c:pt idx="4">
                    <c:v>2</c:v>
                  </c:pt>
                  <c:pt idx="5">
                    <c:v>3</c:v>
                  </c:pt>
                  <c:pt idx="6">
                    <c:v>4</c:v>
                  </c:pt>
                  <c:pt idx="7">
                    <c:v>5</c:v>
                  </c:pt>
                  <c:pt idx="8">
                    <c:v>6</c:v>
                  </c:pt>
                  <c:pt idx="9">
                    <c:v>NO</c:v>
                  </c:pt>
                  <c:pt idx="10">
                    <c:v>SI</c:v>
                  </c:pt>
                </c:lvl>
                <c:lvl>
                  <c:pt idx="0">
                    <c:v>TIENE INTERNET</c:v>
                  </c:pt>
                  <c:pt idx="2">
                    <c:v>ESTRATO VIVIENDA</c:v>
                  </c:pt>
                  <c:pt idx="9">
                    <c:v>TIENE COMPUTADOR</c:v>
                  </c:pt>
                </c:lvl>
              </c:multiLvlStrCache>
            </c:multiLvlStrRef>
          </c:cat>
          <c:val>
            <c:numRef>
              <c:f>Hoja3!$D$3:$D$13</c:f>
              <c:numCache>
                <c:formatCode>General</c:formatCode>
                <c:ptCount val="11"/>
                <c:pt idx="0">
                  <c:v>100</c:v>
                </c:pt>
                <c:pt idx="1">
                  <c:v>100</c:v>
                </c:pt>
                <c:pt idx="2">
                  <c:v>100</c:v>
                </c:pt>
                <c:pt idx="3">
                  <c:v>100</c:v>
                </c:pt>
                <c:pt idx="4">
                  <c:v>100</c:v>
                </c:pt>
                <c:pt idx="5">
                  <c:v>100</c:v>
                </c:pt>
                <c:pt idx="6">
                  <c:v>100</c:v>
                </c:pt>
                <c:pt idx="7">
                  <c:v>100</c:v>
                </c:pt>
                <c:pt idx="8">
                  <c:v>100</c:v>
                </c:pt>
                <c:pt idx="9">
                  <c:v>100</c:v>
                </c:pt>
                <c:pt idx="10">
                  <c:v>100</c:v>
                </c:pt>
              </c:numCache>
            </c:numRef>
          </c:val>
          <c:extLst>
            <c:ext xmlns:c16="http://schemas.microsoft.com/office/drawing/2014/chart" uri="{C3380CC4-5D6E-409C-BE32-E72D297353CC}">
              <c16:uniqueId val="{00000001-FFD4-4702-9C20-1138D6D529B7}"/>
            </c:ext>
          </c:extLst>
        </c:ser>
        <c:ser>
          <c:idx val="2"/>
          <c:order val="2"/>
          <c:tx>
            <c:strRef>
              <c:f>Hoja3!$E$2</c:f>
              <c:strCache>
                <c:ptCount val="1"/>
                <c:pt idx="0">
                  <c:v>MIN</c:v>
                </c:pt>
              </c:strCache>
            </c:strRef>
          </c:tx>
          <c:spPr>
            <a:solidFill>
              <a:schemeClr val="accent4"/>
            </a:solidFill>
            <a:ln>
              <a:noFill/>
            </a:ln>
            <a:effectLst/>
          </c:spPr>
          <c:invertIfNegative val="0"/>
          <c:cat>
            <c:multiLvlStrRef>
              <c:f>Hoja3!$A$3:$B$13</c:f>
              <c:multiLvlStrCache>
                <c:ptCount val="11"/>
                <c:lvl>
                  <c:pt idx="0">
                    <c:v>NO</c:v>
                  </c:pt>
                  <c:pt idx="1">
                    <c:v>SÍ</c:v>
                  </c:pt>
                  <c:pt idx="2">
                    <c:v>0</c:v>
                  </c:pt>
                  <c:pt idx="3">
                    <c:v>1</c:v>
                  </c:pt>
                  <c:pt idx="4">
                    <c:v>2</c:v>
                  </c:pt>
                  <c:pt idx="5">
                    <c:v>3</c:v>
                  </c:pt>
                  <c:pt idx="6">
                    <c:v>4</c:v>
                  </c:pt>
                  <c:pt idx="7">
                    <c:v>5</c:v>
                  </c:pt>
                  <c:pt idx="8">
                    <c:v>6</c:v>
                  </c:pt>
                  <c:pt idx="9">
                    <c:v>NO</c:v>
                  </c:pt>
                  <c:pt idx="10">
                    <c:v>SI</c:v>
                  </c:pt>
                </c:lvl>
                <c:lvl>
                  <c:pt idx="0">
                    <c:v>TIENE INTERNET</c:v>
                  </c:pt>
                  <c:pt idx="2">
                    <c:v>ESTRATO VIVIENDA</c:v>
                  </c:pt>
                  <c:pt idx="9">
                    <c:v>TIENE COMPUTADOR</c:v>
                  </c:pt>
                </c:lvl>
              </c:multiLvlStrCache>
            </c:multiLvlStrRef>
          </c:cat>
          <c:val>
            <c:numRef>
              <c:f>Hoja3!$E$3:$E$13</c:f>
              <c:numCache>
                <c:formatCode>General</c:formatCode>
                <c:ptCount val="11"/>
                <c:pt idx="0">
                  <c:v>0</c:v>
                </c:pt>
                <c:pt idx="1">
                  <c:v>0</c:v>
                </c:pt>
                <c:pt idx="2">
                  <c:v>0</c:v>
                </c:pt>
                <c:pt idx="3">
                  <c:v>0</c:v>
                </c:pt>
                <c:pt idx="4">
                  <c:v>0</c:v>
                </c:pt>
                <c:pt idx="5">
                  <c:v>0</c:v>
                </c:pt>
                <c:pt idx="6">
                  <c:v>0</c:v>
                </c:pt>
                <c:pt idx="7">
                  <c:v>17</c:v>
                </c:pt>
                <c:pt idx="8">
                  <c:v>18</c:v>
                </c:pt>
                <c:pt idx="9">
                  <c:v>0</c:v>
                </c:pt>
                <c:pt idx="10">
                  <c:v>0</c:v>
                </c:pt>
              </c:numCache>
            </c:numRef>
          </c:val>
          <c:extLst>
            <c:ext xmlns:c16="http://schemas.microsoft.com/office/drawing/2014/chart" uri="{C3380CC4-5D6E-409C-BE32-E72D297353CC}">
              <c16:uniqueId val="{00000002-FFD4-4702-9C20-1138D6D529B7}"/>
            </c:ext>
          </c:extLst>
        </c:ser>
        <c:dLbls>
          <c:showLegendKey val="0"/>
          <c:showVal val="0"/>
          <c:showCatName val="0"/>
          <c:showSerName val="0"/>
          <c:showPercent val="0"/>
          <c:showBubbleSize val="0"/>
        </c:dLbls>
        <c:gapWidth val="219"/>
        <c:overlap val="-27"/>
        <c:axId val="577380527"/>
        <c:axId val="577401743"/>
      </c:barChart>
      <c:catAx>
        <c:axId val="57738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O"/>
          </a:p>
        </c:txPr>
        <c:crossAx val="577401743"/>
        <c:crosses val="autoZero"/>
        <c:auto val="1"/>
        <c:lblAlgn val="ctr"/>
        <c:lblOffset val="100"/>
        <c:noMultiLvlLbl val="0"/>
      </c:catAx>
      <c:valAx>
        <c:axId val="57740174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O"/>
          </a:p>
        </c:txPr>
        <c:crossAx val="577380527"/>
        <c:crosses val="autoZero"/>
        <c:crossBetween val="between"/>
      </c:valAx>
      <c:dTable>
        <c:showHorzBorder val="0"/>
        <c:showVertBorder val="1"/>
        <c:showOutline val="0"/>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0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sz="2000"/>
      </a:pPr>
      <a:endParaRPr lang="es-CO"/>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61919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2263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ed7eb645d_0_69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7ed7eb645d_0_6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81571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ed7eb645d_0_1093: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7ed7eb645d_0_10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a:t>Mostrar porcentajes de resultados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ed7eb645d_0_1093: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7ed7eb645d_0_10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a:t>Mostrar porcentajes de resultados</a:t>
            </a:r>
            <a:endParaRPr/>
          </a:p>
        </p:txBody>
      </p:sp>
    </p:spTree>
    <p:extLst>
      <p:ext uri="{BB962C8B-B14F-4D97-AF65-F5344CB8AC3E}">
        <p14:creationId xmlns:p14="http://schemas.microsoft.com/office/powerpoint/2010/main" val="304358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ed7eb645d_0_758: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7ed7eb645d_0_7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38909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ed7eb645d_0_81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7ed7eb645d_0_8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a:t>Colocar como fondo para que los elementos sobresalgan encima de la imagen.</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ed7eb645d_0_1093: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7ed7eb645d_0_10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a:t>Mostrar porcentajes de resultados</a:t>
            </a:r>
            <a:endParaRPr/>
          </a:p>
        </p:txBody>
      </p:sp>
    </p:spTree>
    <p:extLst>
      <p:ext uri="{BB962C8B-B14F-4D97-AF65-F5344CB8AC3E}">
        <p14:creationId xmlns:p14="http://schemas.microsoft.com/office/powerpoint/2010/main" val="4054227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ed7eb645d_0_1093: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7ed7eb645d_0_10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a:t>Mostrar porcentajes de resultados</a:t>
            </a:r>
            <a:endParaRPr/>
          </a:p>
        </p:txBody>
      </p:sp>
    </p:spTree>
    <p:extLst>
      <p:ext uri="{BB962C8B-B14F-4D97-AF65-F5344CB8AC3E}">
        <p14:creationId xmlns:p14="http://schemas.microsoft.com/office/powerpoint/2010/main" val="2431777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ed7eb645d_0_69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7ed7eb645d_0_6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89639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ed7eb645d_0_566: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g7ed7eb645d_0_5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b="1">
                <a:solidFill>
                  <a:schemeClr val="dk1"/>
                </a:solidFill>
              </a:rPr>
              <a:t>Bullet points</a:t>
            </a:r>
            <a:br>
              <a:rPr lang="es-MX" b="1">
                <a:solidFill>
                  <a:schemeClr val="dk1"/>
                </a:solidFill>
              </a:rPr>
            </a:br>
            <a:r>
              <a:rPr lang="es-MX" b="1">
                <a:solidFill>
                  <a:schemeClr val="dk1"/>
                </a:solidFill>
              </a:rPr>
              <a:t>colocar </a:t>
            </a:r>
            <a:r>
              <a:rPr lang="es-MX" b="1"/>
              <a:t>icono</a:t>
            </a:r>
            <a:r>
              <a:rPr lang="es-MX" b="1">
                <a:solidFill>
                  <a:schemeClr val="dk1"/>
                </a:solidFill>
              </a:rPr>
              <a:t> acorde al tema al lado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15611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74920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ed7eb645d_0_749: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7ed7eb645d_0_7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a:t>Frase</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7724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ed7eb645d_0_69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7ed7eb645d_0_6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061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5815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ed7eb645d_0_69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7ed7eb645d_0_6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10680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ed7eb645d_0_82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ed7eb645d_0_8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689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ed7eb645d_0_69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7ed7eb645d_0_6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20838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7ed7eb645d_0_1051"/>
          <p:cNvSpPr txBox="1">
            <a:spLocks noGrp="1"/>
          </p:cNvSpPr>
          <p:nvPr>
            <p:ph type="ctrTitle"/>
          </p:nvPr>
        </p:nvSpPr>
        <p:spPr>
          <a:xfrm>
            <a:off x="515509" y="1146737"/>
            <a:ext cx="14091599" cy="31614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15" name="Google Shape;15;g7ed7eb645d_0_1051"/>
          <p:cNvSpPr txBox="1">
            <a:spLocks noGrp="1"/>
          </p:cNvSpPr>
          <p:nvPr>
            <p:ph type="subTitle" idx="1"/>
          </p:nvPr>
        </p:nvSpPr>
        <p:spPr>
          <a:xfrm>
            <a:off x="515496" y="4364902"/>
            <a:ext cx="14091599" cy="12207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16" name="Google Shape;16;g7ed7eb645d_0_105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7ed7eb645d_0_1086"/>
          <p:cNvSpPr txBox="1">
            <a:spLocks noGrp="1"/>
          </p:cNvSpPr>
          <p:nvPr>
            <p:ph type="title" hasCustomPrompt="1"/>
          </p:nvPr>
        </p:nvSpPr>
        <p:spPr>
          <a:xfrm>
            <a:off x="515496" y="1703569"/>
            <a:ext cx="14091599" cy="3024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g7ed7eb645d_0_1086"/>
          <p:cNvSpPr txBox="1">
            <a:spLocks noGrp="1"/>
          </p:cNvSpPr>
          <p:nvPr>
            <p:ph type="body" idx="1"/>
          </p:nvPr>
        </p:nvSpPr>
        <p:spPr>
          <a:xfrm>
            <a:off x="515496" y="4854816"/>
            <a:ext cx="14091599" cy="2003400"/>
          </a:xfrm>
          <a:prstGeom prst="rect">
            <a:avLst/>
          </a:prstGeom>
          <a:noFill/>
          <a:ln>
            <a:noFill/>
          </a:ln>
        </p:spPr>
        <p:txBody>
          <a:bodyPr spcFirstLastPara="1" wrap="square" lIns="147725" tIns="147725" rIns="147725" bIns="147725" anchor="t" anchorCtr="0">
            <a:noAutofit/>
          </a:bodyPr>
          <a:lstStyle>
            <a:lvl1pPr marL="457200" lvl="0" indent="-412750" algn="ctr">
              <a:lnSpc>
                <a:spcPct val="115000"/>
              </a:lnSpc>
              <a:spcBef>
                <a:spcPts val="0"/>
              </a:spcBef>
              <a:spcAft>
                <a:spcPts val="0"/>
              </a:spcAft>
              <a:buSzPts val="2900"/>
              <a:buChar char="●"/>
              <a:defRPr/>
            </a:lvl1pPr>
            <a:lvl2pPr marL="914400" lvl="1" indent="-374650" algn="ctr">
              <a:lnSpc>
                <a:spcPct val="115000"/>
              </a:lnSpc>
              <a:spcBef>
                <a:spcPts val="2600"/>
              </a:spcBef>
              <a:spcAft>
                <a:spcPts val="0"/>
              </a:spcAft>
              <a:buSzPts val="2300"/>
              <a:buChar char="○"/>
              <a:defRPr/>
            </a:lvl2pPr>
            <a:lvl3pPr marL="1371600" lvl="2" indent="-374650" algn="ctr">
              <a:lnSpc>
                <a:spcPct val="115000"/>
              </a:lnSpc>
              <a:spcBef>
                <a:spcPts val="2600"/>
              </a:spcBef>
              <a:spcAft>
                <a:spcPts val="0"/>
              </a:spcAft>
              <a:buSzPts val="2300"/>
              <a:buChar char="■"/>
              <a:defRPr/>
            </a:lvl3pPr>
            <a:lvl4pPr marL="1828800" lvl="3" indent="-374650" algn="ctr">
              <a:lnSpc>
                <a:spcPct val="115000"/>
              </a:lnSpc>
              <a:spcBef>
                <a:spcPts val="2600"/>
              </a:spcBef>
              <a:spcAft>
                <a:spcPts val="0"/>
              </a:spcAft>
              <a:buSzPts val="2300"/>
              <a:buChar char="●"/>
              <a:defRPr/>
            </a:lvl4pPr>
            <a:lvl5pPr marL="2286000" lvl="4" indent="-374650" algn="ctr">
              <a:lnSpc>
                <a:spcPct val="115000"/>
              </a:lnSpc>
              <a:spcBef>
                <a:spcPts val="2600"/>
              </a:spcBef>
              <a:spcAft>
                <a:spcPts val="0"/>
              </a:spcAft>
              <a:buSzPts val="2300"/>
              <a:buChar char="○"/>
              <a:defRPr/>
            </a:lvl5pPr>
            <a:lvl6pPr marL="2743200" lvl="5" indent="-374650" algn="ctr">
              <a:lnSpc>
                <a:spcPct val="115000"/>
              </a:lnSpc>
              <a:spcBef>
                <a:spcPts val="2600"/>
              </a:spcBef>
              <a:spcAft>
                <a:spcPts val="0"/>
              </a:spcAft>
              <a:buSzPts val="2300"/>
              <a:buChar char="■"/>
              <a:defRPr/>
            </a:lvl6pPr>
            <a:lvl7pPr marL="3200400" lvl="6" indent="-374650" algn="ctr">
              <a:lnSpc>
                <a:spcPct val="115000"/>
              </a:lnSpc>
              <a:spcBef>
                <a:spcPts val="2600"/>
              </a:spcBef>
              <a:spcAft>
                <a:spcPts val="0"/>
              </a:spcAft>
              <a:buSzPts val="2300"/>
              <a:buChar char="●"/>
              <a:defRPr/>
            </a:lvl7pPr>
            <a:lvl8pPr marL="3657600" lvl="7" indent="-374650" algn="ctr">
              <a:lnSpc>
                <a:spcPct val="115000"/>
              </a:lnSpc>
              <a:spcBef>
                <a:spcPts val="2600"/>
              </a:spcBef>
              <a:spcAft>
                <a:spcPts val="0"/>
              </a:spcAft>
              <a:buSzPts val="2300"/>
              <a:buChar char="○"/>
              <a:defRPr/>
            </a:lvl8pPr>
            <a:lvl9pPr marL="4114800" lvl="8" indent="-374650" algn="ctr">
              <a:lnSpc>
                <a:spcPct val="115000"/>
              </a:lnSpc>
              <a:spcBef>
                <a:spcPts val="2600"/>
              </a:spcBef>
              <a:spcAft>
                <a:spcPts val="2600"/>
              </a:spcAft>
              <a:buSzPts val="2300"/>
              <a:buChar char="■"/>
              <a:defRPr/>
            </a:lvl9pPr>
          </a:lstStyle>
          <a:p>
            <a:endParaRPr/>
          </a:p>
        </p:txBody>
      </p:sp>
      <p:sp>
        <p:nvSpPr>
          <p:cNvPr id="51" name="Google Shape;51;g7ed7eb645d_0_1086"/>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7ed7eb645d_0_109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7ed7eb645d_0_1058"/>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19" name="Google Shape;19;g7ed7eb645d_0_1058"/>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20" name="Google Shape;20;g7ed7eb645d_0_1058"/>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7ed7eb645d_0_1055"/>
          <p:cNvSpPr txBox="1">
            <a:spLocks noGrp="1"/>
          </p:cNvSpPr>
          <p:nvPr>
            <p:ph type="title"/>
          </p:nvPr>
        </p:nvSpPr>
        <p:spPr>
          <a:xfrm>
            <a:off x="515496" y="3312575"/>
            <a:ext cx="14091599" cy="1296600"/>
          </a:xfrm>
          <a:prstGeom prst="rect">
            <a:avLst/>
          </a:prstGeom>
          <a:noFill/>
          <a:ln>
            <a:noFill/>
          </a:ln>
        </p:spPr>
        <p:txBody>
          <a:bodyPr spcFirstLastPara="1" wrap="square" lIns="147725" tIns="147725" rIns="147725" bIns="147725" anchor="ctr" anchorCtr="0">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a:endParaRPr/>
          </a:p>
        </p:txBody>
      </p:sp>
      <p:sp>
        <p:nvSpPr>
          <p:cNvPr id="23" name="Google Shape;23;g7ed7eb645d_0_1055"/>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7ed7eb645d_0_1062"/>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26" name="Google Shape;26;g7ed7eb645d_0_1062"/>
          <p:cNvSpPr txBox="1">
            <a:spLocks noGrp="1"/>
          </p:cNvSpPr>
          <p:nvPr>
            <p:ph type="body" idx="1"/>
          </p:nvPr>
        </p:nvSpPr>
        <p:spPr>
          <a:xfrm>
            <a:off x="515496"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7" name="Google Shape;27;g7ed7eb645d_0_1062"/>
          <p:cNvSpPr txBox="1">
            <a:spLocks noGrp="1"/>
          </p:cNvSpPr>
          <p:nvPr>
            <p:ph type="body" idx="2"/>
          </p:nvPr>
        </p:nvSpPr>
        <p:spPr>
          <a:xfrm>
            <a:off x="7991917"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8" name="Google Shape;28;g7ed7eb645d_0_106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7ed7eb645d_0_1067"/>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31" name="Google Shape;31;g7ed7eb645d_0_106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7ed7eb645d_0_1070"/>
          <p:cNvSpPr txBox="1">
            <a:spLocks noGrp="1"/>
          </p:cNvSpPr>
          <p:nvPr>
            <p:ph type="title"/>
          </p:nvPr>
        </p:nvSpPr>
        <p:spPr>
          <a:xfrm>
            <a:off x="515496" y="855693"/>
            <a:ext cx="4644000" cy="1164000"/>
          </a:xfrm>
          <a:prstGeom prst="rect">
            <a:avLst/>
          </a:prstGeom>
          <a:noFill/>
          <a:ln>
            <a:noFill/>
          </a:ln>
        </p:spPr>
        <p:txBody>
          <a:bodyPr spcFirstLastPara="1" wrap="square" lIns="147725" tIns="147725" rIns="147725" bIns="147725" anchor="b" anchorCtr="0">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34" name="Google Shape;34;g7ed7eb645d_0_1070"/>
          <p:cNvSpPr txBox="1">
            <a:spLocks noGrp="1"/>
          </p:cNvSpPr>
          <p:nvPr>
            <p:ph type="body" idx="1"/>
          </p:nvPr>
        </p:nvSpPr>
        <p:spPr>
          <a:xfrm>
            <a:off x="515496" y="2140156"/>
            <a:ext cx="4644000" cy="4896600"/>
          </a:xfrm>
          <a:prstGeom prst="rect">
            <a:avLst/>
          </a:prstGeom>
          <a:noFill/>
          <a:ln>
            <a:noFill/>
          </a:ln>
        </p:spPr>
        <p:txBody>
          <a:bodyPr spcFirstLastPara="1" wrap="square" lIns="147725" tIns="147725" rIns="147725" bIns="147725"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35" name="Google Shape;35;g7ed7eb645d_0_107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7ed7eb645d_0_1074"/>
          <p:cNvSpPr txBox="1">
            <a:spLocks noGrp="1"/>
          </p:cNvSpPr>
          <p:nvPr>
            <p:ph type="title"/>
          </p:nvPr>
        </p:nvSpPr>
        <p:spPr>
          <a:xfrm>
            <a:off x="810785" y="693287"/>
            <a:ext cx="10531200" cy="6300300"/>
          </a:xfrm>
          <a:prstGeom prst="rect">
            <a:avLst/>
          </a:prstGeom>
          <a:noFill/>
          <a:ln>
            <a:noFill/>
          </a:ln>
        </p:spPr>
        <p:txBody>
          <a:bodyPr spcFirstLastPara="1" wrap="square" lIns="147725" tIns="147725" rIns="147725" bIns="147725" anchor="ctr" anchorCtr="0">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a:endParaRPr/>
          </a:p>
        </p:txBody>
      </p:sp>
      <p:sp>
        <p:nvSpPr>
          <p:cNvPr id="38" name="Google Shape;38;g7ed7eb645d_0_1074"/>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7ed7eb645d_0_1077"/>
          <p:cNvSpPr/>
          <p:nvPr/>
        </p:nvSpPr>
        <p:spPr>
          <a:xfrm>
            <a:off x="7561263" y="-193"/>
            <a:ext cx="7561200" cy="7921500"/>
          </a:xfrm>
          <a:prstGeom prst="rect">
            <a:avLst/>
          </a:prstGeom>
          <a:solidFill>
            <a:schemeClr val="lt2"/>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7ed7eb645d_0_1077"/>
          <p:cNvSpPr txBox="1">
            <a:spLocks noGrp="1"/>
          </p:cNvSpPr>
          <p:nvPr>
            <p:ph type="title"/>
          </p:nvPr>
        </p:nvSpPr>
        <p:spPr>
          <a:xfrm>
            <a:off x="439089" y="1899242"/>
            <a:ext cx="6690000" cy="2283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a:endParaRPr/>
          </a:p>
        </p:txBody>
      </p:sp>
      <p:sp>
        <p:nvSpPr>
          <p:cNvPr id="42" name="Google Shape;42;g7ed7eb645d_0_1077"/>
          <p:cNvSpPr txBox="1">
            <a:spLocks noGrp="1"/>
          </p:cNvSpPr>
          <p:nvPr>
            <p:ph type="subTitle" idx="1"/>
          </p:nvPr>
        </p:nvSpPr>
        <p:spPr>
          <a:xfrm>
            <a:off x="439089" y="4317082"/>
            <a:ext cx="6690000" cy="19023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43" name="Google Shape;43;g7ed7eb645d_0_1077"/>
          <p:cNvSpPr txBox="1">
            <a:spLocks noGrp="1"/>
          </p:cNvSpPr>
          <p:nvPr>
            <p:ph type="body" idx="2"/>
          </p:nvPr>
        </p:nvSpPr>
        <p:spPr>
          <a:xfrm>
            <a:off x="8169041" y="1115165"/>
            <a:ext cx="6345600" cy="5691000"/>
          </a:xfrm>
          <a:prstGeom prst="rect">
            <a:avLst/>
          </a:prstGeom>
          <a:noFill/>
          <a:ln>
            <a:noFill/>
          </a:ln>
        </p:spPr>
        <p:txBody>
          <a:bodyPr spcFirstLastPara="1" wrap="square" lIns="147725" tIns="147725" rIns="147725" bIns="147725" anchor="ctr"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44" name="Google Shape;44;g7ed7eb645d_0_107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7ed7eb645d_0_1083"/>
          <p:cNvSpPr txBox="1">
            <a:spLocks noGrp="1"/>
          </p:cNvSpPr>
          <p:nvPr>
            <p:ph type="body" idx="1"/>
          </p:nvPr>
        </p:nvSpPr>
        <p:spPr>
          <a:xfrm>
            <a:off x="515496" y="6515608"/>
            <a:ext cx="9921000" cy="931800"/>
          </a:xfrm>
          <a:prstGeom prst="rect">
            <a:avLst/>
          </a:prstGeom>
          <a:noFill/>
          <a:ln>
            <a:noFill/>
          </a:ln>
        </p:spPr>
        <p:txBody>
          <a:bodyPr spcFirstLastPara="1" wrap="square" lIns="147725" tIns="147725" rIns="147725" bIns="147725" anchor="ctr" anchorCtr="0">
            <a:noAutofit/>
          </a:bodyPr>
          <a:lstStyle>
            <a:lvl1pPr marL="457200" lvl="0" indent="-228600" algn="l">
              <a:lnSpc>
                <a:spcPct val="100000"/>
              </a:lnSpc>
              <a:spcBef>
                <a:spcPts val="0"/>
              </a:spcBef>
              <a:spcAft>
                <a:spcPts val="0"/>
              </a:spcAft>
              <a:buSzPts val="2900"/>
              <a:buNone/>
              <a:defRPr/>
            </a:lvl1pPr>
          </a:lstStyle>
          <a:p>
            <a:endParaRPr/>
          </a:p>
        </p:txBody>
      </p:sp>
      <p:sp>
        <p:nvSpPr>
          <p:cNvPr id="47" name="Google Shape;47;g7ed7eb645d_0_1083"/>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7ed7eb645d_0_1047"/>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marR="0" lvl="0"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endParaRPr/>
          </a:p>
        </p:txBody>
      </p:sp>
      <p:sp>
        <p:nvSpPr>
          <p:cNvPr id="11" name="Google Shape;11;g7ed7eb645d_0_1047"/>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marR="0" lvl="0" indent="-412750" algn="l" rtl="0">
              <a:lnSpc>
                <a:spcPct val="115000"/>
              </a:lnSpc>
              <a:spcBef>
                <a:spcPts val="0"/>
              </a:spcBef>
              <a:spcAft>
                <a:spcPts val="0"/>
              </a:spcAft>
              <a:buClr>
                <a:schemeClr val="dk2"/>
              </a:buClr>
              <a:buSzPts val="2900"/>
              <a:buFont typeface="Arial"/>
              <a:buChar char="●"/>
              <a:defRPr sz="2900" b="0" i="0" u="none" strike="noStrike" cap="none">
                <a:solidFill>
                  <a:schemeClr val="dk2"/>
                </a:solidFill>
                <a:latin typeface="Arial"/>
                <a:ea typeface="Arial"/>
                <a:cs typeface="Arial"/>
                <a:sym typeface="Arial"/>
              </a:defRPr>
            </a:lvl1pPr>
            <a:lvl2pPr marL="914400" marR="0" lvl="1"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2pPr>
            <a:lvl3pPr marL="1371600" marR="0" lvl="2"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3pPr>
            <a:lvl4pPr marL="1828800" marR="0" lvl="3"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4pPr>
            <a:lvl5pPr marL="2286000" marR="0" lvl="4"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5pPr>
            <a:lvl6pPr marL="2743200" marR="0" lvl="5"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6pPr>
            <a:lvl7pPr marL="3200400" marR="0" lvl="6"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7pPr>
            <a:lvl8pPr marL="3657600" marR="0" lvl="7"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8pPr>
            <a:lvl9pPr marL="4114800" marR="0" lvl="8" indent="-374650" algn="l" rtl="0">
              <a:lnSpc>
                <a:spcPct val="115000"/>
              </a:lnSpc>
              <a:spcBef>
                <a:spcPts val="2600"/>
              </a:spcBef>
              <a:spcAft>
                <a:spcPts val="2600"/>
              </a:spcAft>
              <a:buClr>
                <a:schemeClr val="dk2"/>
              </a:buClr>
              <a:buSzPts val="2300"/>
              <a:buFont typeface="Arial"/>
              <a:buChar char="■"/>
              <a:defRPr sz="2300" b="0" i="0" u="none" strike="noStrike" cap="none">
                <a:solidFill>
                  <a:schemeClr val="dk2"/>
                </a:solidFill>
                <a:latin typeface="Arial"/>
                <a:ea typeface="Arial"/>
                <a:cs typeface="Arial"/>
                <a:sym typeface="Arial"/>
              </a:defRPr>
            </a:lvl9pPr>
          </a:lstStyle>
          <a:p>
            <a:endParaRPr/>
          </a:p>
        </p:txBody>
      </p:sp>
      <p:sp>
        <p:nvSpPr>
          <p:cNvPr id="12" name="Google Shape;12;g7ed7eb645d_0_104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datos.gov.co/Ciencia-Tecnolog-a-e-Innovaci-n/Misi-n-TIC-2020-100-mil-programadores/2emd-i46m" TargetMode="External"/><Relationship Id="rId5" Type="http://schemas.openxmlformats.org/officeDocument/2006/relationships/hyperlink" Target="https://www.datos.gov.co/Educaci-n/Saber-11-2020-1/a8xr-en99/data" TargetMode="External"/><Relationship Id="rId10" Type="http://schemas.openxmlformats.org/officeDocument/2006/relationships/image" Target="../media/image14.png"/><Relationship Id="rId4" Type="http://schemas.openxmlformats.org/officeDocument/2006/relationships/hyperlink" Target="https://www.datos.gov.co/Educaci-n/Saber-11-2020-2/rnvb-vnyh/data" TargetMode="Externa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pic>
        <p:nvPicPr>
          <p:cNvPr id="80" name="Google Shape;80;p1"/>
          <p:cNvPicPr preferRelativeResize="0"/>
          <p:nvPr/>
        </p:nvPicPr>
        <p:blipFill rotWithShape="1">
          <a:blip r:embed="rId3">
            <a:alphaModFix amt="50000"/>
          </a:blip>
          <a:srcRect l="18" t="12445" r="9864" b="6948"/>
          <a:stretch/>
        </p:blipFill>
        <p:spPr>
          <a:xfrm>
            <a:off x="5728925" y="0"/>
            <a:ext cx="9393597" cy="7921626"/>
          </a:xfrm>
          <a:prstGeom prst="rect">
            <a:avLst/>
          </a:prstGeom>
          <a:noFill/>
          <a:ln>
            <a:noFill/>
          </a:ln>
        </p:spPr>
      </p:pic>
      <p:sp>
        <p:nvSpPr>
          <p:cNvPr id="81" name="Google Shape;81;p1"/>
          <p:cNvSpPr txBox="1"/>
          <p:nvPr/>
        </p:nvSpPr>
        <p:spPr>
          <a:xfrm>
            <a:off x="1131995" y="3256848"/>
            <a:ext cx="13144444"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6500" b="1" i="0" u="none" strike="noStrike" cap="none" dirty="0">
                <a:solidFill>
                  <a:srgbClr val="0C0C0C"/>
                </a:solidFill>
                <a:latin typeface="Montserrat"/>
                <a:ea typeface="Montserrat"/>
                <a:cs typeface="Montserrat"/>
                <a:sym typeface="Montserrat"/>
              </a:rPr>
              <a:t>Resultados programa Misión TIC 2022 – Saber 11 2020</a:t>
            </a:r>
          </a:p>
        </p:txBody>
      </p:sp>
      <p:cxnSp>
        <p:nvCxnSpPr>
          <p:cNvPr id="83" name="Google Shape;83;p1"/>
          <p:cNvCxnSpPr/>
          <p:nvPr/>
        </p:nvCxnSpPr>
        <p:spPr>
          <a:xfrm>
            <a:off x="1298678" y="5042007"/>
            <a:ext cx="2896804" cy="0"/>
          </a:xfrm>
          <a:prstGeom prst="straightConnector1">
            <a:avLst/>
          </a:prstGeom>
          <a:noFill/>
          <a:ln w="28575" cap="flat" cmpd="sng">
            <a:solidFill>
              <a:srgbClr val="4B22F4"/>
            </a:solidFill>
            <a:prstDash val="solid"/>
            <a:round/>
            <a:headEnd type="none" w="sm" len="sm"/>
            <a:tailEnd type="none" w="sm" len="sm"/>
          </a:ln>
        </p:spPr>
      </p:cxnSp>
      <p:sp>
        <p:nvSpPr>
          <p:cNvPr id="84" name="Google Shape;84;p1"/>
          <p:cNvSpPr txBox="1"/>
          <p:nvPr/>
        </p:nvSpPr>
        <p:spPr>
          <a:xfrm>
            <a:off x="1138748" y="2223166"/>
            <a:ext cx="11967651" cy="7077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900"/>
              <a:buFont typeface="Arial"/>
              <a:buNone/>
            </a:pPr>
            <a:r>
              <a:rPr lang="es-MX" sz="2900" b="0" i="0" u="none" strike="noStrike" cap="none" dirty="0">
                <a:solidFill>
                  <a:srgbClr val="4B22F4"/>
                </a:solidFill>
                <a:latin typeface="Montserrat SemiBold"/>
                <a:ea typeface="Montserrat SemiBold"/>
                <a:cs typeface="Montserrat SemiBold"/>
                <a:sym typeface="Montserrat SemiBold"/>
              </a:rPr>
              <a:t>Módulo: Procesamiento de Datos con Python Dichter &amp; Neira</a:t>
            </a:r>
            <a:endParaRPr sz="2900" b="0" i="0" u="none" strike="noStrike" cap="none" dirty="0">
              <a:solidFill>
                <a:srgbClr val="4B22F4"/>
              </a:solidFill>
              <a:latin typeface="Montserrat SemiBold"/>
              <a:ea typeface="Montserrat SemiBold"/>
              <a:cs typeface="Montserrat SemiBold"/>
              <a:sym typeface="Montserrat SemiBold"/>
            </a:endParaRPr>
          </a:p>
        </p:txBody>
      </p:sp>
      <p:pic>
        <p:nvPicPr>
          <p:cNvPr id="85" name="Google Shape;85;p1"/>
          <p:cNvPicPr preferRelativeResize="0"/>
          <p:nvPr/>
        </p:nvPicPr>
        <p:blipFill rotWithShape="1">
          <a:blip r:embed="rId4">
            <a:alphaModFix/>
          </a:blip>
          <a:srcRect/>
          <a:stretch/>
        </p:blipFill>
        <p:spPr>
          <a:xfrm rot="-5400000">
            <a:off x="-72735" y="3145847"/>
            <a:ext cx="1430575" cy="126308"/>
          </a:xfrm>
          <a:prstGeom prst="rect">
            <a:avLst/>
          </a:prstGeom>
          <a:noFill/>
          <a:ln>
            <a:noFill/>
          </a:ln>
        </p:spPr>
      </p:pic>
      <p:pic>
        <p:nvPicPr>
          <p:cNvPr id="86" name="Google Shape;86;p1"/>
          <p:cNvPicPr preferRelativeResize="0"/>
          <p:nvPr/>
        </p:nvPicPr>
        <p:blipFill rotWithShape="1">
          <a:blip r:embed="rId5">
            <a:alphaModFix/>
          </a:blip>
          <a:srcRect t="9" b="7"/>
          <a:stretch/>
        </p:blipFill>
        <p:spPr>
          <a:xfrm>
            <a:off x="12240000" y="6300000"/>
            <a:ext cx="2519999" cy="1382407"/>
          </a:xfrm>
          <a:prstGeom prst="rect">
            <a:avLst/>
          </a:prstGeom>
          <a:noFill/>
          <a:ln>
            <a:noFill/>
          </a:ln>
        </p:spPr>
      </p:pic>
      <p:sp>
        <p:nvSpPr>
          <p:cNvPr id="9" name="Google Shape;70;g7ed7eb645d_0_548">
            <a:extLst>
              <a:ext uri="{FF2B5EF4-FFF2-40B4-BE49-F238E27FC236}">
                <a16:creationId xmlns:a16="http://schemas.microsoft.com/office/drawing/2014/main" id="{0C1CCF94-A7E2-47B2-ADFB-F17EA1DAE07E}"/>
              </a:ext>
            </a:extLst>
          </p:cNvPr>
          <p:cNvSpPr txBox="1"/>
          <p:nvPr/>
        </p:nvSpPr>
        <p:spPr>
          <a:xfrm>
            <a:off x="1207574" y="5154032"/>
            <a:ext cx="8622070"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3200" b="0" i="0" u="none" strike="noStrike" cap="none" dirty="0">
                <a:solidFill>
                  <a:srgbClr val="6600FF"/>
                </a:solidFill>
                <a:latin typeface="Montserrat"/>
                <a:ea typeface="Montserrat"/>
                <a:cs typeface="Montserrat"/>
                <a:sym typeface="Montserrat"/>
              </a:rPr>
              <a:t>Escasez de programadores en Colombia</a:t>
            </a:r>
            <a:endParaRPr sz="3200" b="0" i="0" u="none" strike="noStrike" cap="none" dirty="0">
              <a:solidFill>
                <a:srgbClr val="6600FF"/>
              </a:solidFill>
              <a:latin typeface="Montserrat"/>
              <a:ea typeface="Montserrat"/>
              <a:cs typeface="Montserrat"/>
              <a:sym typeface="Montserrat"/>
            </a:endParaRPr>
          </a:p>
        </p:txBody>
      </p:sp>
      <p:sp>
        <p:nvSpPr>
          <p:cNvPr id="11" name="Google Shape;70;g7ed7eb645d_0_548">
            <a:extLst>
              <a:ext uri="{FF2B5EF4-FFF2-40B4-BE49-F238E27FC236}">
                <a16:creationId xmlns:a16="http://schemas.microsoft.com/office/drawing/2014/main" id="{7E8BD4DC-15A1-4971-9B32-7C9445F4FA54}"/>
              </a:ext>
            </a:extLst>
          </p:cNvPr>
          <p:cNvSpPr txBox="1"/>
          <p:nvPr/>
        </p:nvSpPr>
        <p:spPr>
          <a:xfrm>
            <a:off x="5728925" y="6595053"/>
            <a:ext cx="4696798"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3200" b="0" i="0" u="none" strike="noStrike" cap="none" dirty="0">
                <a:solidFill>
                  <a:srgbClr val="0000FF"/>
                </a:solidFill>
                <a:latin typeface="Montserrat"/>
                <a:ea typeface="Montserrat"/>
                <a:cs typeface="Montserrat"/>
                <a:sym typeface="Montserrat"/>
              </a:rPr>
              <a:t>Jeimy Ramírez Pinilla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00195" y="1506101"/>
            <a:ext cx="8374089" cy="5344577"/>
          </a:xfrm>
          <a:prstGeom prst="rect">
            <a:avLst/>
          </a:prstGeom>
          <a:noFill/>
          <a:ln>
            <a:noFill/>
          </a:ln>
        </p:spPr>
        <p:txBody>
          <a:bodyPr spcFirstLastPara="1" wrap="square" lIns="147725" tIns="147725" rIns="147725" bIns="147725" anchor="t" anchorCtr="0">
            <a:noAutofit/>
          </a:bodyPr>
          <a:lstStyle/>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r>
              <a:rPr lang="es-MX" sz="2000" dirty="0">
                <a:solidFill>
                  <a:srgbClr val="4B22F4"/>
                </a:solidFill>
                <a:latin typeface="Montserrat SemiBold" panose="00000700000000000000" pitchFamily="2" charset="0"/>
                <a:ea typeface="Montserrat SemiBold"/>
                <a:cs typeface="Montserrat SemiBold"/>
                <a:sym typeface="Montserrat SemiBold"/>
              </a:rPr>
              <a:t>3 SETS DE DAOS - JSON:</a:t>
            </a:r>
            <a:endParaRPr lang="es-MX" sz="20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hlinkClick r:id="rId4"/>
              </a:rPr>
              <a:t>https://www.datos.gov.co/Educaci-n/Saber-11-2020-2/rnvb-vnyh/data</a:t>
            </a:r>
            <a:endParaRPr lang="es-MX" sz="2000" dirty="0">
              <a:solidFill>
                <a:srgbClr val="2B303C"/>
              </a:solidFill>
              <a:latin typeface="Montserrat" panose="00000500000000000000" pitchFamily="2" charset="0"/>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hlinkClick r:id="rId5"/>
              </a:rPr>
              <a:t>https://www.datos.gov.co/Educaci-n/Saber-11-2020-1/a8xr-en99/data</a:t>
            </a:r>
            <a:endParaRPr lang="es-MX" sz="2000" dirty="0">
              <a:solidFill>
                <a:srgbClr val="2B303C"/>
              </a:solidFill>
              <a:latin typeface="Montserrat" panose="00000500000000000000" pitchFamily="2" charset="0"/>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endParaRPr lang="es-MX" sz="20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hlinkClick r:id="rId6"/>
              </a:rPr>
              <a:t>https://www.datos.gov.co/Ciencia-Tecnolog-a-e-Innovaci-n/Misi-n-TIC-2020-100-mil-programadores/2emd-i46m</a:t>
            </a:r>
            <a:endParaRPr lang="es-MX" sz="2000" dirty="0">
              <a:solidFill>
                <a:srgbClr val="2B303C"/>
              </a:solidFill>
              <a:latin typeface="Montserrat" panose="00000500000000000000" pitchFamily="2" charset="0"/>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endParaRPr lang="es-MX" sz="2000" dirty="0">
              <a:solidFill>
                <a:srgbClr val="2B303C"/>
              </a:solidFill>
              <a:latin typeface="Montserrat" panose="00000500000000000000" pitchFamily="2" charset="0"/>
              <a:ea typeface="Montserrat SemiBold"/>
              <a:cs typeface="Montserrat SemiBold"/>
              <a:sym typeface="Montserrat SemiBold"/>
            </a:endParaRPr>
          </a:p>
        </p:txBody>
      </p:sp>
      <p:sp>
        <p:nvSpPr>
          <p:cNvPr id="149" name="Google Shape;149;g7ed7eb645d_0_820"/>
          <p:cNvSpPr txBox="1"/>
          <p:nvPr/>
        </p:nvSpPr>
        <p:spPr>
          <a:xfrm>
            <a:off x="2295842" y="414450"/>
            <a:ext cx="942421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dirty="0">
                <a:solidFill>
                  <a:srgbClr val="16181C"/>
                </a:solidFill>
                <a:latin typeface="Montserrat"/>
                <a:ea typeface="Montserrat"/>
                <a:cs typeface="Montserrat"/>
                <a:sym typeface="Montserrat"/>
              </a:rPr>
              <a:t>RECOLECCIÓN DE DATOS</a:t>
            </a:r>
            <a:endParaRPr lang="es-MX" sz="4000" b="0" i="0" u="none" strike="noStrike" cap="none" dirty="0">
              <a:solidFill>
                <a:srgbClr val="16181C"/>
              </a:solidFill>
              <a:latin typeface="Montserrat"/>
              <a:ea typeface="Montserrat"/>
              <a:cs typeface="Montserrat"/>
              <a:sym typeface="Montserrat"/>
            </a:endParaRPr>
          </a:p>
        </p:txBody>
      </p:sp>
      <p:pic>
        <p:nvPicPr>
          <p:cNvPr id="151" name="Google Shape;151;g7ed7eb645d_0_820"/>
          <p:cNvPicPr preferRelativeResize="0"/>
          <p:nvPr/>
        </p:nvPicPr>
        <p:blipFill rotWithShape="1">
          <a:blip r:embed="rId7">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8">
            <a:alphaModFix/>
          </a:blip>
          <a:srcRect/>
          <a:stretch/>
        </p:blipFill>
        <p:spPr>
          <a:xfrm>
            <a:off x="11838938" y="594726"/>
            <a:ext cx="2165348" cy="482600"/>
          </a:xfrm>
          <a:prstGeom prst="rect">
            <a:avLst/>
          </a:prstGeom>
          <a:noFill/>
          <a:ln>
            <a:noFill/>
          </a:ln>
        </p:spPr>
      </p:pic>
      <p:pic>
        <p:nvPicPr>
          <p:cNvPr id="11" name="Google Shape;342;g7ed7eb645d_0_942">
            <a:extLst>
              <a:ext uri="{FF2B5EF4-FFF2-40B4-BE49-F238E27FC236}">
                <a16:creationId xmlns:a16="http://schemas.microsoft.com/office/drawing/2014/main" id="{91055E96-C70B-49E5-B46C-C03BDC4CD0E0}"/>
              </a:ext>
            </a:extLst>
          </p:cNvPr>
          <p:cNvPicPr preferRelativeResize="0"/>
          <p:nvPr/>
        </p:nvPicPr>
        <p:blipFill rotWithShape="1">
          <a:blip r:embed="rId9">
            <a:alphaModFix/>
          </a:blip>
          <a:srcRect/>
          <a:stretch/>
        </p:blipFill>
        <p:spPr>
          <a:xfrm>
            <a:off x="1060457" y="2599211"/>
            <a:ext cx="2638178" cy="2638205"/>
          </a:xfrm>
          <a:prstGeom prst="rect">
            <a:avLst/>
          </a:prstGeom>
          <a:noFill/>
          <a:ln>
            <a:noFill/>
          </a:ln>
        </p:spPr>
      </p:pic>
      <p:pic>
        <p:nvPicPr>
          <p:cNvPr id="3" name="Imagen 2">
            <a:extLst>
              <a:ext uri="{FF2B5EF4-FFF2-40B4-BE49-F238E27FC236}">
                <a16:creationId xmlns:a16="http://schemas.microsoft.com/office/drawing/2014/main" id="{EA91BD20-FF6E-47F2-AB22-D20A7AB3E4A6}"/>
              </a:ext>
            </a:extLst>
          </p:cNvPr>
          <p:cNvPicPr>
            <a:picLocks noChangeAspect="1"/>
          </p:cNvPicPr>
          <p:nvPr/>
        </p:nvPicPr>
        <p:blipFill>
          <a:blip r:embed="rId10"/>
          <a:stretch>
            <a:fillRect/>
          </a:stretch>
        </p:blipFill>
        <p:spPr>
          <a:xfrm>
            <a:off x="4900195" y="1532151"/>
            <a:ext cx="3749240" cy="813175"/>
          </a:xfrm>
          <a:prstGeom prst="rect">
            <a:avLst/>
          </a:prstGeom>
        </p:spPr>
      </p:pic>
    </p:spTree>
    <p:extLst>
      <p:ext uri="{BB962C8B-B14F-4D97-AF65-F5344CB8AC3E}">
        <p14:creationId xmlns:p14="http://schemas.microsoft.com/office/powerpoint/2010/main" val="90197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00195" y="1506101"/>
            <a:ext cx="8374089" cy="5344577"/>
          </a:xfrm>
          <a:prstGeom prst="rect">
            <a:avLst/>
          </a:prstGeom>
          <a:noFill/>
          <a:ln>
            <a:noFill/>
          </a:ln>
        </p:spPr>
        <p:txBody>
          <a:bodyPr spcFirstLastPara="1" wrap="square" lIns="147725" tIns="147725" rIns="147725" bIns="147725" anchor="t" anchorCtr="0">
            <a:noAutofit/>
          </a:bodyPr>
          <a:lstStyle/>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endParaRPr lang="es-MX" sz="2400"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AutoNum type="arabicPeriod"/>
            </a:pPr>
            <a:r>
              <a:rPr lang="es-MX" sz="2400" dirty="0">
                <a:solidFill>
                  <a:srgbClr val="4B22F4"/>
                </a:solidFill>
                <a:latin typeface="Montserrat SemiBold" panose="00000700000000000000" pitchFamily="2" charset="0"/>
                <a:ea typeface="Montserrat SemiBold"/>
                <a:cs typeface="Montserrat SemiBold"/>
                <a:sym typeface="Montserrat SemiBold"/>
              </a:rPr>
              <a:t>Análisis Exploratorio de nuestro </a:t>
            </a:r>
            <a:r>
              <a:rPr lang="es-MX" sz="2400" dirty="0" err="1">
                <a:solidFill>
                  <a:srgbClr val="4B22F4"/>
                </a:solidFill>
                <a:latin typeface="Montserrat SemiBold" panose="00000700000000000000" pitchFamily="2" charset="0"/>
                <a:ea typeface="Montserrat SemiBold"/>
                <a:cs typeface="Montserrat SemiBold"/>
                <a:sym typeface="Montserrat SemiBold"/>
              </a:rPr>
              <a:t>Dataset</a:t>
            </a:r>
            <a:endParaRPr lang="es-MX" sz="2400" dirty="0">
              <a:solidFill>
                <a:srgbClr val="4B22F4"/>
              </a:solidFill>
              <a:latin typeface="Montserrat SemiBold" panose="000007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AutoNum type="arabicPeriod"/>
            </a:pPr>
            <a:endParaRPr lang="es-MX" sz="2400" dirty="0">
              <a:solidFill>
                <a:srgbClr val="4B22F4"/>
              </a:solidFill>
              <a:latin typeface="Montserrat SemiBold" panose="000007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AutoNum type="arabicPeriod"/>
            </a:pPr>
            <a:r>
              <a:rPr lang="es-MX" sz="2400" dirty="0">
                <a:solidFill>
                  <a:srgbClr val="4B22F4"/>
                </a:solidFill>
                <a:latin typeface="Montserrat SemiBold" panose="00000700000000000000" pitchFamily="2" charset="0"/>
                <a:ea typeface="Montserrat SemiBold"/>
                <a:cs typeface="Montserrat SemiBold"/>
                <a:sym typeface="Montserrat SemiBold"/>
              </a:rPr>
              <a:t>Limpieza de Datos</a:t>
            </a:r>
          </a:p>
          <a:p>
            <a:pPr marL="457200" marR="0" lvl="0" indent="-457200" algn="l" rtl="0">
              <a:lnSpc>
                <a:spcPct val="100000"/>
              </a:lnSpc>
              <a:spcBef>
                <a:spcPts val="0"/>
              </a:spcBef>
              <a:spcAft>
                <a:spcPts val="0"/>
              </a:spcAft>
              <a:buClr>
                <a:srgbClr val="000000"/>
              </a:buClr>
              <a:buSzPts val="2600"/>
              <a:buAutoNum type="arabicPeriod"/>
            </a:pPr>
            <a:endParaRPr lang="es-MX" sz="2400" dirty="0">
              <a:solidFill>
                <a:srgbClr val="4B22F4"/>
              </a:solidFill>
              <a:latin typeface="Montserrat SemiBold" panose="000007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AutoNum type="arabicPeriod"/>
            </a:pPr>
            <a:r>
              <a:rPr lang="es-MX" sz="2400" dirty="0">
                <a:solidFill>
                  <a:srgbClr val="4B22F4"/>
                </a:solidFill>
                <a:latin typeface="Montserrat SemiBold" panose="00000700000000000000" pitchFamily="2" charset="0"/>
                <a:ea typeface="Montserrat SemiBold"/>
                <a:cs typeface="Montserrat SemiBold"/>
                <a:sym typeface="Montserrat SemiBold"/>
              </a:rPr>
              <a:t>Concatenación </a:t>
            </a:r>
            <a:r>
              <a:rPr lang="es-MX" sz="2400" dirty="0" err="1">
                <a:solidFill>
                  <a:srgbClr val="4B22F4"/>
                </a:solidFill>
                <a:latin typeface="Montserrat SemiBold" panose="00000700000000000000" pitchFamily="2" charset="0"/>
                <a:ea typeface="Montserrat SemiBold"/>
                <a:cs typeface="Montserrat SemiBold"/>
                <a:sym typeface="Montserrat SemiBold"/>
              </a:rPr>
              <a:t>DataFrames</a:t>
            </a:r>
            <a:endParaRPr lang="es-MX" sz="2400" dirty="0">
              <a:solidFill>
                <a:srgbClr val="4B22F4"/>
              </a:solidFill>
              <a:latin typeface="Montserrat SemiBold" panose="000007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AutoNum type="arabicPeriod"/>
            </a:pPr>
            <a:endParaRPr lang="es-MX" sz="2400" dirty="0">
              <a:solidFill>
                <a:srgbClr val="4B22F4"/>
              </a:solidFill>
              <a:latin typeface="Montserrat SemiBold" panose="000007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AutoNum type="arabicPeriod"/>
            </a:pPr>
            <a:r>
              <a:rPr lang="es-MX" sz="2400" dirty="0">
                <a:solidFill>
                  <a:srgbClr val="4B22F4"/>
                </a:solidFill>
                <a:latin typeface="Montserrat SemiBold" panose="00000700000000000000" pitchFamily="2" charset="0"/>
                <a:ea typeface="Montserrat SemiBold"/>
                <a:cs typeface="Montserrat SemiBold"/>
                <a:sym typeface="Montserrat SemiBold"/>
              </a:rPr>
              <a:t>Transformación, filtración y ordenamiento de datos</a:t>
            </a:r>
          </a:p>
          <a:p>
            <a:pPr marL="457200" marR="0" lvl="0" indent="-457200" algn="l" rtl="0">
              <a:lnSpc>
                <a:spcPct val="100000"/>
              </a:lnSpc>
              <a:spcBef>
                <a:spcPts val="0"/>
              </a:spcBef>
              <a:spcAft>
                <a:spcPts val="0"/>
              </a:spcAft>
              <a:buClr>
                <a:srgbClr val="000000"/>
              </a:buClr>
              <a:buSzPts val="2600"/>
              <a:buAutoNum type="arabicPeriod"/>
            </a:pPr>
            <a:endParaRPr lang="es-MX" sz="2400" dirty="0">
              <a:solidFill>
                <a:srgbClr val="4B22F4"/>
              </a:solidFill>
              <a:latin typeface="Montserrat SemiBold" panose="000007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AutoNum type="arabicPeriod"/>
            </a:pPr>
            <a:r>
              <a:rPr lang="es-MX" sz="2400" dirty="0">
                <a:solidFill>
                  <a:srgbClr val="4B22F4"/>
                </a:solidFill>
                <a:latin typeface="Montserrat SemiBold" panose="00000700000000000000" pitchFamily="2" charset="0"/>
                <a:ea typeface="Montserrat SemiBold"/>
                <a:cs typeface="Montserrat SemiBold"/>
                <a:sym typeface="Montserrat SemiBold"/>
              </a:rPr>
              <a:t>Análisis y resolución de preguntas</a:t>
            </a:r>
            <a:endParaRPr lang="es-MX" sz="2400" dirty="0">
              <a:solidFill>
                <a:srgbClr val="2B303C"/>
              </a:solidFill>
              <a:latin typeface="Montserrat" panose="00000500000000000000" pitchFamily="2" charset="0"/>
              <a:ea typeface="Montserrat SemiBold"/>
              <a:cs typeface="Montserrat SemiBold"/>
              <a:sym typeface="Montserrat SemiBold"/>
            </a:endParaRPr>
          </a:p>
        </p:txBody>
      </p:sp>
      <p:sp>
        <p:nvSpPr>
          <p:cNvPr id="149" name="Google Shape;149;g7ed7eb645d_0_820"/>
          <p:cNvSpPr txBox="1"/>
          <p:nvPr/>
        </p:nvSpPr>
        <p:spPr>
          <a:xfrm>
            <a:off x="2295842" y="414450"/>
            <a:ext cx="942421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NOTEBOOKS JUPITER LABS</a:t>
            </a:r>
            <a:endParaRPr lang="es-MX" sz="4000" b="0" i="0" u="none" strike="noStrike" cap="none" dirty="0">
              <a:solidFill>
                <a:srgbClr val="16181C"/>
              </a:solidFill>
              <a:latin typeface="Montserrat"/>
              <a:ea typeface="Montserrat"/>
              <a:cs typeface="Montserrat"/>
              <a:sym typeface="Montserrat"/>
            </a:endParaRPr>
          </a:p>
        </p:txBody>
      </p:sp>
      <p:pic>
        <p:nvPicPr>
          <p:cNvPr id="151" name="Google Shape;151;g7ed7eb645d_0_820"/>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5">
            <a:alphaModFix/>
          </a:blip>
          <a:srcRect/>
          <a:stretch/>
        </p:blipFill>
        <p:spPr>
          <a:xfrm>
            <a:off x="11838938" y="594726"/>
            <a:ext cx="2165348" cy="482600"/>
          </a:xfrm>
          <a:prstGeom prst="rect">
            <a:avLst/>
          </a:prstGeom>
          <a:noFill/>
          <a:ln>
            <a:noFill/>
          </a:ln>
        </p:spPr>
      </p:pic>
      <p:pic>
        <p:nvPicPr>
          <p:cNvPr id="15" name="Google Shape;321;g7ed7eb645d_0_942">
            <a:extLst>
              <a:ext uri="{FF2B5EF4-FFF2-40B4-BE49-F238E27FC236}">
                <a16:creationId xmlns:a16="http://schemas.microsoft.com/office/drawing/2014/main" id="{249F8F4C-F306-47D9-8EFF-819FFFCE61AD}"/>
              </a:ext>
            </a:extLst>
          </p:cNvPr>
          <p:cNvPicPr preferRelativeResize="0"/>
          <p:nvPr/>
        </p:nvPicPr>
        <p:blipFill rotWithShape="1">
          <a:blip r:embed="rId6">
            <a:alphaModFix/>
          </a:blip>
          <a:srcRect/>
          <a:stretch/>
        </p:blipFill>
        <p:spPr>
          <a:xfrm>
            <a:off x="646680" y="2574576"/>
            <a:ext cx="2218273" cy="2218296"/>
          </a:xfrm>
          <a:prstGeom prst="rect">
            <a:avLst/>
          </a:prstGeom>
          <a:noFill/>
          <a:ln>
            <a:noFill/>
          </a:ln>
        </p:spPr>
      </p:pic>
    </p:spTree>
    <p:extLst>
      <p:ext uri="{BB962C8B-B14F-4D97-AF65-F5344CB8AC3E}">
        <p14:creationId xmlns:p14="http://schemas.microsoft.com/office/powerpoint/2010/main" val="376518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20"/>
        <p:cNvGrpSpPr/>
        <p:nvPr/>
      </p:nvGrpSpPr>
      <p:grpSpPr>
        <a:xfrm>
          <a:off x="0" y="0"/>
          <a:ext cx="0" cy="0"/>
          <a:chOff x="0" y="0"/>
          <a:chExt cx="0" cy="0"/>
        </a:xfrm>
      </p:grpSpPr>
      <p:sp>
        <p:nvSpPr>
          <p:cNvPr id="121" name="Google Shape;121;g7ed7eb645d_0_695"/>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22" name="Google Shape;122;g7ed7eb645d_0_695"/>
          <p:cNvSpPr txBox="1"/>
          <p:nvPr/>
        </p:nvSpPr>
        <p:spPr>
          <a:xfrm>
            <a:off x="1494503" y="2389500"/>
            <a:ext cx="8760783"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RESULTADOS Y RESPUESTA A PREGUNTAS</a:t>
            </a:r>
            <a:endParaRPr sz="6800" b="1" i="0" u="none" strike="noStrike" cap="none" dirty="0">
              <a:solidFill>
                <a:srgbClr val="FFFFFF"/>
              </a:solidFill>
              <a:latin typeface="Montserrat"/>
              <a:ea typeface="Montserrat"/>
              <a:cs typeface="Montserrat"/>
              <a:sym typeface="Montserrat"/>
            </a:endParaRPr>
          </a:p>
        </p:txBody>
      </p:sp>
      <p:pic>
        <p:nvPicPr>
          <p:cNvPr id="123" name="Google Shape;123;g7ed7eb645d_0_695"/>
          <p:cNvPicPr preferRelativeResize="0"/>
          <p:nvPr/>
        </p:nvPicPr>
        <p:blipFill rotWithShape="1">
          <a:blip r:embed="rId3">
            <a:alphaModFix/>
          </a:blip>
          <a:srcRect/>
          <a:stretch/>
        </p:blipFill>
        <p:spPr>
          <a:xfrm flipH="1">
            <a:off x="607160" y="4411099"/>
            <a:ext cx="182144" cy="2553202"/>
          </a:xfrm>
          <a:prstGeom prst="rect">
            <a:avLst/>
          </a:prstGeom>
          <a:noFill/>
          <a:ln>
            <a:noFill/>
          </a:ln>
        </p:spPr>
      </p:pic>
      <p:cxnSp>
        <p:nvCxnSpPr>
          <p:cNvPr id="124" name="Google Shape;124;g7ed7eb645d_0_695"/>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25" name="Google Shape;125;g7ed7eb645d_0_695"/>
          <p:cNvPicPr preferRelativeResize="0"/>
          <p:nvPr/>
        </p:nvPicPr>
        <p:blipFill rotWithShape="1">
          <a:blip r:embed="rId4">
            <a:alphaModFix/>
          </a:blip>
          <a:srcRect/>
          <a:stretch/>
        </p:blipFill>
        <p:spPr>
          <a:xfrm>
            <a:off x="10901977" y="2886617"/>
            <a:ext cx="3017469" cy="3024898"/>
          </a:xfrm>
          <a:prstGeom prst="rect">
            <a:avLst/>
          </a:prstGeom>
          <a:noFill/>
          <a:ln>
            <a:noFill/>
          </a:ln>
        </p:spPr>
      </p:pic>
      <p:pic>
        <p:nvPicPr>
          <p:cNvPr id="126" name="Google Shape;126;g7ed7eb645d_0_695"/>
          <p:cNvPicPr preferRelativeResize="0"/>
          <p:nvPr/>
        </p:nvPicPr>
        <p:blipFill rotWithShape="1">
          <a:blip r:embed="rId5">
            <a:alphaModFix/>
          </a:blip>
          <a:srcRect/>
          <a:stretch/>
        </p:blipFill>
        <p:spPr>
          <a:xfrm>
            <a:off x="8119915" y="607839"/>
            <a:ext cx="3384330" cy="841873"/>
          </a:xfrm>
          <a:prstGeom prst="rect">
            <a:avLst/>
          </a:prstGeom>
          <a:noFill/>
          <a:ln>
            <a:noFill/>
          </a:ln>
        </p:spPr>
      </p:pic>
      <p:cxnSp>
        <p:nvCxnSpPr>
          <p:cNvPr id="127" name="Google Shape;127;g7ed7eb645d_0_695"/>
          <p:cNvCxnSpPr/>
          <p:nvPr/>
        </p:nvCxnSpPr>
        <p:spPr>
          <a:xfrm>
            <a:off x="14475844" y="-11"/>
            <a:ext cx="0" cy="2549166"/>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162196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g7ed7eb645d_0_1093"/>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95" name="Google Shape;195;g7ed7eb645d_0_1093"/>
          <p:cNvSpPr txBox="1"/>
          <p:nvPr/>
        </p:nvSpPr>
        <p:spPr>
          <a:xfrm>
            <a:off x="2295842" y="414450"/>
            <a:ext cx="11498816"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2800" i="0" u="none" strike="noStrike" cap="none" dirty="0">
                <a:solidFill>
                  <a:srgbClr val="16181C"/>
                </a:solidFill>
                <a:latin typeface="Montserrat SemiBold" panose="00000700000000000000" pitchFamily="2" charset="0"/>
                <a:ea typeface="Montserrat"/>
                <a:cs typeface="Montserrat"/>
                <a:sym typeface="Montserrat"/>
              </a:rPr>
              <a:t>¿Qué población se ha inscrito en el programa misión 100 mil programadores del </a:t>
            </a:r>
            <a:r>
              <a:rPr lang="es-MX" sz="2800" i="0" u="none" strike="noStrike" cap="none" dirty="0" err="1">
                <a:solidFill>
                  <a:srgbClr val="16181C"/>
                </a:solidFill>
                <a:latin typeface="Montserrat SemiBold" panose="00000700000000000000" pitchFamily="2" charset="0"/>
                <a:ea typeface="Montserrat"/>
                <a:cs typeface="Montserrat"/>
                <a:sym typeface="Montserrat"/>
              </a:rPr>
              <a:t>MINTic</a:t>
            </a:r>
            <a:r>
              <a:rPr lang="es-MX" sz="2800" i="0" u="none" strike="noStrike" cap="none" dirty="0">
                <a:solidFill>
                  <a:srgbClr val="16181C"/>
                </a:solidFill>
                <a:latin typeface="Montserrat SemiBold" panose="00000700000000000000" pitchFamily="2" charset="0"/>
                <a:ea typeface="Montserrat"/>
                <a:cs typeface="Montserrat"/>
                <a:sym typeface="Montserrat"/>
              </a:rPr>
              <a:t> en el 2020?</a:t>
            </a:r>
          </a:p>
        </p:txBody>
      </p:sp>
      <p:cxnSp>
        <p:nvCxnSpPr>
          <p:cNvPr id="196" name="Google Shape;196;g7ed7eb645d_0_1093"/>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97" name="Google Shape;197;g7ed7eb645d_0_1093"/>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sp>
        <p:nvSpPr>
          <p:cNvPr id="198" name="Google Shape;198;g7ed7eb645d_0_1093"/>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Datos</a:t>
            </a:r>
            <a:endParaRPr sz="2300" b="0" i="0" u="none" strike="noStrike" cap="none">
              <a:solidFill>
                <a:srgbClr val="D8D8D8"/>
              </a:solidFill>
              <a:latin typeface="Montserrat"/>
              <a:ea typeface="Montserrat"/>
              <a:cs typeface="Montserrat"/>
              <a:sym typeface="Montserrat"/>
            </a:endParaRPr>
          </a:p>
        </p:txBody>
      </p:sp>
      <p:sp>
        <p:nvSpPr>
          <p:cNvPr id="199" name="Google Shape;199;g7ed7eb645d_0_1093"/>
          <p:cNvSpPr txBox="1"/>
          <p:nvPr/>
        </p:nvSpPr>
        <p:spPr>
          <a:xfrm>
            <a:off x="2493873" y="2130667"/>
            <a:ext cx="4362441" cy="93815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8000"/>
              <a:buFont typeface="Arial"/>
              <a:buNone/>
            </a:pPr>
            <a:r>
              <a:rPr lang="es-MX" sz="6600" b="1" i="0" u="none" strike="noStrike" cap="none" dirty="0">
                <a:solidFill>
                  <a:srgbClr val="6349FC"/>
                </a:solidFill>
                <a:latin typeface="Montserrat"/>
                <a:ea typeface="Montserrat"/>
                <a:cs typeface="Montserrat"/>
                <a:sym typeface="Montserrat"/>
              </a:rPr>
              <a:t>137.388</a:t>
            </a:r>
            <a:endParaRPr sz="6600" b="0" i="0" u="none" strike="noStrike" cap="none" dirty="0">
              <a:solidFill>
                <a:srgbClr val="6349FC"/>
              </a:solidFill>
              <a:latin typeface="Montserrat"/>
              <a:ea typeface="Montserrat"/>
              <a:cs typeface="Montserrat"/>
              <a:sym typeface="Montserrat"/>
            </a:endParaRPr>
          </a:p>
        </p:txBody>
      </p:sp>
      <p:cxnSp>
        <p:nvCxnSpPr>
          <p:cNvPr id="200" name="Google Shape;200;g7ed7eb645d_0_1093"/>
          <p:cNvCxnSpPr>
            <a:cxnSpLocks/>
          </p:cNvCxnSpPr>
          <p:nvPr/>
        </p:nvCxnSpPr>
        <p:spPr>
          <a:xfrm>
            <a:off x="10131323" y="2538357"/>
            <a:ext cx="0" cy="4658090"/>
          </a:xfrm>
          <a:prstGeom prst="straightConnector1">
            <a:avLst/>
          </a:prstGeom>
          <a:noFill/>
          <a:ln w="28575" cap="flat" cmpd="sng">
            <a:solidFill>
              <a:srgbClr val="D8D8D8"/>
            </a:solidFill>
            <a:prstDash val="solid"/>
            <a:round/>
            <a:headEnd type="none" w="sm" len="sm"/>
            <a:tailEnd type="none" w="sm" len="sm"/>
          </a:ln>
        </p:spPr>
      </p:cxnSp>
      <p:sp>
        <p:nvSpPr>
          <p:cNvPr id="202" name="Google Shape;202;g7ed7eb645d_0_1093"/>
          <p:cNvSpPr txBox="1"/>
          <p:nvPr/>
        </p:nvSpPr>
        <p:spPr>
          <a:xfrm>
            <a:off x="10295784" y="3361168"/>
            <a:ext cx="3851105" cy="1199287"/>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8000"/>
              <a:buFont typeface="Arial"/>
              <a:buNone/>
            </a:pPr>
            <a:r>
              <a:rPr lang="es-MX" sz="6600" b="1" i="0" u="none" strike="noStrike" cap="none" dirty="0">
                <a:solidFill>
                  <a:srgbClr val="6349FC"/>
                </a:solidFill>
                <a:latin typeface="Montserrat"/>
                <a:ea typeface="Montserrat"/>
                <a:cs typeface="Montserrat"/>
                <a:sym typeface="Montserrat"/>
              </a:rPr>
              <a:t>292.311</a:t>
            </a:r>
            <a:endParaRPr sz="6600" b="0" i="0" u="none" strike="noStrike" cap="none" dirty="0">
              <a:solidFill>
                <a:srgbClr val="6349FC"/>
              </a:solidFill>
              <a:latin typeface="Montserrat"/>
              <a:ea typeface="Montserrat"/>
              <a:cs typeface="Montserrat"/>
              <a:sym typeface="Montserrat"/>
            </a:endParaRPr>
          </a:p>
        </p:txBody>
      </p:sp>
      <p:sp>
        <p:nvSpPr>
          <p:cNvPr id="204" name="Google Shape;204;g7ed7eb645d_0_1093"/>
          <p:cNvSpPr txBox="1"/>
          <p:nvPr/>
        </p:nvSpPr>
        <p:spPr>
          <a:xfrm>
            <a:off x="6177467" y="2364046"/>
            <a:ext cx="2550691" cy="732527"/>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CO" sz="2000" b="1" i="0" u="none" strike="noStrike" cap="none" dirty="0">
                <a:solidFill>
                  <a:srgbClr val="7F7F7F"/>
                </a:solidFill>
                <a:latin typeface="Montserrat"/>
                <a:ea typeface="Montserrat"/>
                <a:cs typeface="Montserrat"/>
                <a:sym typeface="Montserrat"/>
              </a:rPr>
              <a:t>31/12/2020</a:t>
            </a:r>
            <a:endParaRPr sz="2000" b="1" i="0" u="none" strike="noStrike" cap="none" dirty="0">
              <a:solidFill>
                <a:srgbClr val="7F7F7F"/>
              </a:solidFill>
              <a:latin typeface="Montserrat"/>
              <a:ea typeface="Montserrat"/>
              <a:cs typeface="Montserrat"/>
              <a:sym typeface="Montserrat"/>
            </a:endParaRPr>
          </a:p>
        </p:txBody>
      </p:sp>
      <p:sp>
        <p:nvSpPr>
          <p:cNvPr id="205" name="Google Shape;205;g7ed7eb645d_0_1093"/>
          <p:cNvSpPr txBox="1"/>
          <p:nvPr/>
        </p:nvSpPr>
        <p:spPr>
          <a:xfrm>
            <a:off x="10843312" y="4724320"/>
            <a:ext cx="2550692" cy="732527"/>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MX" sz="2000" b="0" i="0" u="none" strike="noStrike" cap="none" dirty="0">
                <a:solidFill>
                  <a:srgbClr val="7F7F7F"/>
                </a:solidFill>
                <a:latin typeface="Montserrat"/>
                <a:ea typeface="Montserrat"/>
                <a:cs typeface="Montserrat"/>
                <a:sym typeface="Montserrat"/>
              </a:rPr>
              <a:t>1/10/2021.</a:t>
            </a:r>
            <a:endParaRPr sz="1600" b="0" i="0" u="none" strike="noStrike" cap="none" dirty="0">
              <a:solidFill>
                <a:srgbClr val="000000"/>
              </a:solidFill>
              <a:latin typeface="Arial"/>
              <a:ea typeface="Arial"/>
              <a:cs typeface="Arial"/>
              <a:sym typeface="Arial"/>
            </a:endParaRPr>
          </a:p>
        </p:txBody>
      </p:sp>
      <p:sp>
        <p:nvSpPr>
          <p:cNvPr id="207" name="Google Shape;207;g7ed7eb645d_0_1093"/>
          <p:cNvSpPr txBox="1"/>
          <p:nvPr/>
        </p:nvSpPr>
        <p:spPr>
          <a:xfrm>
            <a:off x="494070" y="1332045"/>
            <a:ext cx="11794196" cy="850062"/>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dirty="0">
                <a:solidFill>
                  <a:srgbClr val="2B303C"/>
                </a:solidFill>
                <a:latin typeface="Montserrat" panose="00000500000000000000" pitchFamily="2" charset="0"/>
                <a:ea typeface="Montserrat SemiBold"/>
                <a:cs typeface="Montserrat SemiBold"/>
                <a:sym typeface="Montserrat SemiBold"/>
              </a:rPr>
              <a:t>CUPOS INICIALES </a:t>
            </a:r>
            <a:r>
              <a:rPr lang="es-MX" sz="2600" b="1" dirty="0">
                <a:solidFill>
                  <a:srgbClr val="2B303C"/>
                </a:solidFill>
                <a:latin typeface="Montserrat" panose="00000500000000000000" pitchFamily="2" charset="0"/>
                <a:ea typeface="Montserrat SemiBold"/>
                <a:cs typeface="Montserrat SemiBold"/>
                <a:sym typeface="Montserrat SemiBold"/>
              </a:rPr>
              <a:t>2.500</a:t>
            </a:r>
            <a:r>
              <a:rPr lang="es-MX" sz="2600" dirty="0">
                <a:solidFill>
                  <a:srgbClr val="2B303C"/>
                </a:solidFill>
                <a:latin typeface="Montserrat" panose="00000500000000000000" pitchFamily="2" charset="0"/>
                <a:ea typeface="Montserrat SemiBold"/>
                <a:cs typeface="Montserrat SemiBold"/>
                <a:sym typeface="Montserrat SemiBold"/>
              </a:rPr>
              <a:t> - CUPOS FINALES </a:t>
            </a:r>
            <a:r>
              <a:rPr lang="es-MX" sz="2600" b="1" i="0" u="none" strike="noStrike" cap="none" dirty="0">
                <a:solidFill>
                  <a:srgbClr val="2B303C"/>
                </a:solidFill>
                <a:latin typeface="Montserrat" panose="00000500000000000000" pitchFamily="2" charset="0"/>
                <a:ea typeface="Montserrat SemiBold"/>
                <a:cs typeface="Montserrat SemiBold"/>
                <a:sym typeface="Montserrat SemiBold"/>
              </a:rPr>
              <a:t>5.000</a:t>
            </a:r>
            <a:r>
              <a:rPr lang="es-MX" sz="2600" b="0" i="0" u="none" strike="noStrike" cap="none" dirty="0">
                <a:solidFill>
                  <a:srgbClr val="2B303C"/>
                </a:solidFill>
                <a:latin typeface="Montserrat" panose="00000500000000000000" pitchFamily="2" charset="0"/>
                <a:ea typeface="Montserrat SemiBold"/>
                <a:cs typeface="Montserrat SemiBold"/>
                <a:sym typeface="Montserrat SemiBold"/>
              </a:rPr>
              <a:t>.</a:t>
            </a:r>
            <a:endParaRPr sz="2600" b="0" i="0" u="none" strike="noStrike" cap="none" dirty="0">
              <a:solidFill>
                <a:srgbClr val="2B303C"/>
              </a:solidFill>
              <a:latin typeface="Montserrat" panose="00000500000000000000" pitchFamily="2" charset="0"/>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dirty="0">
              <a:solidFill>
                <a:srgbClr val="2B303C"/>
              </a:solidFill>
              <a:latin typeface="Montserrat" panose="00000500000000000000" pitchFamily="2" charset="0"/>
              <a:ea typeface="Montserrat SemiBold"/>
              <a:cs typeface="Montserrat SemiBold"/>
              <a:sym typeface="Montserrat SemiBold"/>
            </a:endParaRPr>
          </a:p>
        </p:txBody>
      </p:sp>
      <p:graphicFrame>
        <p:nvGraphicFramePr>
          <p:cNvPr id="22" name="Gráfico 21">
            <a:extLst>
              <a:ext uri="{FF2B5EF4-FFF2-40B4-BE49-F238E27FC236}">
                <a16:creationId xmlns:a16="http://schemas.microsoft.com/office/drawing/2014/main" id="{C3BC5343-319E-4697-B3A9-D67F682C0D67}"/>
              </a:ext>
            </a:extLst>
          </p:cNvPr>
          <p:cNvGraphicFramePr>
            <a:graphicFrameLocks/>
          </p:cNvGraphicFramePr>
          <p:nvPr>
            <p:extLst>
              <p:ext uri="{D42A27DB-BD31-4B8C-83A1-F6EECF244321}">
                <p14:modId xmlns:p14="http://schemas.microsoft.com/office/powerpoint/2010/main" val="734016292"/>
              </p:ext>
            </p:extLst>
          </p:nvPr>
        </p:nvGraphicFramePr>
        <p:xfrm>
          <a:off x="4050562" y="3493819"/>
          <a:ext cx="5492325" cy="40133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Tabla 9">
            <a:extLst>
              <a:ext uri="{FF2B5EF4-FFF2-40B4-BE49-F238E27FC236}">
                <a16:creationId xmlns:a16="http://schemas.microsoft.com/office/drawing/2014/main" id="{87105979-112B-47E2-8458-E89619CE6877}"/>
              </a:ext>
            </a:extLst>
          </p:cNvPr>
          <p:cNvGraphicFramePr>
            <a:graphicFrameLocks noGrp="1"/>
          </p:cNvGraphicFramePr>
          <p:nvPr>
            <p:extLst>
              <p:ext uri="{D42A27DB-BD31-4B8C-83A1-F6EECF244321}">
                <p14:modId xmlns:p14="http://schemas.microsoft.com/office/powerpoint/2010/main" val="288450526"/>
              </p:ext>
            </p:extLst>
          </p:nvPr>
        </p:nvGraphicFramePr>
        <p:xfrm>
          <a:off x="431416" y="4895507"/>
          <a:ext cx="3728851" cy="1122680"/>
        </p:xfrm>
        <a:graphic>
          <a:graphicData uri="http://schemas.openxmlformats.org/drawingml/2006/table">
            <a:tbl>
              <a:tblPr/>
              <a:tblGrid>
                <a:gridCol w="2229204">
                  <a:extLst>
                    <a:ext uri="{9D8B030D-6E8A-4147-A177-3AD203B41FA5}">
                      <a16:colId xmlns:a16="http://schemas.microsoft.com/office/drawing/2014/main" val="2932556083"/>
                    </a:ext>
                  </a:extLst>
                </a:gridCol>
                <a:gridCol w="1499647">
                  <a:extLst>
                    <a:ext uri="{9D8B030D-6E8A-4147-A177-3AD203B41FA5}">
                      <a16:colId xmlns:a16="http://schemas.microsoft.com/office/drawing/2014/main" val="2348206320"/>
                    </a:ext>
                  </a:extLst>
                </a:gridCol>
              </a:tblGrid>
              <a:tr h="171450">
                <a:tc>
                  <a:txBody>
                    <a:bodyPr/>
                    <a:lstStyle/>
                    <a:p>
                      <a:pPr algn="l" fontAlgn="b"/>
                      <a:r>
                        <a:rPr lang="es-CO" sz="1800" b="1" i="0" u="none" strike="noStrike" dirty="0">
                          <a:solidFill>
                            <a:srgbClr val="FFFFFF"/>
                          </a:solidFill>
                          <a:effectLst/>
                          <a:latin typeface="Montserrat" panose="00000500000000000000" pitchFamily="2" charset="0"/>
                        </a:rPr>
                        <a:t>ESTADO</a:t>
                      </a:r>
                    </a:p>
                  </a:txBody>
                  <a:tcPr marL="6350" marR="6350" marT="6350" marB="0" anchor="b">
                    <a:lnL w="6350" cap="flat" cmpd="sng" algn="ctr">
                      <a:solidFill>
                        <a:srgbClr val="6AAC90"/>
                      </a:solidFill>
                      <a:prstDash val="solid"/>
                      <a:round/>
                      <a:headEnd type="none" w="med" len="med"/>
                      <a:tailEnd type="none" w="med" len="med"/>
                    </a:lnL>
                    <a:lnR>
                      <a:noFill/>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solidFill>
                      <a:srgbClr val="6AAC90"/>
                    </a:solidFill>
                  </a:tcPr>
                </a:tc>
                <a:tc>
                  <a:txBody>
                    <a:bodyPr/>
                    <a:lstStyle/>
                    <a:p>
                      <a:pPr algn="l" fontAlgn="b"/>
                      <a:r>
                        <a:rPr lang="es-CO" sz="1800" b="1" i="0" u="none" strike="noStrike">
                          <a:solidFill>
                            <a:srgbClr val="FFFFFF"/>
                          </a:solidFill>
                          <a:effectLst/>
                          <a:latin typeface="Montserrat" panose="00000500000000000000" pitchFamily="2" charset="0"/>
                        </a:rPr>
                        <a:t>CANTIDAD</a:t>
                      </a:r>
                    </a:p>
                  </a:txBody>
                  <a:tcPr marL="6350" marR="6350" marT="6350" marB="0" anchor="b">
                    <a:lnL>
                      <a:noFill/>
                    </a:lnL>
                    <a:lnR w="6350" cap="flat" cmpd="sng" algn="ctr">
                      <a:solidFill>
                        <a:srgbClr val="6AAC90"/>
                      </a:solidFill>
                      <a:prstDash val="solid"/>
                      <a:round/>
                      <a:headEnd type="none" w="med" len="med"/>
                      <a:tailEnd type="none" w="med" len="med"/>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solidFill>
                      <a:srgbClr val="6AAC90"/>
                    </a:solidFill>
                  </a:tcPr>
                </a:tc>
                <a:extLst>
                  <a:ext uri="{0D108BD9-81ED-4DB2-BD59-A6C34878D82A}">
                    <a16:rowId xmlns:a16="http://schemas.microsoft.com/office/drawing/2014/main" val="1892892393"/>
                  </a:ext>
                </a:extLst>
              </a:tr>
              <a:tr h="171450">
                <a:tc>
                  <a:txBody>
                    <a:bodyPr/>
                    <a:lstStyle/>
                    <a:p>
                      <a:pPr algn="l" fontAlgn="b"/>
                      <a:r>
                        <a:rPr lang="es-CO" sz="1800" b="0" i="0" u="none" strike="noStrike" dirty="0">
                          <a:solidFill>
                            <a:srgbClr val="000000"/>
                          </a:solidFill>
                          <a:effectLst/>
                          <a:latin typeface="Montserrat" panose="00000500000000000000" pitchFamily="2" charset="0"/>
                        </a:rPr>
                        <a:t>ASPIRANTE</a:t>
                      </a:r>
                    </a:p>
                  </a:txBody>
                  <a:tcPr marL="6350" marR="6350" marT="6350" marB="0" anchor="b">
                    <a:lnL w="6350" cap="flat" cmpd="sng" algn="ctr">
                      <a:solidFill>
                        <a:srgbClr val="6AAC90"/>
                      </a:solidFill>
                      <a:prstDash val="solid"/>
                      <a:round/>
                      <a:headEnd type="none" w="med" len="med"/>
                      <a:tailEnd type="none" w="med" len="med"/>
                    </a:lnL>
                    <a:lnR>
                      <a:noFill/>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tcPr>
                </a:tc>
                <a:tc>
                  <a:txBody>
                    <a:bodyPr/>
                    <a:lstStyle/>
                    <a:p>
                      <a:pPr algn="l" fontAlgn="b"/>
                      <a:r>
                        <a:rPr lang="es-CO" sz="1800" b="0" i="0" u="none" strike="noStrike" dirty="0">
                          <a:solidFill>
                            <a:srgbClr val="000000"/>
                          </a:solidFill>
                          <a:effectLst/>
                          <a:latin typeface="Montserrat" panose="00000500000000000000" pitchFamily="2" charset="0"/>
                        </a:rPr>
                        <a:t>         128.857 </a:t>
                      </a:r>
                    </a:p>
                  </a:txBody>
                  <a:tcPr marL="6350" marR="6350" marT="6350" marB="0" anchor="b">
                    <a:lnL>
                      <a:noFill/>
                    </a:lnL>
                    <a:lnR w="6350" cap="flat" cmpd="sng" algn="ctr">
                      <a:solidFill>
                        <a:srgbClr val="6AAC90"/>
                      </a:solidFill>
                      <a:prstDash val="solid"/>
                      <a:round/>
                      <a:headEnd type="none" w="med" len="med"/>
                      <a:tailEnd type="none" w="med" len="med"/>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tcPr>
                </a:tc>
                <a:extLst>
                  <a:ext uri="{0D108BD9-81ED-4DB2-BD59-A6C34878D82A}">
                    <a16:rowId xmlns:a16="http://schemas.microsoft.com/office/drawing/2014/main" val="1042385845"/>
                  </a:ext>
                </a:extLst>
              </a:tr>
              <a:tr h="171450">
                <a:tc>
                  <a:txBody>
                    <a:bodyPr/>
                    <a:lstStyle/>
                    <a:p>
                      <a:pPr algn="l" fontAlgn="b"/>
                      <a:r>
                        <a:rPr lang="es-CO" sz="1800" b="0" i="0" u="none" strike="noStrike" dirty="0">
                          <a:solidFill>
                            <a:srgbClr val="000000"/>
                          </a:solidFill>
                          <a:effectLst/>
                          <a:latin typeface="Montserrat" panose="00000500000000000000" pitchFamily="2" charset="0"/>
                        </a:rPr>
                        <a:t>GRADUADO</a:t>
                      </a:r>
                    </a:p>
                  </a:txBody>
                  <a:tcPr marL="6350" marR="6350" marT="6350" marB="0" anchor="b">
                    <a:lnL w="6350" cap="flat" cmpd="sng" algn="ctr">
                      <a:solidFill>
                        <a:srgbClr val="6AAC90"/>
                      </a:solidFill>
                      <a:prstDash val="solid"/>
                      <a:round/>
                      <a:headEnd type="none" w="med" len="med"/>
                      <a:tailEnd type="none" w="med" len="med"/>
                    </a:lnL>
                    <a:lnR>
                      <a:noFill/>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tcPr>
                </a:tc>
                <a:tc>
                  <a:txBody>
                    <a:bodyPr/>
                    <a:lstStyle/>
                    <a:p>
                      <a:pPr algn="l" fontAlgn="b"/>
                      <a:r>
                        <a:rPr lang="es-CO" sz="1800" b="0" i="0" u="none" strike="noStrike" dirty="0">
                          <a:solidFill>
                            <a:srgbClr val="000000"/>
                          </a:solidFill>
                          <a:effectLst/>
                          <a:latin typeface="Montserrat" panose="00000500000000000000" pitchFamily="2" charset="0"/>
                        </a:rPr>
                        <a:t>             2.676 </a:t>
                      </a:r>
                    </a:p>
                  </a:txBody>
                  <a:tcPr marL="6350" marR="6350" marT="6350" marB="0" anchor="b">
                    <a:lnL>
                      <a:noFill/>
                    </a:lnL>
                    <a:lnR w="6350" cap="flat" cmpd="sng" algn="ctr">
                      <a:solidFill>
                        <a:srgbClr val="6AAC90"/>
                      </a:solidFill>
                      <a:prstDash val="solid"/>
                      <a:round/>
                      <a:headEnd type="none" w="med" len="med"/>
                      <a:tailEnd type="none" w="med" len="med"/>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tcPr>
                </a:tc>
                <a:extLst>
                  <a:ext uri="{0D108BD9-81ED-4DB2-BD59-A6C34878D82A}">
                    <a16:rowId xmlns:a16="http://schemas.microsoft.com/office/drawing/2014/main" val="2872630542"/>
                  </a:ext>
                </a:extLst>
              </a:tr>
              <a:tr h="171450">
                <a:tc>
                  <a:txBody>
                    <a:bodyPr/>
                    <a:lstStyle/>
                    <a:p>
                      <a:pPr algn="l" fontAlgn="b"/>
                      <a:r>
                        <a:rPr lang="es-CO" sz="1800" b="1" i="0" u="none" strike="noStrike" dirty="0">
                          <a:solidFill>
                            <a:srgbClr val="000000"/>
                          </a:solidFill>
                          <a:effectLst/>
                          <a:latin typeface="Montserrat" panose="00000500000000000000" pitchFamily="2" charset="0"/>
                        </a:rPr>
                        <a:t>MATRICULADO  </a:t>
                      </a:r>
                    </a:p>
                  </a:txBody>
                  <a:tcPr marL="6350" marR="6350" marT="6350" marB="0" anchor="b">
                    <a:lnL w="6350" cap="flat" cmpd="sng" algn="ctr">
                      <a:solidFill>
                        <a:srgbClr val="6AAC90"/>
                      </a:solidFill>
                      <a:prstDash val="solid"/>
                      <a:round/>
                      <a:headEnd type="none" w="med" len="med"/>
                      <a:tailEnd type="none" w="med" len="med"/>
                    </a:lnL>
                    <a:lnR>
                      <a:noFill/>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tcPr>
                </a:tc>
                <a:tc>
                  <a:txBody>
                    <a:bodyPr/>
                    <a:lstStyle/>
                    <a:p>
                      <a:pPr algn="l" fontAlgn="b"/>
                      <a:r>
                        <a:rPr lang="es-CO" sz="1800" b="1" i="0" u="none" strike="noStrike" dirty="0">
                          <a:solidFill>
                            <a:srgbClr val="000000"/>
                          </a:solidFill>
                          <a:effectLst/>
                          <a:latin typeface="Montserrat" panose="00000500000000000000" pitchFamily="2" charset="0"/>
                        </a:rPr>
                        <a:t>             5.855 </a:t>
                      </a:r>
                    </a:p>
                  </a:txBody>
                  <a:tcPr marL="6350" marR="6350" marT="6350" marB="0" anchor="b">
                    <a:lnL>
                      <a:noFill/>
                    </a:lnL>
                    <a:lnR w="6350" cap="flat" cmpd="sng" algn="ctr">
                      <a:solidFill>
                        <a:srgbClr val="6AAC90"/>
                      </a:solidFill>
                      <a:prstDash val="solid"/>
                      <a:round/>
                      <a:headEnd type="none" w="med" len="med"/>
                      <a:tailEnd type="none" w="med" len="med"/>
                    </a:lnR>
                    <a:lnT w="6350" cap="flat" cmpd="sng" algn="ctr">
                      <a:solidFill>
                        <a:srgbClr val="6AAC90"/>
                      </a:solidFill>
                      <a:prstDash val="solid"/>
                      <a:round/>
                      <a:headEnd type="none" w="med" len="med"/>
                      <a:tailEnd type="none" w="med" len="med"/>
                    </a:lnT>
                    <a:lnB w="6350" cap="flat" cmpd="sng" algn="ctr">
                      <a:solidFill>
                        <a:srgbClr val="6AAC90"/>
                      </a:solidFill>
                      <a:prstDash val="solid"/>
                      <a:round/>
                      <a:headEnd type="none" w="med" len="med"/>
                      <a:tailEnd type="none" w="med" len="med"/>
                    </a:lnB>
                  </a:tcPr>
                </a:tc>
                <a:extLst>
                  <a:ext uri="{0D108BD9-81ED-4DB2-BD59-A6C34878D82A}">
                    <a16:rowId xmlns:a16="http://schemas.microsoft.com/office/drawing/2014/main" val="2186569384"/>
                  </a:ext>
                </a:extLst>
              </a:tr>
            </a:tbl>
          </a:graphicData>
        </a:graphic>
      </p:graphicFrame>
      <p:sp>
        <p:nvSpPr>
          <p:cNvPr id="29" name="CuadroTexto 28">
            <a:extLst>
              <a:ext uri="{FF2B5EF4-FFF2-40B4-BE49-F238E27FC236}">
                <a16:creationId xmlns:a16="http://schemas.microsoft.com/office/drawing/2014/main" id="{E916369C-43BE-43AA-8FCF-5D48A1A46F13}"/>
              </a:ext>
            </a:extLst>
          </p:cNvPr>
          <p:cNvSpPr txBox="1"/>
          <p:nvPr/>
        </p:nvSpPr>
        <p:spPr>
          <a:xfrm>
            <a:off x="1314597" y="2468631"/>
            <a:ext cx="1989027" cy="369332"/>
          </a:xfrm>
          <a:prstGeom prst="rect">
            <a:avLst/>
          </a:prstGeom>
          <a:noFill/>
        </p:spPr>
        <p:txBody>
          <a:bodyPr wrap="square">
            <a:spAutoFit/>
          </a:bodyPr>
          <a:lstStyle/>
          <a:p>
            <a:r>
              <a:rPr lang="es-MX" sz="1800" b="1" i="0" u="none" strike="noStrike" cap="none" dirty="0">
                <a:solidFill>
                  <a:srgbClr val="16181C"/>
                </a:solidFill>
                <a:latin typeface="Montserrat"/>
                <a:ea typeface="Montserrat"/>
                <a:cs typeface="Montserrat"/>
                <a:sym typeface="Montserrat"/>
              </a:rPr>
              <a:t>INSCRITOS</a:t>
            </a:r>
            <a:endParaRPr lang="es-CO"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g7ed7eb645d_0_1093"/>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95" name="Google Shape;195;g7ed7eb645d_0_1093"/>
          <p:cNvSpPr txBox="1"/>
          <p:nvPr/>
        </p:nvSpPr>
        <p:spPr>
          <a:xfrm>
            <a:off x="2295841" y="414449"/>
            <a:ext cx="11990169" cy="1074007"/>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2800" i="0" u="none" strike="noStrike" cap="none" dirty="0">
                <a:solidFill>
                  <a:srgbClr val="16181C"/>
                </a:solidFill>
                <a:latin typeface="Montserrat SemiBold" panose="00000700000000000000" pitchFamily="2" charset="0"/>
                <a:ea typeface="Montserrat"/>
                <a:cs typeface="Montserrat"/>
                <a:sym typeface="Montserrat"/>
              </a:rPr>
              <a:t>¿Cuántos estudiantes de estudios básicos se postularon para entrar a las rutas 1 y 2 de la misión 100 mil programadores del </a:t>
            </a:r>
            <a:r>
              <a:rPr lang="es-MX" sz="2800" i="0" u="none" strike="noStrike" cap="none" dirty="0" err="1">
                <a:solidFill>
                  <a:srgbClr val="16181C"/>
                </a:solidFill>
                <a:latin typeface="Montserrat SemiBold" panose="00000700000000000000" pitchFamily="2" charset="0"/>
                <a:ea typeface="Montserrat"/>
                <a:cs typeface="Montserrat"/>
                <a:sym typeface="Montserrat"/>
              </a:rPr>
              <a:t>MINTic</a:t>
            </a:r>
            <a:r>
              <a:rPr lang="es-MX" sz="2800" i="0" u="none" strike="noStrike" cap="none" dirty="0">
                <a:solidFill>
                  <a:srgbClr val="16181C"/>
                </a:solidFill>
                <a:latin typeface="Montserrat SemiBold" panose="00000700000000000000" pitchFamily="2" charset="0"/>
                <a:ea typeface="Montserrat"/>
                <a:cs typeface="Montserrat"/>
                <a:sym typeface="Montserrat"/>
              </a:rPr>
              <a:t> en el 2020?</a:t>
            </a:r>
          </a:p>
        </p:txBody>
      </p:sp>
      <p:cxnSp>
        <p:nvCxnSpPr>
          <p:cNvPr id="196" name="Google Shape;196;g7ed7eb645d_0_1093"/>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97" name="Google Shape;197;g7ed7eb645d_0_1093"/>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sp>
        <p:nvSpPr>
          <p:cNvPr id="198" name="Google Shape;198;g7ed7eb645d_0_1093"/>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Datos</a:t>
            </a:r>
            <a:endParaRPr sz="2300" b="0" i="0" u="none" strike="noStrike" cap="none">
              <a:solidFill>
                <a:srgbClr val="D8D8D8"/>
              </a:solidFill>
              <a:latin typeface="Montserrat"/>
              <a:ea typeface="Montserrat"/>
              <a:cs typeface="Montserrat"/>
              <a:sym typeface="Montserrat"/>
            </a:endParaRPr>
          </a:p>
        </p:txBody>
      </p:sp>
      <p:sp>
        <p:nvSpPr>
          <p:cNvPr id="199" name="Google Shape;199;g7ed7eb645d_0_1093"/>
          <p:cNvSpPr txBox="1"/>
          <p:nvPr/>
        </p:nvSpPr>
        <p:spPr>
          <a:xfrm>
            <a:off x="2493873" y="2130667"/>
            <a:ext cx="4362441" cy="93815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8000"/>
              <a:buFont typeface="Arial"/>
              <a:buNone/>
            </a:pPr>
            <a:r>
              <a:rPr lang="es-MX" sz="6600" b="1" i="0" u="none" strike="noStrike" cap="none" dirty="0">
                <a:solidFill>
                  <a:srgbClr val="6349FC"/>
                </a:solidFill>
                <a:latin typeface="Montserrat"/>
                <a:ea typeface="Montserrat"/>
                <a:cs typeface="Montserrat"/>
                <a:sym typeface="Montserrat"/>
              </a:rPr>
              <a:t>5.855</a:t>
            </a:r>
            <a:endParaRPr sz="6600" b="0" i="0" u="none" strike="noStrike" cap="none" dirty="0">
              <a:solidFill>
                <a:srgbClr val="6349FC"/>
              </a:solidFill>
              <a:latin typeface="Montserrat"/>
              <a:ea typeface="Montserrat"/>
              <a:cs typeface="Montserrat"/>
              <a:sym typeface="Montserrat"/>
            </a:endParaRPr>
          </a:p>
        </p:txBody>
      </p:sp>
      <p:cxnSp>
        <p:nvCxnSpPr>
          <p:cNvPr id="200" name="Google Shape;200;g7ed7eb645d_0_1093"/>
          <p:cNvCxnSpPr>
            <a:cxnSpLocks/>
          </p:cNvCxnSpPr>
          <p:nvPr/>
        </p:nvCxnSpPr>
        <p:spPr>
          <a:xfrm>
            <a:off x="9276300" y="2468631"/>
            <a:ext cx="0" cy="4658090"/>
          </a:xfrm>
          <a:prstGeom prst="straightConnector1">
            <a:avLst/>
          </a:prstGeom>
          <a:noFill/>
          <a:ln w="28575" cap="flat" cmpd="sng">
            <a:solidFill>
              <a:srgbClr val="D8D8D8"/>
            </a:solidFill>
            <a:prstDash val="solid"/>
            <a:round/>
            <a:headEnd type="none" w="sm" len="sm"/>
            <a:tailEnd type="none" w="sm" len="sm"/>
          </a:ln>
        </p:spPr>
      </p:cxnSp>
      <p:sp>
        <p:nvSpPr>
          <p:cNvPr id="204" name="Google Shape;204;g7ed7eb645d_0_1093"/>
          <p:cNvSpPr txBox="1"/>
          <p:nvPr/>
        </p:nvSpPr>
        <p:spPr>
          <a:xfrm>
            <a:off x="6177467" y="2364046"/>
            <a:ext cx="2550691" cy="732527"/>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CO" sz="2000" b="1" i="0" u="none" strike="noStrike" cap="none" dirty="0">
                <a:solidFill>
                  <a:srgbClr val="7F7F7F"/>
                </a:solidFill>
                <a:latin typeface="Montserrat"/>
                <a:ea typeface="Montserrat"/>
                <a:cs typeface="Montserrat"/>
                <a:sym typeface="Montserrat"/>
              </a:rPr>
              <a:t>31/12/2020</a:t>
            </a:r>
            <a:endParaRPr sz="2000" b="1" i="0" u="none" strike="noStrike" cap="none" dirty="0">
              <a:solidFill>
                <a:srgbClr val="7F7F7F"/>
              </a:solidFill>
              <a:latin typeface="Montserrat"/>
              <a:ea typeface="Montserrat"/>
              <a:cs typeface="Montserrat"/>
              <a:sym typeface="Montserrat"/>
            </a:endParaRPr>
          </a:p>
        </p:txBody>
      </p:sp>
      <p:sp>
        <p:nvSpPr>
          <p:cNvPr id="29" name="CuadroTexto 28">
            <a:extLst>
              <a:ext uri="{FF2B5EF4-FFF2-40B4-BE49-F238E27FC236}">
                <a16:creationId xmlns:a16="http://schemas.microsoft.com/office/drawing/2014/main" id="{E916369C-43BE-43AA-8FCF-5D48A1A46F13}"/>
              </a:ext>
            </a:extLst>
          </p:cNvPr>
          <p:cNvSpPr txBox="1"/>
          <p:nvPr/>
        </p:nvSpPr>
        <p:spPr>
          <a:xfrm>
            <a:off x="752933" y="2468631"/>
            <a:ext cx="2550691" cy="369332"/>
          </a:xfrm>
          <a:prstGeom prst="rect">
            <a:avLst/>
          </a:prstGeom>
          <a:noFill/>
        </p:spPr>
        <p:txBody>
          <a:bodyPr wrap="square">
            <a:spAutoFit/>
          </a:bodyPr>
          <a:lstStyle/>
          <a:p>
            <a:r>
              <a:rPr lang="es-MX" sz="1800" b="1" i="0" u="none" strike="noStrike" cap="none" dirty="0">
                <a:solidFill>
                  <a:srgbClr val="16181C"/>
                </a:solidFill>
                <a:latin typeface="Montserrat"/>
                <a:ea typeface="Montserrat"/>
                <a:cs typeface="Montserrat"/>
                <a:sym typeface="Montserrat"/>
              </a:rPr>
              <a:t>MATRICULDADOS</a:t>
            </a:r>
            <a:endParaRPr lang="es-CO" sz="1800" dirty="0"/>
          </a:p>
        </p:txBody>
      </p:sp>
      <p:graphicFrame>
        <p:nvGraphicFramePr>
          <p:cNvPr id="16" name="Gráfico 15">
            <a:extLst>
              <a:ext uri="{FF2B5EF4-FFF2-40B4-BE49-F238E27FC236}">
                <a16:creationId xmlns:a16="http://schemas.microsoft.com/office/drawing/2014/main" id="{917DDD10-04DF-4099-BC32-2966F60F6766}"/>
              </a:ext>
            </a:extLst>
          </p:cNvPr>
          <p:cNvGraphicFramePr>
            <a:graphicFrameLocks/>
          </p:cNvGraphicFramePr>
          <p:nvPr>
            <p:extLst>
              <p:ext uri="{D42A27DB-BD31-4B8C-83A1-F6EECF244321}">
                <p14:modId xmlns:p14="http://schemas.microsoft.com/office/powerpoint/2010/main" val="3946327646"/>
              </p:ext>
            </p:extLst>
          </p:nvPr>
        </p:nvGraphicFramePr>
        <p:xfrm>
          <a:off x="2372103" y="3105828"/>
          <a:ext cx="5584195" cy="4070455"/>
        </p:xfrm>
        <a:graphic>
          <a:graphicData uri="http://schemas.openxmlformats.org/drawingml/2006/chart">
            <c:chart xmlns:c="http://schemas.openxmlformats.org/drawingml/2006/chart" xmlns:r="http://schemas.openxmlformats.org/officeDocument/2006/relationships" r:id="rId4"/>
          </a:graphicData>
        </a:graphic>
      </p:graphicFrame>
      <p:sp>
        <p:nvSpPr>
          <p:cNvPr id="17" name="Google Shape;148;g7ed7eb645d_0_820">
            <a:extLst>
              <a:ext uri="{FF2B5EF4-FFF2-40B4-BE49-F238E27FC236}">
                <a16:creationId xmlns:a16="http://schemas.microsoft.com/office/drawing/2014/main" id="{99B11AE0-D5E8-4F23-B12E-BC35A64C0580}"/>
              </a:ext>
            </a:extLst>
          </p:cNvPr>
          <p:cNvSpPr txBox="1"/>
          <p:nvPr/>
        </p:nvSpPr>
        <p:spPr>
          <a:xfrm>
            <a:off x="9410258" y="2837963"/>
            <a:ext cx="4459268" cy="2743440"/>
          </a:xfrm>
          <a:prstGeom prst="rect">
            <a:avLst/>
          </a:prstGeom>
          <a:noFill/>
          <a:ln>
            <a:noFill/>
          </a:ln>
        </p:spPr>
        <p:txBody>
          <a:bodyPr spcFirstLastPara="1" wrap="square" lIns="147725" tIns="147725" rIns="147725" bIns="147725" anchor="t" anchorCtr="0">
            <a:noAutofit/>
          </a:bodyPr>
          <a:lstStyle/>
          <a:p>
            <a:pPr marR="0" lvl="0" algn="l" rtl="0">
              <a:lnSpc>
                <a:spcPct val="100000"/>
              </a:lnSpc>
              <a:spcBef>
                <a:spcPts val="0"/>
              </a:spcBef>
              <a:spcAft>
                <a:spcPts val="0"/>
              </a:spcAft>
              <a:buClr>
                <a:srgbClr val="000000"/>
              </a:buClr>
              <a:buSzPts val="2600"/>
            </a:pPr>
            <a:r>
              <a:rPr lang="es-MX" sz="2000" dirty="0">
                <a:solidFill>
                  <a:srgbClr val="4B22F4"/>
                </a:solidFill>
                <a:latin typeface="Montserrat SemiBold"/>
                <a:ea typeface="Montserrat SemiBold"/>
                <a:cs typeface="Montserrat SemiBold"/>
                <a:sym typeface="Montserrat SemiBold"/>
              </a:rPr>
              <a:t>RUTA APRENDIZAJE 1</a:t>
            </a:r>
          </a:p>
          <a:p>
            <a:pPr marR="0" lvl="0" algn="l" rtl="0">
              <a:lnSpc>
                <a:spcPct val="100000"/>
              </a:lnSpc>
              <a:spcBef>
                <a:spcPts val="0"/>
              </a:spcBef>
              <a:spcAft>
                <a:spcPts val="0"/>
              </a:spcAft>
              <a:buClr>
                <a:srgbClr val="000000"/>
              </a:buClr>
              <a:buSzPts val="2600"/>
            </a:pPr>
            <a:r>
              <a:rPr lang="es-MX" sz="2000" dirty="0">
                <a:solidFill>
                  <a:srgbClr val="2B303C"/>
                </a:solidFill>
                <a:latin typeface="Montserrat" panose="00000500000000000000" pitchFamily="2" charset="0"/>
                <a:ea typeface="Montserrat SemiBold"/>
                <a:cs typeface="Montserrat SemiBold"/>
                <a:sym typeface="Montserrat SemiBold"/>
              </a:rPr>
              <a:t>D</a:t>
            </a:r>
            <a:r>
              <a:rPr lang="es-MX" sz="2000" i="0" u="none" strike="noStrike" cap="none" dirty="0">
                <a:solidFill>
                  <a:srgbClr val="2B303C"/>
                </a:solidFill>
                <a:latin typeface="Montserrat" panose="00000500000000000000" pitchFamily="2" charset="0"/>
                <a:ea typeface="Montserrat SemiBold"/>
                <a:cs typeface="Montserrat SemiBold"/>
                <a:sym typeface="Montserrat SemiBold"/>
              </a:rPr>
              <a:t>irigida a estudiantes de grados </a:t>
            </a:r>
            <a:r>
              <a:rPr lang="es-MX" sz="2000" b="1" i="0" u="none" strike="noStrike" cap="none" dirty="0">
                <a:solidFill>
                  <a:srgbClr val="2B303C"/>
                </a:solidFill>
                <a:latin typeface="Montserrat" panose="00000500000000000000" pitchFamily="2" charset="0"/>
                <a:ea typeface="Montserrat SemiBold"/>
                <a:cs typeface="Montserrat SemiBold"/>
                <a:sym typeface="Montserrat SemiBold"/>
              </a:rPr>
              <a:t>9°, 10° y 11</a:t>
            </a:r>
            <a:r>
              <a:rPr lang="es-MX" sz="2000" i="0" u="none" strike="noStrike" cap="none" dirty="0">
                <a:solidFill>
                  <a:srgbClr val="2B303C"/>
                </a:solidFill>
                <a:latin typeface="Montserrat" panose="00000500000000000000" pitchFamily="2" charset="0"/>
                <a:ea typeface="Montserrat SemiBold"/>
                <a:cs typeface="Montserrat SemiBold"/>
                <a:sym typeface="Montserrat SemiBold"/>
              </a:rPr>
              <a:t>° de colegios oficiales.</a:t>
            </a:r>
          </a:p>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rgbClr val="2B303C"/>
                </a:solidFill>
                <a:latin typeface="Montserrat SemiBold"/>
                <a:ea typeface="Montserrat SemiBold"/>
                <a:cs typeface="Montserrat SemiBold"/>
                <a:sym typeface="Montserrat SemiBold"/>
              </a:rPr>
              <a:t> </a:t>
            </a:r>
          </a:p>
          <a:p>
            <a:pPr marR="0" lvl="0" algn="l" rtl="0">
              <a:lnSpc>
                <a:spcPct val="100000"/>
              </a:lnSpc>
              <a:spcBef>
                <a:spcPts val="0"/>
              </a:spcBef>
              <a:spcAft>
                <a:spcPts val="0"/>
              </a:spcAft>
              <a:buClr>
                <a:srgbClr val="000000"/>
              </a:buClr>
              <a:buSzPts val="2600"/>
            </a:pPr>
            <a:r>
              <a:rPr lang="es-MX" sz="2000" dirty="0">
                <a:solidFill>
                  <a:srgbClr val="4B22F4"/>
                </a:solidFill>
                <a:latin typeface="Montserrat SemiBold"/>
                <a:ea typeface="Montserrat SemiBold"/>
                <a:cs typeface="Montserrat SemiBold"/>
                <a:sym typeface="Montserrat SemiBold"/>
              </a:rPr>
              <a:t>RUTA APRENDIZAJE 2 </a:t>
            </a:r>
            <a:r>
              <a:rPr lang="es-MX" sz="2000" dirty="0">
                <a:solidFill>
                  <a:srgbClr val="2B303C"/>
                </a:solidFill>
                <a:latin typeface="Montserrat" panose="00000500000000000000" pitchFamily="2" charset="0"/>
                <a:ea typeface="Montserrat SemiBold"/>
                <a:cs typeface="Montserrat SemiBold"/>
                <a:sym typeface="Montserrat SemiBold"/>
              </a:rPr>
              <a:t>Encaminado a colombianos mayores de 18 años interesados en programación</a:t>
            </a:r>
            <a:r>
              <a:rPr lang="es-MX" sz="2000" i="0" u="none" strike="noStrike" cap="none" dirty="0">
                <a:solidFill>
                  <a:srgbClr val="2B303C"/>
                </a:solidFill>
                <a:latin typeface="Montserrat" panose="00000500000000000000" pitchFamily="2" charset="0"/>
                <a:ea typeface="Montserrat SemiBold"/>
                <a:cs typeface="Montserrat SemiBold"/>
                <a:sym typeface="Montserrat SemiBold"/>
              </a:rPr>
              <a:t>.</a:t>
            </a:r>
          </a:p>
        </p:txBody>
      </p:sp>
    </p:spTree>
    <p:extLst>
      <p:ext uri="{BB962C8B-B14F-4D97-AF65-F5344CB8AC3E}">
        <p14:creationId xmlns:p14="http://schemas.microsoft.com/office/powerpoint/2010/main" val="176606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g7ed7eb645d_0_758"/>
          <p:cNvGrpSpPr/>
          <p:nvPr/>
        </p:nvGrpSpPr>
        <p:grpSpPr>
          <a:xfrm>
            <a:off x="8039545" y="884794"/>
            <a:ext cx="5781606" cy="5163746"/>
            <a:chOff x="8411934" y="753404"/>
            <a:chExt cx="5781606" cy="5163746"/>
          </a:xfrm>
        </p:grpSpPr>
        <p:sp>
          <p:nvSpPr>
            <p:cNvPr id="175" name="Google Shape;175;g7ed7eb645d_0_758"/>
            <p:cNvSpPr/>
            <p:nvPr/>
          </p:nvSpPr>
          <p:spPr>
            <a:xfrm>
              <a:off x="9216189" y="753404"/>
              <a:ext cx="2693803" cy="2693803"/>
            </a:xfrm>
            <a:prstGeom prst="ellipse">
              <a:avLst/>
            </a:prstGeom>
            <a:noFill/>
            <a:ln w="25400" cap="flat" cmpd="sng">
              <a:solidFill>
                <a:srgbClr val="4B22F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 name="Google Shape;176;g7ed7eb645d_0_758"/>
            <p:cNvSpPr/>
            <p:nvPr/>
          </p:nvSpPr>
          <p:spPr>
            <a:xfrm>
              <a:off x="10302755" y="1802504"/>
              <a:ext cx="3890786" cy="3890786"/>
            </a:xfrm>
            <a:prstGeom prst="ellipse">
              <a:avLst/>
            </a:prstGeom>
            <a:noFill/>
            <a:ln w="25400" cap="flat" cmpd="sng">
              <a:solidFill>
                <a:srgbClr val="4B22F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g7ed7eb645d_0_758"/>
            <p:cNvSpPr/>
            <p:nvPr/>
          </p:nvSpPr>
          <p:spPr>
            <a:xfrm>
              <a:off x="8411934" y="3223347"/>
              <a:ext cx="2693803" cy="2693803"/>
            </a:xfrm>
            <a:prstGeom prst="ellipse">
              <a:avLst/>
            </a:prstGeom>
            <a:noFill/>
            <a:ln w="25400" cap="flat" cmpd="sng">
              <a:solidFill>
                <a:srgbClr val="4B22F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78" name="Google Shape;178;g7ed7eb645d_0_758"/>
          <p:cNvSpPr/>
          <p:nvPr/>
        </p:nvSpPr>
        <p:spPr>
          <a:xfrm>
            <a:off x="0" y="0"/>
            <a:ext cx="6012900" cy="79383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E3C87F"/>
              </a:solidFill>
              <a:highlight>
                <a:srgbClr val="FF5D68"/>
              </a:highlight>
              <a:latin typeface="Arial"/>
              <a:ea typeface="Arial"/>
              <a:cs typeface="Arial"/>
              <a:sym typeface="Arial"/>
            </a:endParaRPr>
          </a:p>
        </p:txBody>
      </p:sp>
      <p:sp>
        <p:nvSpPr>
          <p:cNvPr id="179" name="Google Shape;179;g7ed7eb645d_0_758"/>
          <p:cNvSpPr txBox="1"/>
          <p:nvPr/>
        </p:nvSpPr>
        <p:spPr>
          <a:xfrm>
            <a:off x="372973" y="3271473"/>
            <a:ext cx="5328600" cy="395153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rgbClr val="FFFFFF"/>
                </a:solidFill>
                <a:latin typeface="Montserrat"/>
                <a:ea typeface="Montserrat"/>
                <a:cs typeface="Montserrat"/>
                <a:sym typeface="Montserrat"/>
              </a:rPr>
              <a:t>La información relacionada con la data pruebas Saber 11  junto con el </a:t>
            </a:r>
            <a:r>
              <a:rPr lang="es-MX" sz="2600" b="0" i="0" u="none" strike="noStrike" cap="none" dirty="0" err="1">
                <a:solidFill>
                  <a:srgbClr val="FFFFFF"/>
                </a:solidFill>
                <a:latin typeface="Montserrat"/>
                <a:ea typeface="Montserrat"/>
                <a:cs typeface="Montserrat"/>
                <a:sym typeface="Montserrat"/>
              </a:rPr>
              <a:t>Mintic</a:t>
            </a:r>
            <a:r>
              <a:rPr lang="es-MX" sz="2600" b="0" i="0" u="none" strike="noStrike" cap="none" dirty="0">
                <a:solidFill>
                  <a:srgbClr val="FFFFFF"/>
                </a:solidFill>
                <a:latin typeface="Montserrat"/>
                <a:ea typeface="Montserrat"/>
                <a:cs typeface="Montserrat"/>
                <a:sym typeface="Montserrat"/>
              </a:rPr>
              <a:t> para el programa 100.000 programadores, pertenece a la </a:t>
            </a:r>
            <a:r>
              <a:rPr lang="es-MX" sz="2600" b="1" i="0" u="none" strike="noStrike" cap="none" dirty="0">
                <a:solidFill>
                  <a:srgbClr val="FFFFFF"/>
                </a:solidFill>
                <a:latin typeface="Montserrat"/>
                <a:ea typeface="Montserrat"/>
                <a:cs typeface="Montserrat"/>
                <a:sym typeface="Montserrat"/>
              </a:rPr>
              <a:t>ruta de aprendizaje 1</a:t>
            </a:r>
            <a:endParaRPr sz="2600" b="1" i="0" u="none" strike="noStrike" cap="none" dirty="0">
              <a:solidFill>
                <a:srgbClr val="FFFFFF"/>
              </a:solidFill>
              <a:latin typeface="Montserrat"/>
              <a:ea typeface="Montserrat"/>
              <a:cs typeface="Montserrat"/>
              <a:sym typeface="Montserrat"/>
            </a:endParaRPr>
          </a:p>
        </p:txBody>
      </p:sp>
      <p:sp>
        <p:nvSpPr>
          <p:cNvPr id="180" name="Google Shape;180;g7ed7eb645d_0_758"/>
          <p:cNvSpPr txBox="1"/>
          <p:nvPr/>
        </p:nvSpPr>
        <p:spPr>
          <a:xfrm>
            <a:off x="342217" y="296204"/>
            <a:ext cx="5328600" cy="1506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FFFFFF"/>
                </a:solidFill>
                <a:latin typeface="Montserrat"/>
                <a:ea typeface="Montserrat"/>
                <a:cs typeface="Montserrat"/>
                <a:sym typeface="Montserrat"/>
              </a:rPr>
              <a:t>Vinculación de información con pruebas Saber 11 año 2020</a:t>
            </a:r>
            <a:endParaRPr sz="4000" b="1" i="0" u="none" strike="noStrike" cap="none" dirty="0">
              <a:solidFill>
                <a:srgbClr val="FFFFFF"/>
              </a:solidFill>
              <a:latin typeface="Montserrat"/>
              <a:ea typeface="Montserrat"/>
              <a:cs typeface="Montserrat"/>
              <a:sym typeface="Montserrat"/>
            </a:endParaRPr>
          </a:p>
        </p:txBody>
      </p:sp>
      <p:pic>
        <p:nvPicPr>
          <p:cNvPr id="181" name="Google Shape;181;g7ed7eb645d_0_758"/>
          <p:cNvPicPr preferRelativeResize="0"/>
          <p:nvPr/>
        </p:nvPicPr>
        <p:blipFill rotWithShape="1">
          <a:blip r:embed="rId3">
            <a:alphaModFix/>
          </a:blip>
          <a:srcRect/>
          <a:stretch/>
        </p:blipFill>
        <p:spPr>
          <a:xfrm>
            <a:off x="4759184" y="6800813"/>
            <a:ext cx="2165350" cy="482600"/>
          </a:xfrm>
          <a:prstGeom prst="rect">
            <a:avLst/>
          </a:prstGeom>
          <a:noFill/>
          <a:ln>
            <a:noFill/>
          </a:ln>
        </p:spPr>
      </p:pic>
      <p:sp>
        <p:nvSpPr>
          <p:cNvPr id="182" name="Google Shape;182;g7ed7eb645d_0_758"/>
          <p:cNvSpPr/>
          <p:nvPr/>
        </p:nvSpPr>
        <p:spPr>
          <a:xfrm>
            <a:off x="8638673" y="801530"/>
            <a:ext cx="2693803" cy="2693803"/>
          </a:xfrm>
          <a:prstGeom prst="ellipse">
            <a:avLst/>
          </a:prstGeom>
          <a:solidFill>
            <a:srgbClr val="6349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3" name="Google Shape;183;g7ed7eb645d_0_758"/>
          <p:cNvSpPr/>
          <p:nvPr/>
        </p:nvSpPr>
        <p:spPr>
          <a:xfrm>
            <a:off x="9725239" y="1850630"/>
            <a:ext cx="3890786" cy="3890786"/>
          </a:xfrm>
          <a:prstGeom prst="ellipse">
            <a:avLst/>
          </a:prstGeom>
          <a:solidFill>
            <a:srgbClr val="0D01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g7ed7eb645d_0_758"/>
          <p:cNvSpPr/>
          <p:nvPr/>
        </p:nvSpPr>
        <p:spPr>
          <a:xfrm>
            <a:off x="7387268" y="3024599"/>
            <a:ext cx="3140954" cy="2940678"/>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5" name="Google Shape;185;g7ed7eb645d_0_758"/>
          <p:cNvSpPr txBox="1"/>
          <p:nvPr/>
        </p:nvSpPr>
        <p:spPr>
          <a:xfrm>
            <a:off x="7390002" y="3284556"/>
            <a:ext cx="2966959" cy="2889533"/>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s-MX" sz="3600" b="1" i="0" u="none" strike="noStrike" cap="none" dirty="0">
                <a:solidFill>
                  <a:schemeClr val="lt1"/>
                </a:solidFill>
                <a:latin typeface="Montserrat"/>
                <a:ea typeface="Montserrat"/>
                <a:cs typeface="Montserrat"/>
                <a:sym typeface="Montserrat"/>
              </a:rPr>
              <a:t>RUTA 1</a:t>
            </a:r>
          </a:p>
          <a:p>
            <a:pPr marL="0" marR="0" lvl="0" indent="0" algn="ctr" rtl="0">
              <a:lnSpc>
                <a:spcPct val="100000"/>
              </a:lnSpc>
              <a:spcBef>
                <a:spcPts val="0"/>
              </a:spcBef>
              <a:spcAft>
                <a:spcPts val="0"/>
              </a:spcAft>
              <a:buClr>
                <a:srgbClr val="000000"/>
              </a:buClr>
              <a:buSzPts val="5400"/>
              <a:buFont typeface="Arial"/>
              <a:buNone/>
            </a:pPr>
            <a:r>
              <a:rPr lang="es-MX" sz="5400" b="1" i="0" u="none" strike="noStrike" cap="none" dirty="0">
                <a:solidFill>
                  <a:schemeClr val="lt1"/>
                </a:solidFill>
                <a:latin typeface="Montserrat"/>
                <a:ea typeface="Montserrat"/>
                <a:cs typeface="Montserrat"/>
                <a:sym typeface="Montserrat"/>
              </a:rPr>
              <a:t>1.650</a:t>
            </a:r>
            <a:endParaRPr sz="5400" b="0" i="0" u="none" strike="noStrike" cap="none" dirty="0">
              <a:solidFill>
                <a:schemeClr val="lt1"/>
              </a:solidFill>
              <a:latin typeface="Montserrat"/>
              <a:ea typeface="Montserrat"/>
              <a:cs typeface="Montserrat"/>
              <a:sym typeface="Montserrat"/>
            </a:endParaRPr>
          </a:p>
        </p:txBody>
      </p:sp>
      <p:sp>
        <p:nvSpPr>
          <p:cNvPr id="186" name="Google Shape;186;g7ed7eb645d_0_758"/>
          <p:cNvSpPr txBox="1"/>
          <p:nvPr/>
        </p:nvSpPr>
        <p:spPr>
          <a:xfrm>
            <a:off x="10448743" y="3024598"/>
            <a:ext cx="2791333" cy="2365549"/>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s-MX" sz="2000" b="1" dirty="0">
                <a:solidFill>
                  <a:srgbClr val="FFFFFF"/>
                </a:solidFill>
                <a:latin typeface="Montserrat"/>
                <a:ea typeface="Montserrat"/>
                <a:cs typeface="Montserrat"/>
                <a:sym typeface="Montserrat"/>
              </a:rPr>
              <a:t>PRUEBAS SABER 11 AÑO 2020</a:t>
            </a:r>
          </a:p>
          <a:p>
            <a:pPr marL="0" marR="0" lvl="0" indent="0" algn="ctr" rtl="0">
              <a:lnSpc>
                <a:spcPct val="100000"/>
              </a:lnSpc>
              <a:spcBef>
                <a:spcPts val="0"/>
              </a:spcBef>
              <a:spcAft>
                <a:spcPts val="0"/>
              </a:spcAft>
              <a:buClr>
                <a:srgbClr val="000000"/>
              </a:buClr>
              <a:buSzPts val="2000"/>
              <a:buFont typeface="Arial"/>
              <a:buNone/>
            </a:pPr>
            <a:endParaRPr lang="es-MX" sz="2000" b="0" i="0" u="none" strike="noStrike" cap="none" dirty="0">
              <a:solidFill>
                <a:srgbClr val="FFFFFF"/>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000"/>
              <a:buFont typeface="Arial"/>
              <a:buNone/>
            </a:pPr>
            <a:r>
              <a:rPr lang="es-MX" sz="5400" b="1" i="0" u="none" strike="noStrike" cap="none" dirty="0">
                <a:solidFill>
                  <a:srgbClr val="FFFFFF"/>
                </a:solidFill>
                <a:latin typeface="Montserrat SemiBold" panose="00000700000000000000" pitchFamily="2" charset="0"/>
                <a:ea typeface="Montserrat"/>
                <a:cs typeface="Montserrat"/>
                <a:sym typeface="Montserrat"/>
              </a:rPr>
              <a:t>513.120</a:t>
            </a:r>
            <a:endParaRPr sz="5400" b="1" i="0" u="none" strike="noStrike" cap="none" dirty="0">
              <a:solidFill>
                <a:srgbClr val="FFFFFF"/>
              </a:solidFill>
              <a:latin typeface="Montserrat SemiBold" panose="00000700000000000000" pitchFamily="2" charset="0"/>
              <a:ea typeface="Montserrat"/>
              <a:cs typeface="Montserrat"/>
              <a:sym typeface="Montserrat"/>
            </a:endParaRPr>
          </a:p>
        </p:txBody>
      </p:sp>
      <p:pic>
        <p:nvPicPr>
          <p:cNvPr id="188" name="Google Shape;188;g7ed7eb645d_0_758"/>
          <p:cNvPicPr preferRelativeResize="0"/>
          <p:nvPr/>
        </p:nvPicPr>
        <p:blipFill rotWithShape="1">
          <a:blip r:embed="rId4">
            <a:alphaModFix/>
          </a:blip>
          <a:srcRect/>
          <a:stretch/>
        </p:blipFill>
        <p:spPr>
          <a:xfrm>
            <a:off x="12900737" y="709642"/>
            <a:ext cx="1430575" cy="126308"/>
          </a:xfrm>
          <a:prstGeom prst="rect">
            <a:avLst/>
          </a:prstGeom>
          <a:noFill/>
          <a:ln>
            <a:noFill/>
          </a:ln>
        </p:spPr>
      </p:pic>
      <p:pic>
        <p:nvPicPr>
          <p:cNvPr id="189" name="Google Shape;189;g7ed7eb645d_0_758"/>
          <p:cNvPicPr preferRelativeResize="0"/>
          <p:nvPr/>
        </p:nvPicPr>
        <p:blipFill rotWithShape="1">
          <a:blip r:embed="rId5">
            <a:alphaModFix/>
          </a:blip>
          <a:srcRect t="9" b="7"/>
          <a:stretch/>
        </p:blipFill>
        <p:spPr>
          <a:xfrm>
            <a:off x="12240000" y="6300000"/>
            <a:ext cx="2519999" cy="1382407"/>
          </a:xfrm>
          <a:prstGeom prst="rect">
            <a:avLst/>
          </a:prstGeom>
          <a:noFill/>
          <a:ln>
            <a:noFill/>
          </a:ln>
        </p:spPr>
      </p:pic>
      <p:pic>
        <p:nvPicPr>
          <p:cNvPr id="20" name="Google Shape;380;g7ed7eb645d_0_992">
            <a:extLst>
              <a:ext uri="{FF2B5EF4-FFF2-40B4-BE49-F238E27FC236}">
                <a16:creationId xmlns:a16="http://schemas.microsoft.com/office/drawing/2014/main" id="{F28BF70C-2D0A-4AA2-B92C-4A4965B9DA86}"/>
              </a:ext>
            </a:extLst>
          </p:cNvPr>
          <p:cNvPicPr preferRelativeResize="0"/>
          <p:nvPr/>
        </p:nvPicPr>
        <p:blipFill rotWithShape="1">
          <a:blip r:embed="rId6">
            <a:alphaModFix/>
          </a:blip>
          <a:srcRect/>
          <a:stretch/>
        </p:blipFill>
        <p:spPr>
          <a:xfrm>
            <a:off x="9221185" y="1051961"/>
            <a:ext cx="1213236" cy="1213239"/>
          </a:xfrm>
          <a:prstGeom prst="rect">
            <a:avLst/>
          </a:prstGeom>
          <a:noFill/>
          <a:ln>
            <a:noFill/>
          </a:ln>
        </p:spPr>
      </p:pic>
    </p:spTree>
    <p:extLst>
      <p:ext uri="{BB962C8B-B14F-4D97-AF65-F5344CB8AC3E}">
        <p14:creationId xmlns:p14="http://schemas.microsoft.com/office/powerpoint/2010/main" val="425519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66"/>
        <p:cNvGrpSpPr/>
        <p:nvPr/>
      </p:nvGrpSpPr>
      <p:grpSpPr>
        <a:xfrm>
          <a:off x="0" y="0"/>
          <a:ext cx="0" cy="0"/>
          <a:chOff x="0" y="0"/>
          <a:chExt cx="0" cy="0"/>
        </a:xfrm>
      </p:grpSpPr>
      <p:pic>
        <p:nvPicPr>
          <p:cNvPr id="5" name="Imagen 4">
            <a:extLst>
              <a:ext uri="{FF2B5EF4-FFF2-40B4-BE49-F238E27FC236}">
                <a16:creationId xmlns:a16="http://schemas.microsoft.com/office/drawing/2014/main" id="{3CDE7761-0B1C-4DEA-AFEB-EC3575E5308C}"/>
              </a:ext>
            </a:extLst>
          </p:cNvPr>
          <p:cNvPicPr>
            <a:picLocks noChangeAspect="1"/>
          </p:cNvPicPr>
          <p:nvPr/>
        </p:nvPicPr>
        <p:blipFill>
          <a:blip r:embed="rId3"/>
          <a:stretch>
            <a:fillRect/>
          </a:stretch>
        </p:blipFill>
        <p:spPr>
          <a:xfrm>
            <a:off x="382515" y="1430621"/>
            <a:ext cx="5930603" cy="3063144"/>
          </a:xfrm>
          <a:prstGeom prst="rect">
            <a:avLst/>
          </a:prstGeom>
        </p:spPr>
      </p:pic>
      <p:pic>
        <p:nvPicPr>
          <p:cNvPr id="6" name="Google Shape;250;g7ed7eb645d_0_932">
            <a:extLst>
              <a:ext uri="{FF2B5EF4-FFF2-40B4-BE49-F238E27FC236}">
                <a16:creationId xmlns:a16="http://schemas.microsoft.com/office/drawing/2014/main" id="{B4E5366B-92D3-4A95-A373-61BEA9DBE3F4}"/>
              </a:ext>
            </a:extLst>
          </p:cNvPr>
          <p:cNvPicPr preferRelativeResize="0"/>
          <p:nvPr/>
        </p:nvPicPr>
        <p:blipFill rotWithShape="1">
          <a:blip r:embed="rId4">
            <a:alphaModFix/>
          </a:blip>
          <a:srcRect/>
          <a:stretch/>
        </p:blipFill>
        <p:spPr>
          <a:xfrm>
            <a:off x="12827582" y="7144102"/>
            <a:ext cx="2165350" cy="482600"/>
          </a:xfrm>
          <a:prstGeom prst="rect">
            <a:avLst/>
          </a:prstGeom>
          <a:noFill/>
          <a:ln>
            <a:noFill/>
          </a:ln>
        </p:spPr>
      </p:pic>
      <p:pic>
        <p:nvPicPr>
          <p:cNvPr id="7" name="Google Shape;245;g7ed7eb645d_0_932">
            <a:extLst>
              <a:ext uri="{FF2B5EF4-FFF2-40B4-BE49-F238E27FC236}">
                <a16:creationId xmlns:a16="http://schemas.microsoft.com/office/drawing/2014/main" id="{B02AAB09-A414-4D72-BC5D-7642B7240AF3}"/>
              </a:ext>
            </a:extLst>
          </p:cNvPr>
          <p:cNvPicPr preferRelativeResize="0"/>
          <p:nvPr/>
        </p:nvPicPr>
        <p:blipFill rotWithShape="1">
          <a:blip r:embed="rId5">
            <a:alphaModFix/>
          </a:blip>
          <a:srcRect/>
          <a:stretch/>
        </p:blipFill>
        <p:spPr>
          <a:xfrm>
            <a:off x="382515" y="356607"/>
            <a:ext cx="3384331" cy="841873"/>
          </a:xfrm>
          <a:prstGeom prst="rect">
            <a:avLst/>
          </a:prstGeom>
          <a:noFill/>
          <a:ln>
            <a:noFill/>
          </a:ln>
        </p:spPr>
      </p:pic>
      <p:pic>
        <p:nvPicPr>
          <p:cNvPr id="8" name="Imagen 7">
            <a:extLst>
              <a:ext uri="{FF2B5EF4-FFF2-40B4-BE49-F238E27FC236}">
                <a16:creationId xmlns:a16="http://schemas.microsoft.com/office/drawing/2014/main" id="{B6343C6B-44EA-4AE0-A78F-45277B439CAF}"/>
              </a:ext>
            </a:extLst>
          </p:cNvPr>
          <p:cNvPicPr>
            <a:picLocks noChangeAspect="1"/>
          </p:cNvPicPr>
          <p:nvPr/>
        </p:nvPicPr>
        <p:blipFill>
          <a:blip r:embed="rId6"/>
          <a:stretch>
            <a:fillRect/>
          </a:stretch>
        </p:blipFill>
        <p:spPr>
          <a:xfrm>
            <a:off x="5903817" y="2279893"/>
            <a:ext cx="8836193" cy="44277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g7ed7eb645d_0_1093"/>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95" name="Google Shape;195;g7ed7eb645d_0_1093"/>
          <p:cNvSpPr txBox="1"/>
          <p:nvPr/>
        </p:nvSpPr>
        <p:spPr>
          <a:xfrm>
            <a:off x="2295842" y="414450"/>
            <a:ext cx="11498816"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2800" i="0" u="none" strike="noStrike" cap="none" dirty="0">
                <a:solidFill>
                  <a:srgbClr val="16181C"/>
                </a:solidFill>
                <a:latin typeface="Montserrat SemiBold" panose="00000700000000000000" pitchFamily="2" charset="0"/>
                <a:ea typeface="Montserrat"/>
                <a:cs typeface="Montserrat"/>
                <a:sym typeface="Montserrat"/>
              </a:rPr>
              <a:t>¿Cómo les va en las pruebas de generales a los estudiantes en el año 2020?</a:t>
            </a:r>
          </a:p>
        </p:txBody>
      </p:sp>
      <p:cxnSp>
        <p:nvCxnSpPr>
          <p:cNvPr id="196" name="Google Shape;196;g7ed7eb645d_0_1093"/>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97" name="Google Shape;197;g7ed7eb645d_0_1093"/>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sp>
        <p:nvSpPr>
          <p:cNvPr id="198" name="Google Shape;198;g7ed7eb645d_0_1093"/>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Datos</a:t>
            </a:r>
            <a:endParaRPr sz="2300" b="0" i="0" u="none" strike="noStrike" cap="none">
              <a:solidFill>
                <a:srgbClr val="D8D8D8"/>
              </a:solidFill>
              <a:latin typeface="Montserrat"/>
              <a:ea typeface="Montserrat"/>
              <a:cs typeface="Montserrat"/>
              <a:sym typeface="Montserrat"/>
            </a:endParaRPr>
          </a:p>
        </p:txBody>
      </p:sp>
      <p:sp>
        <p:nvSpPr>
          <p:cNvPr id="199" name="Google Shape;199;g7ed7eb645d_0_1093"/>
          <p:cNvSpPr txBox="1"/>
          <p:nvPr/>
        </p:nvSpPr>
        <p:spPr>
          <a:xfrm>
            <a:off x="2332684" y="1418762"/>
            <a:ext cx="4328596" cy="850062"/>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8000"/>
              <a:buFont typeface="Arial"/>
              <a:buNone/>
            </a:pPr>
            <a:r>
              <a:rPr lang="es-MX" sz="6600" b="1" i="0" u="none" strike="noStrike" cap="none" dirty="0">
                <a:solidFill>
                  <a:srgbClr val="6349FC"/>
                </a:solidFill>
                <a:latin typeface="Montserrat"/>
                <a:ea typeface="Montserrat"/>
                <a:cs typeface="Montserrat"/>
                <a:sym typeface="Montserrat"/>
              </a:rPr>
              <a:t>249.3</a:t>
            </a:r>
            <a:endParaRPr sz="6600" b="0" i="0" u="none" strike="noStrike" cap="none" dirty="0">
              <a:solidFill>
                <a:srgbClr val="6349FC"/>
              </a:solidFill>
              <a:latin typeface="Montserrat"/>
              <a:ea typeface="Montserrat"/>
              <a:cs typeface="Montserrat"/>
              <a:sym typeface="Montserrat"/>
            </a:endParaRPr>
          </a:p>
        </p:txBody>
      </p:sp>
      <p:cxnSp>
        <p:nvCxnSpPr>
          <p:cNvPr id="200" name="Google Shape;200;g7ed7eb645d_0_1093"/>
          <p:cNvCxnSpPr>
            <a:cxnSpLocks/>
          </p:cNvCxnSpPr>
          <p:nvPr/>
        </p:nvCxnSpPr>
        <p:spPr>
          <a:xfrm>
            <a:off x="11463312" y="2444491"/>
            <a:ext cx="0" cy="5266415"/>
          </a:xfrm>
          <a:prstGeom prst="straightConnector1">
            <a:avLst/>
          </a:prstGeom>
          <a:noFill/>
          <a:ln w="28575" cap="flat" cmpd="sng">
            <a:solidFill>
              <a:srgbClr val="D8D8D8"/>
            </a:solidFill>
            <a:prstDash val="solid"/>
            <a:round/>
            <a:headEnd type="none" w="sm" len="sm"/>
            <a:tailEnd type="none" w="sm" len="sm"/>
          </a:ln>
        </p:spPr>
      </p:cxnSp>
      <p:sp>
        <p:nvSpPr>
          <p:cNvPr id="29" name="CuadroTexto 28">
            <a:extLst>
              <a:ext uri="{FF2B5EF4-FFF2-40B4-BE49-F238E27FC236}">
                <a16:creationId xmlns:a16="http://schemas.microsoft.com/office/drawing/2014/main" id="{E916369C-43BE-43AA-8FCF-5D48A1A46F13}"/>
              </a:ext>
            </a:extLst>
          </p:cNvPr>
          <p:cNvSpPr txBox="1"/>
          <p:nvPr/>
        </p:nvSpPr>
        <p:spPr>
          <a:xfrm>
            <a:off x="431416" y="1552478"/>
            <a:ext cx="2656944" cy="646331"/>
          </a:xfrm>
          <a:prstGeom prst="rect">
            <a:avLst/>
          </a:prstGeom>
          <a:noFill/>
        </p:spPr>
        <p:txBody>
          <a:bodyPr wrap="square">
            <a:spAutoFit/>
          </a:bodyPr>
          <a:lstStyle/>
          <a:p>
            <a:r>
              <a:rPr lang="es-MX" sz="1800" b="1" i="0" u="none" strike="noStrike" cap="none" dirty="0">
                <a:solidFill>
                  <a:srgbClr val="16181C"/>
                </a:solidFill>
                <a:latin typeface="Montserrat"/>
                <a:ea typeface="Montserrat"/>
                <a:cs typeface="Montserrat"/>
                <a:sym typeface="Montserrat"/>
              </a:rPr>
              <a:t>PROMEDIO</a:t>
            </a:r>
          </a:p>
          <a:p>
            <a:r>
              <a:rPr lang="es-MX" sz="1800" b="1" i="0" u="none" strike="noStrike" cap="none" dirty="0">
                <a:solidFill>
                  <a:srgbClr val="16181C"/>
                </a:solidFill>
                <a:latin typeface="Montserrat"/>
                <a:ea typeface="Montserrat"/>
                <a:cs typeface="Montserrat"/>
                <a:sym typeface="Montserrat"/>
              </a:rPr>
              <a:t>PUNTAJE GLOBAL</a:t>
            </a:r>
            <a:endParaRPr lang="es-CO" sz="1800" dirty="0"/>
          </a:p>
        </p:txBody>
      </p:sp>
      <p:sp>
        <p:nvSpPr>
          <p:cNvPr id="16" name="Google Shape;205;g7ed7eb645d_0_1093">
            <a:extLst>
              <a:ext uri="{FF2B5EF4-FFF2-40B4-BE49-F238E27FC236}">
                <a16:creationId xmlns:a16="http://schemas.microsoft.com/office/drawing/2014/main" id="{354A7F04-C2FB-4BB9-ABEC-D5E79E16B7A5}"/>
              </a:ext>
            </a:extLst>
          </p:cNvPr>
          <p:cNvSpPr txBox="1"/>
          <p:nvPr/>
        </p:nvSpPr>
        <p:spPr>
          <a:xfrm>
            <a:off x="4882188" y="1711964"/>
            <a:ext cx="2550692" cy="732527"/>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MX" sz="2000" b="0" i="0" u="none" strike="noStrike" cap="none" dirty="0">
                <a:solidFill>
                  <a:srgbClr val="7F7F7F"/>
                </a:solidFill>
                <a:latin typeface="Montserrat"/>
                <a:ea typeface="Montserrat"/>
                <a:cs typeface="Montserrat"/>
                <a:sym typeface="Montserrat"/>
              </a:rPr>
              <a:t>500</a:t>
            </a:r>
            <a:endParaRPr sz="1600" b="0" i="0" u="none" strike="noStrike" cap="none" dirty="0">
              <a:solidFill>
                <a:srgbClr val="000000"/>
              </a:solidFill>
              <a:latin typeface="Arial"/>
              <a:ea typeface="Arial"/>
              <a:cs typeface="Arial"/>
              <a:sym typeface="Arial"/>
            </a:endParaRPr>
          </a:p>
        </p:txBody>
      </p:sp>
      <p:graphicFrame>
        <p:nvGraphicFramePr>
          <p:cNvPr id="18" name="Gráfico 17">
            <a:extLst>
              <a:ext uri="{FF2B5EF4-FFF2-40B4-BE49-F238E27FC236}">
                <a16:creationId xmlns:a16="http://schemas.microsoft.com/office/drawing/2014/main" id="{8931BE89-15A2-43D0-BAE7-D1C8AA2616D2}"/>
              </a:ext>
            </a:extLst>
          </p:cNvPr>
          <p:cNvGraphicFramePr>
            <a:graphicFrameLocks/>
          </p:cNvGraphicFramePr>
          <p:nvPr>
            <p:extLst>
              <p:ext uri="{D42A27DB-BD31-4B8C-83A1-F6EECF244321}">
                <p14:modId xmlns:p14="http://schemas.microsoft.com/office/powerpoint/2010/main" val="2404718118"/>
              </p:ext>
            </p:extLst>
          </p:nvPr>
        </p:nvGraphicFramePr>
        <p:xfrm>
          <a:off x="1132772" y="2402540"/>
          <a:ext cx="9821590" cy="5308366"/>
        </p:xfrm>
        <a:graphic>
          <a:graphicData uri="http://schemas.openxmlformats.org/drawingml/2006/chart">
            <c:chart xmlns:c="http://schemas.openxmlformats.org/drawingml/2006/chart" xmlns:r="http://schemas.openxmlformats.org/officeDocument/2006/relationships" r:id="rId4"/>
          </a:graphicData>
        </a:graphic>
      </p:graphicFrame>
      <p:sp>
        <p:nvSpPr>
          <p:cNvPr id="20" name="Google Shape;148;g7ed7eb645d_0_820">
            <a:extLst>
              <a:ext uri="{FF2B5EF4-FFF2-40B4-BE49-F238E27FC236}">
                <a16:creationId xmlns:a16="http://schemas.microsoft.com/office/drawing/2014/main" id="{20DCC142-34F8-4783-9D07-5E2124448D37}"/>
              </a:ext>
            </a:extLst>
          </p:cNvPr>
          <p:cNvSpPr txBox="1"/>
          <p:nvPr/>
        </p:nvSpPr>
        <p:spPr>
          <a:xfrm>
            <a:off x="11856775" y="3473976"/>
            <a:ext cx="2619069" cy="2743440"/>
          </a:xfrm>
          <a:prstGeom prst="rect">
            <a:avLst/>
          </a:prstGeom>
          <a:noFill/>
          <a:ln>
            <a:noFill/>
          </a:ln>
        </p:spPr>
        <p:txBody>
          <a:bodyPr spcFirstLastPara="1" wrap="square" lIns="147725" tIns="147725" rIns="147725" bIns="147725" anchor="t" anchorCtr="0">
            <a:noAutofit/>
          </a:bodyPr>
          <a:lstStyle/>
          <a:p>
            <a:pPr marR="0" lvl="0" algn="l" rtl="0">
              <a:lnSpc>
                <a:spcPct val="100000"/>
              </a:lnSpc>
              <a:spcBef>
                <a:spcPts val="0"/>
              </a:spcBef>
              <a:spcAft>
                <a:spcPts val="0"/>
              </a:spcAft>
              <a:buClr>
                <a:srgbClr val="000000"/>
              </a:buClr>
              <a:buSzPts val="2600"/>
            </a:pPr>
            <a:r>
              <a:rPr lang="es-MX" sz="2000" dirty="0">
                <a:solidFill>
                  <a:srgbClr val="4B22F4"/>
                </a:solidFill>
                <a:latin typeface="Montserrat SemiBold"/>
                <a:ea typeface="Montserrat SemiBold"/>
                <a:cs typeface="Montserrat SemiBold"/>
                <a:sym typeface="Montserrat SemiBold"/>
              </a:rPr>
              <a:t>ESTRATOS  </a:t>
            </a:r>
          </a:p>
          <a:p>
            <a:pPr marR="0" lvl="0" algn="l" rtl="0">
              <a:lnSpc>
                <a:spcPct val="100000"/>
              </a:lnSpc>
              <a:spcBef>
                <a:spcPts val="0"/>
              </a:spcBef>
              <a:spcAft>
                <a:spcPts val="0"/>
              </a:spcAft>
              <a:buClr>
                <a:srgbClr val="000000"/>
              </a:buClr>
              <a:buSzPts val="2600"/>
            </a:pPr>
            <a:endParaRPr lang="es-MX" sz="2000" dirty="0">
              <a:solidFill>
                <a:srgbClr val="4B22F4"/>
              </a:solidFill>
              <a:latin typeface="Montserrat SemiBold"/>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r>
              <a:rPr lang="es-MX" sz="2000" dirty="0">
                <a:solidFill>
                  <a:srgbClr val="2B303C"/>
                </a:solidFill>
                <a:latin typeface="Montserrat" panose="00000500000000000000" pitchFamily="2" charset="0"/>
                <a:ea typeface="Montserrat SemiBold"/>
                <a:cs typeface="Montserrat SemiBold"/>
                <a:sym typeface="Montserrat SemiBold"/>
              </a:rPr>
              <a:t>4, 5, 6</a:t>
            </a:r>
            <a:r>
              <a:rPr lang="es-MX" sz="2000" i="0" u="none" strike="noStrike" cap="none" dirty="0">
                <a:solidFill>
                  <a:srgbClr val="2B303C"/>
                </a:solidFill>
                <a:latin typeface="Montserrat" panose="00000500000000000000" pitchFamily="2" charset="0"/>
                <a:ea typeface="Montserrat SemiBold"/>
                <a:cs typeface="Montserrat SemiBold"/>
                <a:sym typeface="Montserrat SemiBold"/>
              </a:rPr>
              <a:t>. Mayor puntaje</a:t>
            </a:r>
          </a:p>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rgbClr val="2B303C"/>
                </a:solidFill>
                <a:latin typeface="Montserrat SemiBold"/>
                <a:ea typeface="Montserrat SemiBold"/>
                <a:cs typeface="Montserrat SemiBold"/>
                <a:sym typeface="Montserrat SemiBold"/>
              </a:rPr>
              <a:t> </a:t>
            </a:r>
          </a:p>
          <a:p>
            <a:pPr marL="0" marR="0" lvl="0" indent="0" algn="l" rtl="0">
              <a:lnSpc>
                <a:spcPct val="100000"/>
              </a:lnSpc>
              <a:spcBef>
                <a:spcPts val="0"/>
              </a:spcBef>
              <a:spcAft>
                <a:spcPts val="0"/>
              </a:spcAft>
              <a:buClr>
                <a:srgbClr val="000000"/>
              </a:buClr>
              <a:buSzPts val="2600"/>
              <a:buFont typeface="Arial"/>
              <a:buNone/>
            </a:pPr>
            <a:endParaRPr lang="es-MX" sz="2600" b="0" i="0" u="none" strike="noStrike" cap="none" dirty="0">
              <a:solidFill>
                <a:srgbClr val="2B303C"/>
              </a:solidFill>
              <a:latin typeface="Montserrat SemiBold"/>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r>
              <a:rPr lang="es-MX" sz="2000" dirty="0">
                <a:solidFill>
                  <a:srgbClr val="4B22F4"/>
                </a:solidFill>
                <a:latin typeface="Montserrat SemiBold"/>
                <a:ea typeface="Montserrat SemiBold"/>
                <a:cs typeface="Montserrat SemiBold"/>
                <a:sym typeface="Montserrat SemiBold"/>
              </a:rPr>
              <a:t>GÉNERO</a:t>
            </a:r>
          </a:p>
          <a:p>
            <a:pPr marR="0" lvl="0" algn="l" rtl="0">
              <a:lnSpc>
                <a:spcPct val="100000"/>
              </a:lnSpc>
              <a:spcBef>
                <a:spcPts val="0"/>
              </a:spcBef>
              <a:spcAft>
                <a:spcPts val="0"/>
              </a:spcAft>
              <a:buClr>
                <a:srgbClr val="000000"/>
              </a:buClr>
              <a:buSzPts val="2600"/>
            </a:pPr>
            <a:r>
              <a:rPr lang="es-MX" sz="2000" i="0" u="none" strike="noStrike" cap="none" dirty="0">
                <a:solidFill>
                  <a:srgbClr val="2B303C"/>
                </a:solidFill>
                <a:latin typeface="Montserrat" panose="00000500000000000000" pitchFamily="2" charset="0"/>
                <a:ea typeface="Montserrat SemiBold"/>
                <a:cs typeface="Montserrat SemiBold"/>
                <a:sym typeface="Montserrat SemiBold"/>
              </a:rPr>
              <a:t>Masculino.</a:t>
            </a:r>
          </a:p>
        </p:txBody>
      </p:sp>
      <p:sp>
        <p:nvSpPr>
          <p:cNvPr id="21" name="CuadroTexto 20">
            <a:extLst>
              <a:ext uri="{FF2B5EF4-FFF2-40B4-BE49-F238E27FC236}">
                <a16:creationId xmlns:a16="http://schemas.microsoft.com/office/drawing/2014/main" id="{6FBE5526-3F48-42F9-A59F-D8669B5184C2}"/>
              </a:ext>
            </a:extLst>
          </p:cNvPr>
          <p:cNvSpPr txBox="1"/>
          <p:nvPr/>
        </p:nvSpPr>
        <p:spPr>
          <a:xfrm>
            <a:off x="11654428" y="2646801"/>
            <a:ext cx="2656944" cy="369332"/>
          </a:xfrm>
          <a:prstGeom prst="rect">
            <a:avLst/>
          </a:prstGeom>
          <a:noFill/>
        </p:spPr>
        <p:txBody>
          <a:bodyPr wrap="square">
            <a:spAutoFit/>
          </a:bodyPr>
          <a:lstStyle/>
          <a:p>
            <a:r>
              <a:rPr lang="es-MX" sz="1800" b="1" dirty="0">
                <a:solidFill>
                  <a:srgbClr val="16181C"/>
                </a:solidFill>
                <a:latin typeface="Montserrat"/>
                <a:sym typeface="Montserrat"/>
              </a:rPr>
              <a:t>PREDOMINANTE</a:t>
            </a:r>
            <a:endParaRPr lang="es-CO" sz="1800" dirty="0"/>
          </a:p>
        </p:txBody>
      </p:sp>
    </p:spTree>
    <p:extLst>
      <p:ext uri="{BB962C8B-B14F-4D97-AF65-F5344CB8AC3E}">
        <p14:creationId xmlns:p14="http://schemas.microsoft.com/office/powerpoint/2010/main" val="173712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g7ed7eb645d_0_1093"/>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95" name="Google Shape;195;g7ed7eb645d_0_1093"/>
          <p:cNvSpPr txBox="1"/>
          <p:nvPr/>
        </p:nvSpPr>
        <p:spPr>
          <a:xfrm>
            <a:off x="2295842" y="414450"/>
            <a:ext cx="11498816"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2800" i="0" u="none" strike="noStrike" cap="none" dirty="0">
                <a:solidFill>
                  <a:srgbClr val="16181C"/>
                </a:solidFill>
                <a:latin typeface="Montserrat SemiBold" panose="00000700000000000000" pitchFamily="2" charset="0"/>
                <a:ea typeface="Montserrat"/>
                <a:cs typeface="Montserrat"/>
                <a:sym typeface="Montserrat"/>
              </a:rPr>
              <a:t>¿Cómo les va en las pruebas de matemáticas y lógica a los estudiantes 2020?</a:t>
            </a:r>
          </a:p>
        </p:txBody>
      </p:sp>
      <p:cxnSp>
        <p:nvCxnSpPr>
          <p:cNvPr id="196" name="Google Shape;196;g7ed7eb645d_0_1093"/>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97" name="Google Shape;197;g7ed7eb645d_0_1093"/>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sp>
        <p:nvSpPr>
          <p:cNvPr id="198" name="Google Shape;198;g7ed7eb645d_0_1093"/>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Datos</a:t>
            </a:r>
            <a:endParaRPr sz="2300" b="0" i="0" u="none" strike="noStrike" cap="none">
              <a:solidFill>
                <a:srgbClr val="D8D8D8"/>
              </a:solidFill>
              <a:latin typeface="Montserrat"/>
              <a:ea typeface="Montserrat"/>
              <a:cs typeface="Montserrat"/>
              <a:sym typeface="Montserrat"/>
            </a:endParaRPr>
          </a:p>
        </p:txBody>
      </p:sp>
      <p:sp>
        <p:nvSpPr>
          <p:cNvPr id="199" name="Google Shape;199;g7ed7eb645d_0_1093"/>
          <p:cNvSpPr txBox="1"/>
          <p:nvPr/>
        </p:nvSpPr>
        <p:spPr>
          <a:xfrm>
            <a:off x="2332684" y="1418762"/>
            <a:ext cx="4328596" cy="850062"/>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8000"/>
              <a:buFont typeface="Arial"/>
              <a:buNone/>
            </a:pPr>
            <a:r>
              <a:rPr lang="es-MX" sz="6600" b="1" i="0" u="none" strike="noStrike" cap="none" dirty="0">
                <a:solidFill>
                  <a:srgbClr val="6349FC"/>
                </a:solidFill>
                <a:latin typeface="Montserrat"/>
                <a:ea typeface="Montserrat"/>
                <a:cs typeface="Montserrat"/>
                <a:sym typeface="Montserrat"/>
              </a:rPr>
              <a:t>249.3</a:t>
            </a:r>
            <a:endParaRPr sz="6600" b="0" i="0" u="none" strike="noStrike" cap="none" dirty="0">
              <a:solidFill>
                <a:srgbClr val="6349FC"/>
              </a:solidFill>
              <a:latin typeface="Montserrat"/>
              <a:ea typeface="Montserrat"/>
              <a:cs typeface="Montserrat"/>
              <a:sym typeface="Montserrat"/>
            </a:endParaRPr>
          </a:p>
        </p:txBody>
      </p:sp>
      <p:cxnSp>
        <p:nvCxnSpPr>
          <p:cNvPr id="200" name="Google Shape;200;g7ed7eb645d_0_1093"/>
          <p:cNvCxnSpPr>
            <a:cxnSpLocks/>
          </p:cNvCxnSpPr>
          <p:nvPr/>
        </p:nvCxnSpPr>
        <p:spPr>
          <a:xfrm>
            <a:off x="11657279" y="2444491"/>
            <a:ext cx="0" cy="5266415"/>
          </a:xfrm>
          <a:prstGeom prst="straightConnector1">
            <a:avLst/>
          </a:prstGeom>
          <a:noFill/>
          <a:ln w="28575" cap="flat" cmpd="sng">
            <a:solidFill>
              <a:srgbClr val="D8D8D8"/>
            </a:solidFill>
            <a:prstDash val="solid"/>
            <a:round/>
            <a:headEnd type="none" w="sm" len="sm"/>
            <a:tailEnd type="none" w="sm" len="sm"/>
          </a:ln>
        </p:spPr>
      </p:cxnSp>
      <p:sp>
        <p:nvSpPr>
          <p:cNvPr id="29" name="CuadroTexto 28">
            <a:extLst>
              <a:ext uri="{FF2B5EF4-FFF2-40B4-BE49-F238E27FC236}">
                <a16:creationId xmlns:a16="http://schemas.microsoft.com/office/drawing/2014/main" id="{E916369C-43BE-43AA-8FCF-5D48A1A46F13}"/>
              </a:ext>
            </a:extLst>
          </p:cNvPr>
          <p:cNvSpPr txBox="1"/>
          <p:nvPr/>
        </p:nvSpPr>
        <p:spPr>
          <a:xfrm>
            <a:off x="431416" y="1552478"/>
            <a:ext cx="2656944" cy="646331"/>
          </a:xfrm>
          <a:prstGeom prst="rect">
            <a:avLst/>
          </a:prstGeom>
          <a:noFill/>
        </p:spPr>
        <p:txBody>
          <a:bodyPr wrap="square">
            <a:spAutoFit/>
          </a:bodyPr>
          <a:lstStyle/>
          <a:p>
            <a:r>
              <a:rPr lang="es-MX" sz="1800" b="1" i="0" u="none" strike="noStrike" cap="none" dirty="0">
                <a:solidFill>
                  <a:srgbClr val="16181C"/>
                </a:solidFill>
                <a:latin typeface="Montserrat"/>
                <a:ea typeface="Montserrat"/>
                <a:cs typeface="Montserrat"/>
                <a:sym typeface="Montserrat"/>
              </a:rPr>
              <a:t>PROMEDIO</a:t>
            </a:r>
          </a:p>
          <a:p>
            <a:r>
              <a:rPr lang="es-MX" sz="1800" b="1" i="0" u="none" strike="noStrike" cap="none" dirty="0">
                <a:solidFill>
                  <a:srgbClr val="16181C"/>
                </a:solidFill>
                <a:latin typeface="Montserrat"/>
                <a:ea typeface="Montserrat"/>
                <a:cs typeface="Montserrat"/>
                <a:sym typeface="Montserrat"/>
              </a:rPr>
              <a:t>PUNTAJE GLOBAL</a:t>
            </a:r>
            <a:endParaRPr lang="es-CO" sz="1800" dirty="0"/>
          </a:p>
        </p:txBody>
      </p:sp>
      <p:sp>
        <p:nvSpPr>
          <p:cNvPr id="16" name="Google Shape;205;g7ed7eb645d_0_1093">
            <a:extLst>
              <a:ext uri="{FF2B5EF4-FFF2-40B4-BE49-F238E27FC236}">
                <a16:creationId xmlns:a16="http://schemas.microsoft.com/office/drawing/2014/main" id="{354A7F04-C2FB-4BB9-ABEC-D5E79E16B7A5}"/>
              </a:ext>
            </a:extLst>
          </p:cNvPr>
          <p:cNvSpPr txBox="1"/>
          <p:nvPr/>
        </p:nvSpPr>
        <p:spPr>
          <a:xfrm>
            <a:off x="4882188" y="1711964"/>
            <a:ext cx="2550692" cy="732527"/>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MX" sz="2000" b="0" i="0" u="none" strike="noStrike" cap="none" dirty="0">
                <a:solidFill>
                  <a:srgbClr val="7F7F7F"/>
                </a:solidFill>
                <a:latin typeface="Montserrat"/>
                <a:ea typeface="Montserrat"/>
                <a:cs typeface="Montserrat"/>
                <a:sym typeface="Montserrat"/>
              </a:rPr>
              <a:t>500</a:t>
            </a:r>
            <a:endParaRPr sz="1600" b="0" i="0" u="none" strike="noStrike" cap="none" dirty="0">
              <a:solidFill>
                <a:srgbClr val="000000"/>
              </a:solidFill>
              <a:latin typeface="Arial"/>
              <a:ea typeface="Arial"/>
              <a:cs typeface="Arial"/>
              <a:sym typeface="Arial"/>
            </a:endParaRPr>
          </a:p>
        </p:txBody>
      </p:sp>
      <p:sp>
        <p:nvSpPr>
          <p:cNvPr id="20" name="Google Shape;148;g7ed7eb645d_0_820">
            <a:extLst>
              <a:ext uri="{FF2B5EF4-FFF2-40B4-BE49-F238E27FC236}">
                <a16:creationId xmlns:a16="http://schemas.microsoft.com/office/drawing/2014/main" id="{20DCC142-34F8-4783-9D07-5E2124448D37}"/>
              </a:ext>
            </a:extLst>
          </p:cNvPr>
          <p:cNvSpPr txBox="1"/>
          <p:nvPr/>
        </p:nvSpPr>
        <p:spPr>
          <a:xfrm>
            <a:off x="11657279" y="3832311"/>
            <a:ext cx="3465246" cy="2743440"/>
          </a:xfrm>
          <a:prstGeom prst="rect">
            <a:avLst/>
          </a:prstGeom>
          <a:noFill/>
          <a:ln>
            <a:noFill/>
          </a:ln>
        </p:spPr>
        <p:txBody>
          <a:bodyPr spcFirstLastPara="1" wrap="square" lIns="147725" tIns="147725" rIns="147725" bIns="147725" anchor="t" anchorCtr="0">
            <a:noAutofit/>
          </a:bodyPr>
          <a:lstStyle/>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r>
              <a:rPr lang="es-MX" sz="1800" dirty="0">
                <a:solidFill>
                  <a:srgbClr val="4B22F4"/>
                </a:solidFill>
                <a:latin typeface="Montserrat SemiBold"/>
                <a:ea typeface="Montserrat SemiBold"/>
                <a:cs typeface="Montserrat SemiBold"/>
                <a:sym typeface="Montserrat SemiBold"/>
              </a:rPr>
              <a:t>TIENE INTERNET</a:t>
            </a: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r>
              <a:rPr lang="es-MX" sz="1800" dirty="0">
                <a:solidFill>
                  <a:srgbClr val="4B22F4"/>
                </a:solidFill>
                <a:latin typeface="Montserrat SemiBold"/>
                <a:ea typeface="Montserrat SemiBold"/>
                <a:cs typeface="Montserrat SemiBold"/>
                <a:sym typeface="Montserrat SemiBold"/>
              </a:rPr>
              <a:t>ESTRATOS: </a:t>
            </a:r>
            <a:r>
              <a:rPr lang="es-MX" sz="1800" dirty="0">
                <a:solidFill>
                  <a:srgbClr val="2B303C"/>
                </a:solidFill>
                <a:latin typeface="Montserrat" panose="00000500000000000000" pitchFamily="2" charset="0"/>
                <a:sym typeface="Montserrat SemiBold"/>
              </a:rPr>
              <a:t>6, 5</a:t>
            </a:r>
            <a:r>
              <a:rPr lang="es-MX" sz="1800" dirty="0">
                <a:solidFill>
                  <a:srgbClr val="2B303C"/>
                </a:solidFill>
                <a:latin typeface="Montserrat" panose="00000500000000000000" pitchFamily="2" charset="0"/>
                <a:ea typeface="Montserrat SemiBold"/>
                <a:cs typeface="Montserrat SemiBold"/>
                <a:sym typeface="Montserrat SemiBold"/>
              </a:rPr>
              <a:t>, 4</a:t>
            </a:r>
            <a:r>
              <a:rPr lang="es-MX" sz="1800" i="0" u="none" strike="noStrike" cap="none" dirty="0">
                <a:solidFill>
                  <a:srgbClr val="2B303C"/>
                </a:solidFill>
                <a:latin typeface="Montserrat" panose="00000500000000000000" pitchFamily="2" charset="0"/>
                <a:ea typeface="Montserrat SemiBold"/>
                <a:cs typeface="Montserrat SemiBold"/>
                <a:sym typeface="Montserrat SemiBold"/>
              </a:rPr>
              <a:t>. </a:t>
            </a:r>
            <a:endParaRPr lang="es-MX" sz="2400" b="0" i="0" u="none" strike="noStrike" cap="none" dirty="0">
              <a:solidFill>
                <a:srgbClr val="2B303C"/>
              </a:solidFill>
              <a:latin typeface="Montserrat SemiBold"/>
              <a:ea typeface="Montserrat SemiBold"/>
              <a:cs typeface="Montserrat SemiBold"/>
              <a:sym typeface="Montserrat SemiBold"/>
            </a:endParaRP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r>
              <a:rPr lang="es-MX" sz="1800" dirty="0">
                <a:solidFill>
                  <a:srgbClr val="4B22F4"/>
                </a:solidFill>
                <a:latin typeface="Montserrat SemiBold"/>
                <a:ea typeface="Montserrat SemiBold"/>
                <a:cs typeface="Montserrat SemiBold"/>
                <a:sym typeface="Montserrat SemiBold"/>
              </a:rPr>
              <a:t>TIENE COMPUTADOR</a:t>
            </a:r>
            <a:endParaRPr lang="es-MX" sz="1800" i="0" u="none" strike="noStrike" cap="none" dirty="0">
              <a:solidFill>
                <a:srgbClr val="2B303C"/>
              </a:solidFill>
              <a:latin typeface="Montserrat" panose="00000500000000000000" pitchFamily="2" charset="0"/>
              <a:ea typeface="Montserrat SemiBold"/>
              <a:cs typeface="Montserrat SemiBold"/>
              <a:sym typeface="Montserrat SemiBold"/>
            </a:endParaRPr>
          </a:p>
        </p:txBody>
      </p:sp>
      <p:sp>
        <p:nvSpPr>
          <p:cNvPr id="21" name="CuadroTexto 20">
            <a:extLst>
              <a:ext uri="{FF2B5EF4-FFF2-40B4-BE49-F238E27FC236}">
                <a16:creationId xmlns:a16="http://schemas.microsoft.com/office/drawing/2014/main" id="{6FBE5526-3F48-42F9-A59F-D8669B5184C2}"/>
              </a:ext>
            </a:extLst>
          </p:cNvPr>
          <p:cNvSpPr txBox="1"/>
          <p:nvPr/>
        </p:nvSpPr>
        <p:spPr>
          <a:xfrm>
            <a:off x="11997344" y="2437702"/>
            <a:ext cx="2656944" cy="369332"/>
          </a:xfrm>
          <a:prstGeom prst="rect">
            <a:avLst/>
          </a:prstGeom>
          <a:noFill/>
        </p:spPr>
        <p:txBody>
          <a:bodyPr wrap="square">
            <a:spAutoFit/>
          </a:bodyPr>
          <a:lstStyle/>
          <a:p>
            <a:r>
              <a:rPr lang="es-MX" sz="1800" b="1" dirty="0">
                <a:solidFill>
                  <a:srgbClr val="16181C"/>
                </a:solidFill>
                <a:latin typeface="Montserrat"/>
                <a:sym typeface="Montserrat"/>
              </a:rPr>
              <a:t>PREDOMINANTE</a:t>
            </a:r>
            <a:endParaRPr lang="es-CO" sz="1800" dirty="0"/>
          </a:p>
        </p:txBody>
      </p:sp>
      <p:graphicFrame>
        <p:nvGraphicFramePr>
          <p:cNvPr id="14" name="Gráfico 13">
            <a:extLst>
              <a:ext uri="{FF2B5EF4-FFF2-40B4-BE49-F238E27FC236}">
                <a16:creationId xmlns:a16="http://schemas.microsoft.com/office/drawing/2014/main" id="{34B5AEF5-7593-4518-B05C-69E248015C69}"/>
              </a:ext>
            </a:extLst>
          </p:cNvPr>
          <p:cNvGraphicFramePr>
            <a:graphicFrameLocks/>
          </p:cNvGraphicFramePr>
          <p:nvPr>
            <p:extLst>
              <p:ext uri="{D42A27DB-BD31-4B8C-83A1-F6EECF244321}">
                <p14:modId xmlns:p14="http://schemas.microsoft.com/office/powerpoint/2010/main" val="1816020821"/>
              </p:ext>
            </p:extLst>
          </p:nvPr>
        </p:nvGraphicFramePr>
        <p:xfrm>
          <a:off x="317724" y="2198809"/>
          <a:ext cx="11356533" cy="5512097"/>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ángulo: esquinas redondeadas 1">
            <a:extLst>
              <a:ext uri="{FF2B5EF4-FFF2-40B4-BE49-F238E27FC236}">
                <a16:creationId xmlns:a16="http://schemas.microsoft.com/office/drawing/2014/main" id="{77E1B835-21E7-4102-B627-031D09A1C5E5}"/>
              </a:ext>
            </a:extLst>
          </p:cNvPr>
          <p:cNvSpPr/>
          <p:nvPr/>
        </p:nvSpPr>
        <p:spPr>
          <a:xfrm>
            <a:off x="2517732" y="5837774"/>
            <a:ext cx="930536" cy="190637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17" name="Rectángulo: esquinas redondeadas 16">
            <a:extLst>
              <a:ext uri="{FF2B5EF4-FFF2-40B4-BE49-F238E27FC236}">
                <a16:creationId xmlns:a16="http://schemas.microsoft.com/office/drawing/2014/main" id="{4C6FE4B9-FC2C-4A9A-890E-E660B66B90A6}"/>
              </a:ext>
            </a:extLst>
          </p:cNvPr>
          <p:cNvSpPr/>
          <p:nvPr/>
        </p:nvSpPr>
        <p:spPr>
          <a:xfrm>
            <a:off x="7096032" y="5856225"/>
            <a:ext cx="2550687" cy="190637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19" name="Rectángulo: esquinas redondeadas 18">
            <a:extLst>
              <a:ext uri="{FF2B5EF4-FFF2-40B4-BE49-F238E27FC236}">
                <a16:creationId xmlns:a16="http://schemas.microsoft.com/office/drawing/2014/main" id="{A643ED26-D9D7-426B-8AF9-B8479FE57A73}"/>
              </a:ext>
            </a:extLst>
          </p:cNvPr>
          <p:cNvSpPr/>
          <p:nvPr/>
        </p:nvSpPr>
        <p:spPr>
          <a:xfrm>
            <a:off x="10661500" y="5856225"/>
            <a:ext cx="930536" cy="190637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7644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20"/>
        <p:cNvGrpSpPr/>
        <p:nvPr/>
      </p:nvGrpSpPr>
      <p:grpSpPr>
        <a:xfrm>
          <a:off x="0" y="0"/>
          <a:ext cx="0" cy="0"/>
          <a:chOff x="0" y="0"/>
          <a:chExt cx="0" cy="0"/>
        </a:xfrm>
      </p:grpSpPr>
      <p:sp>
        <p:nvSpPr>
          <p:cNvPr id="121" name="Google Shape;121;g7ed7eb645d_0_695"/>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22" name="Google Shape;122;g7ed7eb645d_0_695"/>
          <p:cNvSpPr txBox="1"/>
          <p:nvPr/>
        </p:nvSpPr>
        <p:spPr>
          <a:xfrm>
            <a:off x="1700959" y="2389500"/>
            <a:ext cx="7868925"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CONCLUSIONES</a:t>
            </a:r>
            <a:endParaRPr sz="6800" b="1" i="0" u="none" strike="noStrike" cap="none" dirty="0">
              <a:solidFill>
                <a:srgbClr val="FFFFFF"/>
              </a:solidFill>
              <a:latin typeface="Montserrat"/>
              <a:ea typeface="Montserrat"/>
              <a:cs typeface="Montserrat"/>
              <a:sym typeface="Montserrat"/>
            </a:endParaRPr>
          </a:p>
        </p:txBody>
      </p:sp>
      <p:pic>
        <p:nvPicPr>
          <p:cNvPr id="123" name="Google Shape;123;g7ed7eb645d_0_695"/>
          <p:cNvPicPr preferRelativeResize="0"/>
          <p:nvPr/>
        </p:nvPicPr>
        <p:blipFill rotWithShape="1">
          <a:blip r:embed="rId3">
            <a:alphaModFix/>
          </a:blip>
          <a:srcRect/>
          <a:stretch/>
        </p:blipFill>
        <p:spPr>
          <a:xfrm flipH="1">
            <a:off x="607160" y="4411099"/>
            <a:ext cx="182144" cy="2553202"/>
          </a:xfrm>
          <a:prstGeom prst="rect">
            <a:avLst/>
          </a:prstGeom>
          <a:noFill/>
          <a:ln>
            <a:noFill/>
          </a:ln>
        </p:spPr>
      </p:pic>
      <p:cxnSp>
        <p:nvCxnSpPr>
          <p:cNvPr id="124" name="Google Shape;124;g7ed7eb645d_0_695"/>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26" name="Google Shape;126;g7ed7eb645d_0_695"/>
          <p:cNvPicPr preferRelativeResize="0"/>
          <p:nvPr/>
        </p:nvPicPr>
        <p:blipFill rotWithShape="1">
          <a:blip r:embed="rId4">
            <a:alphaModFix/>
          </a:blip>
          <a:srcRect/>
          <a:stretch/>
        </p:blipFill>
        <p:spPr>
          <a:xfrm>
            <a:off x="8119915" y="607839"/>
            <a:ext cx="3384330" cy="841873"/>
          </a:xfrm>
          <a:prstGeom prst="rect">
            <a:avLst/>
          </a:prstGeom>
          <a:noFill/>
          <a:ln>
            <a:noFill/>
          </a:ln>
        </p:spPr>
      </p:pic>
      <p:cxnSp>
        <p:nvCxnSpPr>
          <p:cNvPr id="127" name="Google Shape;127;g7ed7eb645d_0_695"/>
          <p:cNvCxnSpPr/>
          <p:nvPr/>
        </p:nvCxnSpPr>
        <p:spPr>
          <a:xfrm>
            <a:off x="14475844" y="-11"/>
            <a:ext cx="0" cy="2549166"/>
          </a:xfrm>
          <a:prstGeom prst="straightConnector1">
            <a:avLst/>
          </a:prstGeom>
          <a:noFill/>
          <a:ln w="19050" cap="flat" cmpd="sng">
            <a:solidFill>
              <a:schemeClr val="lt1"/>
            </a:solidFill>
            <a:prstDash val="solid"/>
            <a:round/>
            <a:headEnd type="none" w="sm" len="sm"/>
            <a:tailEnd type="none" w="sm" len="sm"/>
          </a:ln>
        </p:spPr>
      </p:cxnSp>
      <p:pic>
        <p:nvPicPr>
          <p:cNvPr id="3074" name="Picture 2">
            <a:extLst>
              <a:ext uri="{FF2B5EF4-FFF2-40B4-BE49-F238E27FC236}">
                <a16:creationId xmlns:a16="http://schemas.microsoft.com/office/drawing/2014/main" id="{923D457B-490E-4599-BF91-2AC048464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9895" y="2224087"/>
            <a:ext cx="385762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92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7ed7eb645d_0_566"/>
          <p:cNvSpPr txBox="1"/>
          <p:nvPr/>
        </p:nvSpPr>
        <p:spPr>
          <a:xfrm>
            <a:off x="4840779" y="2558634"/>
            <a:ext cx="8051758" cy="3402795"/>
          </a:xfrm>
          <a:prstGeom prst="rect">
            <a:avLst/>
          </a:prstGeom>
          <a:noFill/>
          <a:ln>
            <a:noFill/>
          </a:ln>
        </p:spPr>
        <p:txBody>
          <a:bodyPr spcFirstLastPara="1" wrap="square" lIns="147725" tIns="147725" rIns="147725" bIns="147725" anchor="t" anchorCtr="0">
            <a:noAutofit/>
          </a:bodyPr>
          <a:lstStyle/>
          <a:p>
            <a:pPr marL="203200" marR="0" lvl="0" algn="l" rtl="0">
              <a:lnSpc>
                <a:spcPct val="100000"/>
              </a:lnSpc>
              <a:spcBef>
                <a:spcPts val="0"/>
              </a:spcBef>
              <a:spcAft>
                <a:spcPts val="0"/>
              </a:spcAft>
              <a:buClr>
                <a:srgbClr val="6349FC"/>
              </a:buClr>
              <a:buSzPts val="2600"/>
            </a:pPr>
            <a:r>
              <a:rPr lang="es-MX" sz="3200" b="0" i="0" u="none" strike="noStrike" cap="none" dirty="0">
                <a:solidFill>
                  <a:srgbClr val="7030A0"/>
                </a:solidFill>
                <a:latin typeface="Montserrat Medium"/>
                <a:ea typeface="Montserrat Medium"/>
                <a:cs typeface="Montserrat Medium"/>
                <a:sym typeface="Montserrat Medium"/>
              </a:rPr>
              <a:t>Escasez de </a:t>
            </a:r>
            <a:r>
              <a:rPr lang="es-MX" sz="3200" b="1" i="0" u="none" strike="noStrike" cap="none" dirty="0">
                <a:solidFill>
                  <a:srgbClr val="7030A0"/>
                </a:solidFill>
                <a:latin typeface="Montserrat Medium"/>
                <a:ea typeface="Montserrat Medium"/>
                <a:cs typeface="Montserrat Medium"/>
                <a:sym typeface="Montserrat Medium"/>
              </a:rPr>
              <a:t>programadores</a:t>
            </a:r>
            <a:r>
              <a:rPr lang="es-MX" sz="3200" b="0" i="0" u="none" strike="noStrike" cap="none" dirty="0">
                <a:solidFill>
                  <a:srgbClr val="7030A0"/>
                </a:solidFill>
                <a:latin typeface="Montserrat Medium"/>
                <a:ea typeface="Montserrat Medium"/>
                <a:cs typeface="Montserrat Medium"/>
                <a:sym typeface="Montserrat Medium"/>
              </a:rPr>
              <a:t> en </a:t>
            </a:r>
            <a:r>
              <a:rPr lang="es-MX" sz="3200" b="1" i="0" u="none" strike="noStrike" cap="none" dirty="0">
                <a:solidFill>
                  <a:srgbClr val="7030A0"/>
                </a:solidFill>
                <a:latin typeface="Montserrat Medium"/>
                <a:ea typeface="Montserrat Medium"/>
                <a:cs typeface="Montserrat Medium"/>
                <a:sym typeface="Montserrat Medium"/>
              </a:rPr>
              <a:t>Colombia</a:t>
            </a:r>
            <a:r>
              <a:rPr lang="es-MX" sz="3200" b="0" i="0" u="none" strike="noStrike" cap="none" dirty="0">
                <a:solidFill>
                  <a:srgbClr val="7030A0"/>
                </a:solidFill>
                <a:latin typeface="Montserrat Medium"/>
                <a:ea typeface="Montserrat Medium"/>
                <a:cs typeface="Montserrat Medium"/>
                <a:sym typeface="Montserrat Medium"/>
              </a:rPr>
              <a:t> </a:t>
            </a:r>
            <a:r>
              <a:rPr lang="es-MX" sz="3200" b="0" i="0" u="none" strike="noStrike" cap="none" dirty="0">
                <a:solidFill>
                  <a:srgbClr val="2B303C"/>
                </a:solidFill>
                <a:latin typeface="Montserrat Medium"/>
                <a:ea typeface="Montserrat Medium"/>
                <a:cs typeface="Montserrat Medium"/>
                <a:sym typeface="Montserrat Medium"/>
              </a:rPr>
              <a:t>y su relación con los resultados </a:t>
            </a:r>
            <a:r>
              <a:rPr lang="es-MX" sz="3200" b="0" i="0" u="none" strike="noStrike" cap="none" dirty="0">
                <a:solidFill>
                  <a:srgbClr val="7030A0"/>
                </a:solidFill>
                <a:latin typeface="Montserrat Medium"/>
                <a:ea typeface="Montserrat Medium"/>
                <a:cs typeface="Montserrat Medium"/>
                <a:sym typeface="Montserrat Medium"/>
              </a:rPr>
              <a:t>del </a:t>
            </a:r>
            <a:r>
              <a:rPr lang="es-MX" sz="3200" b="1" i="0" u="none" strike="noStrike" cap="none" dirty="0">
                <a:solidFill>
                  <a:srgbClr val="7030A0"/>
                </a:solidFill>
                <a:latin typeface="Montserrat Medium"/>
                <a:ea typeface="Montserrat Medium"/>
                <a:cs typeface="Montserrat Medium"/>
                <a:sym typeface="Montserrat Medium"/>
              </a:rPr>
              <a:t>Programa Social Misión TIC en Colombia </a:t>
            </a:r>
            <a:r>
              <a:rPr lang="es-MX" sz="3200" b="0" i="0" u="none" strike="noStrike" cap="none" dirty="0">
                <a:solidFill>
                  <a:srgbClr val="2B303C"/>
                </a:solidFill>
                <a:latin typeface="Montserrat Medium"/>
                <a:ea typeface="Montserrat Medium"/>
                <a:cs typeface="Montserrat Medium"/>
                <a:sym typeface="Montserrat Medium"/>
              </a:rPr>
              <a:t>y </a:t>
            </a:r>
            <a:r>
              <a:rPr lang="es-MX" sz="3200" b="0" i="0" u="none" strike="noStrike" cap="none" dirty="0">
                <a:solidFill>
                  <a:srgbClr val="7030A0"/>
                </a:solidFill>
                <a:latin typeface="Montserrat Medium"/>
                <a:ea typeface="Montserrat Medium"/>
                <a:cs typeface="Montserrat Medium"/>
                <a:sym typeface="Montserrat Medium"/>
              </a:rPr>
              <a:t>pruebas </a:t>
            </a:r>
            <a:r>
              <a:rPr lang="es-MX" sz="3200" b="1" i="0" u="none" strike="noStrike" cap="none" dirty="0">
                <a:solidFill>
                  <a:srgbClr val="7030A0"/>
                </a:solidFill>
                <a:latin typeface="Montserrat Medium"/>
                <a:ea typeface="Montserrat Medium"/>
                <a:cs typeface="Montserrat Medium"/>
                <a:sym typeface="Montserrat Medium"/>
              </a:rPr>
              <a:t>Saber 11 año 2020</a:t>
            </a:r>
            <a:endParaRPr sz="3200" b="1" i="0" u="none" strike="noStrike" cap="none" dirty="0">
              <a:solidFill>
                <a:srgbClr val="7030A0"/>
              </a:solidFill>
              <a:latin typeface="Montserrat Medium"/>
              <a:ea typeface="Montserrat Medium"/>
              <a:cs typeface="Montserrat Medium"/>
              <a:sym typeface="Montserrat Medium"/>
            </a:endParaRPr>
          </a:p>
          <a:p>
            <a:pPr marL="736600" marR="0" lvl="0" indent="0" algn="l" rtl="0">
              <a:lnSpc>
                <a:spcPct val="100000"/>
              </a:lnSpc>
              <a:spcBef>
                <a:spcPts val="0"/>
              </a:spcBef>
              <a:spcAft>
                <a:spcPts val="0"/>
              </a:spcAft>
              <a:buClr>
                <a:srgbClr val="000000"/>
              </a:buClr>
              <a:buSzPts val="2600"/>
              <a:buFont typeface="Arial"/>
              <a:buNone/>
            </a:pPr>
            <a:endParaRPr sz="3200" b="0" i="0" u="none" strike="noStrike" cap="none" dirty="0">
              <a:solidFill>
                <a:srgbClr val="2B303C"/>
              </a:solidFill>
              <a:latin typeface="Montserrat Medium"/>
              <a:ea typeface="Montserrat Medium"/>
              <a:cs typeface="Montserrat Medium"/>
              <a:sym typeface="Montserrat Medium"/>
            </a:endParaRPr>
          </a:p>
        </p:txBody>
      </p:sp>
      <p:sp>
        <p:nvSpPr>
          <p:cNvPr id="110" name="Google Shape;110;g7ed7eb645d_0_566"/>
          <p:cNvSpPr/>
          <p:nvPr/>
        </p:nvSpPr>
        <p:spPr>
          <a:xfrm>
            <a:off x="0" y="7716827"/>
            <a:ext cx="15122400" cy="205200"/>
          </a:xfrm>
          <a:prstGeom prst="rect">
            <a:avLst/>
          </a:prstGeom>
          <a:solidFill>
            <a:srgbClr val="1B1C1F"/>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1" name="Google Shape;111;g7ed7eb645d_0_566"/>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12" name="Google Shape;112;g7ed7eb645d_0_566"/>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Planteamiento del problema </a:t>
            </a:r>
            <a:endParaRPr lang="es-MX" sz="4000" b="0" i="0" u="none" strike="noStrike" cap="none" dirty="0">
              <a:solidFill>
                <a:srgbClr val="16181C"/>
              </a:solidFill>
              <a:latin typeface="Montserrat"/>
              <a:ea typeface="Montserrat"/>
              <a:cs typeface="Montserrat"/>
              <a:sym typeface="Montserrat"/>
            </a:endParaRPr>
          </a:p>
        </p:txBody>
      </p:sp>
      <p:cxnSp>
        <p:nvCxnSpPr>
          <p:cNvPr id="113" name="Google Shape;113;g7ed7eb645d_0_566"/>
          <p:cNvCxnSpPr/>
          <p:nvPr/>
        </p:nvCxnSpPr>
        <p:spPr>
          <a:xfrm>
            <a:off x="14475844" y="-11"/>
            <a:ext cx="0" cy="3877500"/>
          </a:xfrm>
          <a:prstGeom prst="straightConnector1">
            <a:avLst/>
          </a:prstGeom>
          <a:noFill/>
          <a:ln w="19050" cap="flat" cmpd="sng">
            <a:solidFill>
              <a:srgbClr val="6349FC"/>
            </a:solidFill>
            <a:prstDash val="solid"/>
            <a:round/>
            <a:headEnd type="none" w="sm" len="sm"/>
            <a:tailEnd type="none" w="sm" len="sm"/>
          </a:ln>
        </p:spPr>
      </p:cxnSp>
      <p:cxnSp>
        <p:nvCxnSpPr>
          <p:cNvPr id="114" name="Google Shape;114;g7ed7eb645d_0_566"/>
          <p:cNvCxnSpPr/>
          <p:nvPr/>
        </p:nvCxnSpPr>
        <p:spPr>
          <a:xfrm>
            <a:off x="14475850" y="6859925"/>
            <a:ext cx="0" cy="1061700"/>
          </a:xfrm>
          <a:prstGeom prst="straightConnector1">
            <a:avLst/>
          </a:prstGeom>
          <a:noFill/>
          <a:ln w="19050" cap="flat" cmpd="sng">
            <a:solidFill>
              <a:srgbClr val="6349FC"/>
            </a:solidFill>
            <a:prstDash val="solid"/>
            <a:round/>
            <a:headEnd type="none" w="sm" len="sm"/>
            <a:tailEnd type="none" w="sm" len="sm"/>
          </a:ln>
        </p:spPr>
      </p:cxnSp>
      <p:pic>
        <p:nvPicPr>
          <p:cNvPr id="115" name="Google Shape;115;g7ed7eb645d_0_566"/>
          <p:cNvPicPr preferRelativeResize="0"/>
          <p:nvPr/>
        </p:nvPicPr>
        <p:blipFill rotWithShape="1">
          <a:blip r:embed="rId4">
            <a:alphaModFix/>
          </a:blip>
          <a:srcRect/>
          <a:stretch/>
        </p:blipFill>
        <p:spPr>
          <a:xfrm>
            <a:off x="1030417" y="2574991"/>
            <a:ext cx="3402760" cy="3402795"/>
          </a:xfrm>
          <a:prstGeom prst="rect">
            <a:avLst/>
          </a:prstGeom>
          <a:noFill/>
          <a:ln>
            <a:noFill/>
          </a:ln>
        </p:spPr>
      </p:pic>
      <p:sp>
        <p:nvSpPr>
          <p:cNvPr id="116" name="Google Shape;116;g7ed7eb645d_0_566"/>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dirty="0">
                <a:solidFill>
                  <a:srgbClr val="D8D8D8"/>
                </a:solidFill>
                <a:latin typeface="Montserrat"/>
                <a:ea typeface="Montserrat"/>
                <a:cs typeface="Montserrat"/>
                <a:sym typeface="Montserrat"/>
              </a:rPr>
              <a:t># </a:t>
            </a:r>
            <a:r>
              <a:rPr lang="es-MX" sz="2300" b="0" i="0" u="none" strike="noStrike" cap="none" dirty="0" err="1">
                <a:solidFill>
                  <a:srgbClr val="D8D8D8"/>
                </a:solidFill>
                <a:latin typeface="Montserrat"/>
                <a:ea typeface="Montserrat"/>
                <a:cs typeface="Montserrat"/>
                <a:sym typeface="Montserrat"/>
              </a:rPr>
              <a:t>Planteamento</a:t>
            </a:r>
            <a:endParaRPr sz="2300" b="0" i="0" u="none" strike="noStrike" cap="none" dirty="0">
              <a:solidFill>
                <a:srgbClr val="D8D8D8"/>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8499" y="1255878"/>
            <a:ext cx="13818750" cy="5604047"/>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800" dirty="0">
                <a:solidFill>
                  <a:srgbClr val="2B303C"/>
                </a:solidFill>
                <a:latin typeface="Montserrat SemiBold"/>
                <a:ea typeface="Montserrat SemiBold"/>
                <a:cs typeface="Montserrat SemiBold"/>
                <a:sym typeface="Montserrat SemiBold"/>
              </a:rPr>
              <a:t>Misión TIC 2020 100 mil programadores</a:t>
            </a:r>
          </a:p>
          <a:p>
            <a:pPr marL="0" marR="0" lvl="0" indent="0" algn="l" rtl="0">
              <a:lnSpc>
                <a:spcPct val="100000"/>
              </a:lnSpc>
              <a:spcBef>
                <a:spcPts val="0"/>
              </a:spcBef>
              <a:spcAft>
                <a:spcPts val="0"/>
              </a:spcAft>
              <a:buClr>
                <a:srgbClr val="000000"/>
              </a:buClr>
              <a:buSzPts val="2600"/>
              <a:buFont typeface="Arial"/>
              <a:buNone/>
            </a:pPr>
            <a:endParaRPr lang="es-MX" sz="2800" b="0" i="0" u="none" strike="noStrike" cap="none" dirty="0">
              <a:solidFill>
                <a:srgbClr val="2B303C"/>
              </a:solidFill>
              <a:latin typeface="Montserrat SemiBold"/>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a:buAutoNum type="arabicPeriod"/>
            </a:pPr>
            <a:r>
              <a:rPr lang="es-MX" sz="2400" b="0" i="0" u="none" strike="noStrike" cap="none" dirty="0">
                <a:solidFill>
                  <a:srgbClr val="2B303C"/>
                </a:solidFill>
                <a:latin typeface="Montserrat" panose="00000500000000000000" pitchFamily="2" charset="0"/>
                <a:ea typeface="Montserrat SemiBold"/>
                <a:cs typeface="Montserrat SemiBold"/>
                <a:sym typeface="Montserrat SemiBold"/>
              </a:rPr>
              <a:t>De acuerdo con la cantidad de inscrip</a:t>
            </a:r>
            <a:r>
              <a:rPr lang="es-MX" sz="2400" dirty="0">
                <a:solidFill>
                  <a:srgbClr val="2B303C"/>
                </a:solidFill>
                <a:latin typeface="Montserrat" panose="00000500000000000000" pitchFamily="2" charset="0"/>
                <a:ea typeface="Montserrat SemiBold"/>
                <a:cs typeface="Montserrat SemiBold"/>
                <a:sym typeface="Montserrat SemiBold"/>
              </a:rPr>
              <a:t>ciones (</a:t>
            </a:r>
            <a:r>
              <a:rPr lang="es-MX" sz="2400" b="1" dirty="0">
                <a:solidFill>
                  <a:srgbClr val="2B303C"/>
                </a:solidFill>
                <a:latin typeface="Montserrat" panose="00000500000000000000" pitchFamily="2" charset="0"/>
                <a:ea typeface="Montserrat SemiBold"/>
                <a:cs typeface="Montserrat SemiBold"/>
                <a:sym typeface="Montserrat SemiBold"/>
              </a:rPr>
              <a:t>137.388</a:t>
            </a:r>
            <a:r>
              <a:rPr lang="es-MX" sz="2400" dirty="0">
                <a:solidFill>
                  <a:srgbClr val="2B303C"/>
                </a:solidFill>
                <a:latin typeface="Montserrat" panose="00000500000000000000" pitchFamily="2" charset="0"/>
                <a:ea typeface="Montserrat SemiBold"/>
                <a:cs typeface="Montserrat SemiBold"/>
                <a:sym typeface="Montserrat SemiBold"/>
              </a:rPr>
              <a:t>) al inicio del programa vs el objetivo del programa</a:t>
            </a:r>
            <a:r>
              <a:rPr lang="es-MX" sz="2400" dirty="0">
                <a:solidFill>
                  <a:srgbClr val="2B303C"/>
                </a:solidFill>
                <a:latin typeface="Montserrat" panose="00000500000000000000" pitchFamily="2" charset="0"/>
                <a:ea typeface="Montserrat SemiBold"/>
                <a:cs typeface="Montserrat SemiBold"/>
                <a:sym typeface="Montserrat"/>
              </a:rPr>
              <a:t> para el </a:t>
            </a:r>
            <a:r>
              <a:rPr lang="es-MX" sz="2400" b="1" dirty="0">
                <a:solidFill>
                  <a:srgbClr val="2B303C"/>
                </a:solidFill>
                <a:latin typeface="Montserrat" panose="00000500000000000000" pitchFamily="2" charset="0"/>
                <a:ea typeface="Montserrat SemiBold"/>
                <a:cs typeface="Montserrat SemiBold"/>
                <a:sym typeface="Montserrat"/>
              </a:rPr>
              <a:t>2020</a:t>
            </a:r>
            <a:r>
              <a:rPr lang="es-MX" sz="2400" dirty="0">
                <a:solidFill>
                  <a:srgbClr val="2B303C"/>
                </a:solidFill>
                <a:latin typeface="Montserrat" panose="00000500000000000000" pitchFamily="2" charset="0"/>
                <a:ea typeface="Montserrat SemiBold"/>
                <a:cs typeface="Montserrat SemiBold"/>
                <a:sym typeface="Montserrat"/>
              </a:rPr>
              <a:t> (De </a:t>
            </a:r>
            <a:r>
              <a:rPr lang="es-MX" sz="2400" b="1" dirty="0">
                <a:solidFill>
                  <a:srgbClr val="2B303C"/>
                </a:solidFill>
                <a:latin typeface="Montserrat" panose="00000500000000000000" pitchFamily="2" charset="0"/>
                <a:ea typeface="Montserrat SemiBold"/>
                <a:cs typeface="Montserrat SemiBold"/>
                <a:sym typeface="Montserrat"/>
              </a:rPr>
              <a:t>2.500</a:t>
            </a:r>
            <a:r>
              <a:rPr lang="es-MX" sz="2400" dirty="0">
                <a:solidFill>
                  <a:srgbClr val="2B303C"/>
                </a:solidFill>
                <a:latin typeface="Montserrat" panose="00000500000000000000" pitchFamily="2" charset="0"/>
                <a:ea typeface="Montserrat SemiBold"/>
                <a:cs typeface="Montserrat SemiBold"/>
                <a:sym typeface="Montserrat"/>
              </a:rPr>
              <a:t> cupos a </a:t>
            </a:r>
            <a:r>
              <a:rPr lang="es-MX" sz="2400" b="1" dirty="0">
                <a:solidFill>
                  <a:srgbClr val="2B303C"/>
                </a:solidFill>
                <a:latin typeface="Montserrat" panose="00000500000000000000" pitchFamily="2" charset="0"/>
                <a:ea typeface="Montserrat SemiBold"/>
                <a:cs typeface="Montserrat SemiBold"/>
                <a:sym typeface="Montserrat"/>
              </a:rPr>
              <a:t>5.000</a:t>
            </a:r>
            <a:r>
              <a:rPr lang="es-MX" sz="2400" dirty="0">
                <a:solidFill>
                  <a:srgbClr val="2B303C"/>
                </a:solidFill>
                <a:latin typeface="Montserrat" panose="00000500000000000000" pitchFamily="2" charset="0"/>
                <a:ea typeface="Montserrat SemiBold"/>
                <a:cs typeface="Montserrat SemiBold"/>
                <a:sym typeface="Montserrat"/>
              </a:rPr>
              <a:t>) se puede concluir un interés muy alto de la población para capacitaciones relacionadas con programación en el contexto Colombiano. </a:t>
            </a:r>
          </a:p>
          <a:p>
            <a:pPr marL="514350" marR="0" lvl="0" indent="-514350" algn="l" rtl="0">
              <a:lnSpc>
                <a:spcPct val="100000"/>
              </a:lnSpc>
              <a:spcBef>
                <a:spcPts val="0"/>
              </a:spcBef>
              <a:spcAft>
                <a:spcPts val="0"/>
              </a:spcAft>
              <a:buClr>
                <a:srgbClr val="000000"/>
              </a:buClr>
              <a:buSzPts val="2600"/>
              <a:buFont typeface="Arial"/>
              <a:buAutoNum type="arabicPeriod"/>
            </a:pPr>
            <a:endParaRPr lang="es-MX" sz="2400" b="0" i="0" u="none" strike="noStrike" cap="none" dirty="0">
              <a:solidFill>
                <a:srgbClr val="2B303C"/>
              </a:solidFill>
              <a:latin typeface="Montserrat" panose="00000500000000000000" pitchFamily="2" charset="0"/>
              <a:ea typeface="Montserrat"/>
              <a:cs typeface="Montserrat"/>
              <a:sym typeface="Montserrat"/>
            </a:endParaRPr>
          </a:p>
          <a:p>
            <a:pPr marR="0" lvl="0" algn="l" rtl="0">
              <a:lnSpc>
                <a:spcPct val="100000"/>
              </a:lnSpc>
              <a:spcBef>
                <a:spcPts val="0"/>
              </a:spcBef>
              <a:spcAft>
                <a:spcPts val="0"/>
              </a:spcAft>
              <a:buClr>
                <a:srgbClr val="000000"/>
              </a:buClr>
              <a:buSzPts val="2600"/>
            </a:pPr>
            <a:r>
              <a:rPr lang="es-MX" sz="2400" dirty="0">
                <a:solidFill>
                  <a:srgbClr val="2B303C"/>
                </a:solidFill>
                <a:latin typeface="Montserrat SemiBold" panose="00000700000000000000" pitchFamily="2" charset="0"/>
                <a:ea typeface="Montserrat"/>
                <a:cs typeface="Montserrat"/>
                <a:sym typeface="Montserrat"/>
              </a:rPr>
              <a:t>PRUEBAS SABER 11 MATEMÁTICAS Y GENERALES </a:t>
            </a:r>
          </a:p>
          <a:p>
            <a:pPr marR="0" lvl="0" algn="l" rtl="0">
              <a:lnSpc>
                <a:spcPct val="100000"/>
              </a:lnSpc>
              <a:spcBef>
                <a:spcPts val="0"/>
              </a:spcBef>
              <a:spcAft>
                <a:spcPts val="0"/>
              </a:spcAft>
              <a:buClr>
                <a:srgbClr val="000000"/>
              </a:buClr>
              <a:buSzPts val="2600"/>
            </a:pPr>
            <a:endParaRPr lang="es-MX" sz="2400" i="0" u="none" strike="noStrike" cap="none" dirty="0">
              <a:solidFill>
                <a:srgbClr val="2B303C"/>
              </a:solidFill>
              <a:latin typeface="Montserrat SemiBold" panose="00000700000000000000" pitchFamily="2" charset="0"/>
              <a:ea typeface="Montserrat"/>
              <a:cs typeface="Montserrat"/>
              <a:sym typeface="Montserrat"/>
            </a:endParaRPr>
          </a:p>
          <a:p>
            <a:pPr marL="514350" marR="0" lvl="0" indent="-514350" algn="l" rtl="0">
              <a:lnSpc>
                <a:spcPct val="100000"/>
              </a:lnSpc>
              <a:spcBef>
                <a:spcPts val="0"/>
              </a:spcBef>
              <a:spcAft>
                <a:spcPts val="0"/>
              </a:spcAft>
              <a:buClr>
                <a:srgbClr val="000000"/>
              </a:buClr>
              <a:buSzPts val="2600"/>
              <a:buFont typeface="Arial"/>
              <a:buAutoNum type="arabicPeriod"/>
            </a:pPr>
            <a:r>
              <a:rPr lang="es-MX" sz="2600" b="0" i="0" u="none" strike="noStrike" cap="none" dirty="0">
                <a:solidFill>
                  <a:srgbClr val="2B303C"/>
                </a:solidFill>
                <a:latin typeface="Montserrat" panose="00000500000000000000" pitchFamily="2" charset="0"/>
                <a:ea typeface="Montserrat"/>
                <a:cs typeface="Montserrat"/>
                <a:sym typeface="Montserrat"/>
              </a:rPr>
              <a:t>Se puede ver un </a:t>
            </a:r>
            <a:r>
              <a:rPr lang="es-MX" sz="2600" b="1" i="0" u="none" strike="noStrike" cap="none" dirty="0">
                <a:solidFill>
                  <a:srgbClr val="2B303C"/>
                </a:solidFill>
                <a:latin typeface="Montserrat" panose="00000500000000000000" pitchFamily="2" charset="0"/>
                <a:ea typeface="Montserrat"/>
                <a:cs typeface="Montserrat"/>
                <a:sym typeface="Montserrat"/>
              </a:rPr>
              <a:t>incremento significativo </a:t>
            </a:r>
            <a:r>
              <a:rPr lang="es-MX" sz="2600" b="0" i="0" u="none" strike="noStrike" cap="none" dirty="0">
                <a:solidFill>
                  <a:srgbClr val="2B303C"/>
                </a:solidFill>
                <a:latin typeface="Montserrat" panose="00000500000000000000" pitchFamily="2" charset="0"/>
                <a:ea typeface="Montserrat"/>
                <a:cs typeface="Montserrat"/>
                <a:sym typeface="Montserrat"/>
              </a:rPr>
              <a:t>en las </a:t>
            </a:r>
            <a:r>
              <a:rPr lang="es-MX" sz="2600" b="1" i="0" u="none" strike="noStrike" cap="none" dirty="0">
                <a:solidFill>
                  <a:srgbClr val="2B303C"/>
                </a:solidFill>
                <a:latin typeface="Montserrat" panose="00000500000000000000" pitchFamily="2" charset="0"/>
                <a:ea typeface="Montserrat"/>
                <a:cs typeface="Montserrat"/>
                <a:sym typeface="Montserrat"/>
              </a:rPr>
              <a:t>pruebas matemáticas </a:t>
            </a:r>
            <a:r>
              <a:rPr lang="es-MX" sz="2600" b="0" i="0" u="none" strike="noStrike" cap="none" dirty="0">
                <a:solidFill>
                  <a:srgbClr val="2B303C"/>
                </a:solidFill>
                <a:latin typeface="Montserrat" panose="00000500000000000000" pitchFamily="2" charset="0"/>
                <a:ea typeface="Montserrat"/>
                <a:cs typeface="Montserrat"/>
                <a:sym typeface="Montserrat"/>
              </a:rPr>
              <a:t>en poblaciones </a:t>
            </a:r>
            <a:r>
              <a:rPr lang="es-MX" sz="2600" b="1" i="0" u="none" strike="noStrike" cap="none" dirty="0">
                <a:solidFill>
                  <a:srgbClr val="2B303C"/>
                </a:solidFill>
                <a:latin typeface="Montserrat" panose="00000500000000000000" pitchFamily="2" charset="0"/>
                <a:ea typeface="Montserrat"/>
                <a:cs typeface="Montserrat"/>
                <a:sym typeface="Montserrat"/>
              </a:rPr>
              <a:t>cuyas condiciones de acceso a internet y computadores en su familia son favorables</a:t>
            </a:r>
            <a:r>
              <a:rPr lang="es-MX" sz="2600" b="0" i="0" u="none" strike="noStrike" cap="none" dirty="0">
                <a:solidFill>
                  <a:srgbClr val="2B303C"/>
                </a:solidFill>
                <a:latin typeface="Montserrat" panose="00000500000000000000" pitchFamily="2" charset="0"/>
                <a:ea typeface="Montserrat"/>
                <a:cs typeface="Montserrat"/>
                <a:sym typeface="Montserrat"/>
              </a:rPr>
              <a:t>, lo que se ve relacionado con el </a:t>
            </a:r>
            <a:r>
              <a:rPr lang="es-MX" sz="2600" b="1" i="0" u="none" strike="noStrike" cap="none" dirty="0">
                <a:solidFill>
                  <a:srgbClr val="2B303C"/>
                </a:solidFill>
                <a:latin typeface="Montserrat" panose="00000500000000000000" pitchFamily="2" charset="0"/>
                <a:ea typeface="Montserrat"/>
                <a:cs typeface="Montserrat"/>
                <a:sym typeface="Montserrat"/>
              </a:rPr>
              <a:t>estrato social en los niveles 4, 5 y 6</a:t>
            </a:r>
          </a:p>
        </p:txBody>
      </p:sp>
      <p:sp>
        <p:nvSpPr>
          <p:cNvPr id="149" name="Google Shape;149;g7ed7eb645d_0_82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dirty="0">
                <a:solidFill>
                  <a:srgbClr val="16181C"/>
                </a:solidFill>
                <a:latin typeface="Montserrat"/>
                <a:ea typeface="Montserrat"/>
                <a:cs typeface="Montserrat"/>
                <a:sym typeface="Montserrat"/>
              </a:rPr>
              <a:t>Conclusiones</a:t>
            </a:r>
            <a:endParaRPr sz="4000" b="0" i="0" u="none" strike="noStrike" cap="none" dirty="0">
              <a:solidFill>
                <a:srgbClr val="16181C"/>
              </a:solidFill>
              <a:latin typeface="Montserrat"/>
              <a:ea typeface="Montserrat"/>
              <a:cs typeface="Montserrat"/>
              <a:sym typeface="Montserrat"/>
            </a:endParaRPr>
          </a:p>
        </p:txBody>
      </p:sp>
      <p:pic>
        <p:nvPicPr>
          <p:cNvPr id="151" name="Google Shape;151;g7ed7eb645d_0_820"/>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5">
            <a:alphaModFix/>
          </a:blip>
          <a:srcRect/>
          <a:stretch/>
        </p:blipFill>
        <p:spPr>
          <a:xfrm>
            <a:off x="10878384" y="531488"/>
            <a:ext cx="2165348" cy="48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8499" y="1255878"/>
            <a:ext cx="13818750" cy="5604047"/>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800" dirty="0">
                <a:solidFill>
                  <a:srgbClr val="2B303C"/>
                </a:solidFill>
                <a:latin typeface="Montserrat SemiBold"/>
                <a:ea typeface="Montserrat SemiBold"/>
                <a:cs typeface="Montserrat SemiBold"/>
                <a:sym typeface="Montserrat SemiBold"/>
              </a:rPr>
              <a:t>A la pregunta </a:t>
            </a:r>
            <a:r>
              <a:rPr lang="es-MX" sz="2800" dirty="0">
                <a:solidFill>
                  <a:srgbClr val="4B22F4"/>
                </a:solidFill>
                <a:latin typeface="Montserrat SemiBold"/>
                <a:ea typeface="Montserrat SemiBold"/>
                <a:cs typeface="Montserrat SemiBold"/>
                <a:sym typeface="Montserrat SemiBold"/>
              </a:rPr>
              <a:t>“¿Tiene alguna relación los resultados matemáticos de las pruebas saber 11 con la Escasez de programadores?”</a:t>
            </a:r>
          </a:p>
          <a:p>
            <a:pPr marR="0" lvl="0" algn="l" rtl="0">
              <a:lnSpc>
                <a:spcPct val="100000"/>
              </a:lnSpc>
              <a:spcBef>
                <a:spcPts val="0"/>
              </a:spcBef>
              <a:spcAft>
                <a:spcPts val="0"/>
              </a:spcAft>
              <a:buClr>
                <a:srgbClr val="000000"/>
              </a:buClr>
              <a:buSzPts val="2600"/>
            </a:pPr>
            <a:endParaRPr lang="es-MX" sz="2400" b="0" i="0" u="none" strike="noStrike" cap="none" dirty="0">
              <a:solidFill>
                <a:srgbClr val="2B303C"/>
              </a:solidFill>
              <a:latin typeface="Montserrat" panose="00000500000000000000" pitchFamily="2" charset="0"/>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r>
              <a:rPr lang="es-MX" sz="2400" b="0" i="0" u="sng" strike="noStrike" cap="none" dirty="0">
                <a:solidFill>
                  <a:srgbClr val="2B303C"/>
                </a:solidFill>
                <a:latin typeface="Montserrat" panose="00000500000000000000" pitchFamily="2" charset="0"/>
                <a:ea typeface="Montserrat SemiBold"/>
                <a:cs typeface="Montserrat SemiBold"/>
                <a:sym typeface="Montserrat SemiBold"/>
              </a:rPr>
              <a:t>No se encuentra una relación directa entre los resultados matemáticos y la escasez de programadores</a:t>
            </a:r>
            <a:r>
              <a:rPr lang="es-MX" sz="2400" b="0" i="0" u="none" strike="noStrike" cap="none" dirty="0">
                <a:solidFill>
                  <a:srgbClr val="2B303C"/>
                </a:solidFill>
                <a:latin typeface="Montserrat" panose="00000500000000000000" pitchFamily="2" charset="0"/>
                <a:ea typeface="Montserrat SemiBold"/>
                <a:cs typeface="Montserrat SemiBold"/>
                <a:sym typeface="Montserrat SemiBold"/>
              </a:rPr>
              <a:t>, sin embargo, se puede observar una </a:t>
            </a:r>
            <a:r>
              <a:rPr lang="es-MX" sz="2400" b="1" i="0" u="none" strike="noStrike" cap="none" dirty="0">
                <a:solidFill>
                  <a:srgbClr val="2B303C"/>
                </a:solidFill>
                <a:latin typeface="Montserrat" panose="00000500000000000000" pitchFamily="2" charset="0"/>
                <a:ea typeface="Montserrat SemiBold"/>
                <a:cs typeface="Montserrat SemiBold"/>
                <a:sym typeface="Montserrat SemiBold"/>
              </a:rPr>
              <a:t>relación</a:t>
            </a:r>
            <a:r>
              <a:rPr lang="es-MX" sz="2400" b="0" i="0" u="none" strike="noStrike" cap="none" dirty="0">
                <a:solidFill>
                  <a:srgbClr val="2B303C"/>
                </a:solidFill>
                <a:latin typeface="Montserrat" panose="00000500000000000000" pitchFamily="2" charset="0"/>
                <a:ea typeface="Montserrat SemiBold"/>
                <a:cs typeface="Montserrat SemiBold"/>
                <a:sym typeface="Montserrat SemiBold"/>
              </a:rPr>
              <a:t> entre </a:t>
            </a:r>
            <a:r>
              <a:rPr lang="es-MX" sz="2400" b="1" i="0" u="none" strike="noStrike" cap="none" dirty="0">
                <a:solidFill>
                  <a:srgbClr val="2B303C"/>
                </a:solidFill>
                <a:latin typeface="Montserrat" panose="00000500000000000000" pitchFamily="2" charset="0"/>
                <a:ea typeface="Montserrat SemiBold"/>
                <a:cs typeface="Montserrat SemiBold"/>
                <a:sym typeface="Montserrat SemiBold"/>
              </a:rPr>
              <a:t>mejores aptitudes para una población con mayores recursos </a:t>
            </a:r>
            <a:r>
              <a:rPr lang="es-MX" sz="2400" b="0" i="0" u="none" strike="noStrike" cap="none" dirty="0">
                <a:solidFill>
                  <a:srgbClr val="2B303C"/>
                </a:solidFill>
                <a:latin typeface="Montserrat" panose="00000500000000000000" pitchFamily="2" charset="0"/>
                <a:ea typeface="Montserrat SemiBold"/>
                <a:cs typeface="Montserrat SemiBold"/>
                <a:sym typeface="Montserrat SemiBold"/>
              </a:rPr>
              <a:t>y a la vez </a:t>
            </a:r>
            <a:r>
              <a:rPr lang="es-MX" sz="2400" b="1" i="0" u="none" strike="noStrike" cap="none" dirty="0">
                <a:solidFill>
                  <a:srgbClr val="2B303C"/>
                </a:solidFill>
                <a:latin typeface="Montserrat" panose="00000500000000000000" pitchFamily="2" charset="0"/>
                <a:ea typeface="Montserrat SemiBold"/>
                <a:cs typeface="Montserrat SemiBold"/>
                <a:sym typeface="Montserrat SemiBold"/>
              </a:rPr>
              <a:t>un alto interés de la población Colombiana</a:t>
            </a:r>
            <a:r>
              <a:rPr lang="es-MX" sz="2400" b="0" i="0" u="none" strike="noStrike" cap="none" dirty="0">
                <a:solidFill>
                  <a:srgbClr val="2B303C"/>
                </a:solidFill>
                <a:latin typeface="Montserrat" panose="00000500000000000000" pitchFamily="2" charset="0"/>
                <a:ea typeface="Montserrat SemiBold"/>
                <a:cs typeface="Montserrat SemiBold"/>
                <a:sym typeface="Montserrat SemiBold"/>
              </a:rPr>
              <a:t> en capacitarse en programación </a:t>
            </a:r>
            <a:r>
              <a:rPr lang="es-MX" sz="2400" dirty="0">
                <a:solidFill>
                  <a:srgbClr val="2B303C"/>
                </a:solidFill>
                <a:latin typeface="Montserrat" panose="00000500000000000000" pitchFamily="2" charset="0"/>
                <a:ea typeface="Montserrat SemiBold"/>
                <a:cs typeface="Montserrat SemiBold"/>
                <a:sym typeface="Montserrat"/>
              </a:rPr>
              <a:t>. </a:t>
            </a:r>
          </a:p>
          <a:p>
            <a:pPr marR="0" lvl="0" algn="l" rtl="0">
              <a:lnSpc>
                <a:spcPct val="100000"/>
              </a:lnSpc>
              <a:spcBef>
                <a:spcPts val="0"/>
              </a:spcBef>
              <a:spcAft>
                <a:spcPts val="0"/>
              </a:spcAft>
              <a:buClr>
                <a:srgbClr val="000000"/>
              </a:buClr>
              <a:buSzPts val="2600"/>
            </a:pPr>
            <a:endParaRPr lang="es-MX" sz="2400" dirty="0">
              <a:solidFill>
                <a:srgbClr val="2B303C"/>
              </a:solidFill>
              <a:latin typeface="Montserrat" panose="00000500000000000000" pitchFamily="2" charset="0"/>
              <a:ea typeface="Montserrat SemiBold"/>
              <a:cs typeface="Montserrat SemiBold"/>
              <a:sym typeface="Montserrat"/>
            </a:endParaRPr>
          </a:p>
          <a:p>
            <a:pPr marR="0" lvl="0" algn="l" rtl="0">
              <a:lnSpc>
                <a:spcPct val="100000"/>
              </a:lnSpc>
              <a:spcBef>
                <a:spcPts val="0"/>
              </a:spcBef>
              <a:spcAft>
                <a:spcPts val="0"/>
              </a:spcAft>
              <a:buClr>
                <a:srgbClr val="000000"/>
              </a:buClr>
              <a:buSzPts val="2600"/>
            </a:pPr>
            <a:r>
              <a:rPr lang="es-MX" sz="2400" dirty="0">
                <a:solidFill>
                  <a:srgbClr val="2B303C"/>
                </a:solidFill>
                <a:latin typeface="Montserrat" panose="00000500000000000000" pitchFamily="2" charset="0"/>
                <a:ea typeface="Montserrat SemiBold"/>
                <a:cs typeface="Montserrat SemiBold"/>
                <a:sym typeface="Montserrat"/>
              </a:rPr>
              <a:t>Por lo que se puede plantear la </a:t>
            </a:r>
            <a:r>
              <a:rPr lang="es-MX" sz="2400" b="1" dirty="0">
                <a:solidFill>
                  <a:srgbClr val="2B303C"/>
                </a:solidFill>
                <a:latin typeface="Montserrat" panose="00000500000000000000" pitchFamily="2" charset="0"/>
                <a:ea typeface="Montserrat SemiBold"/>
                <a:cs typeface="Montserrat SemiBold"/>
                <a:sym typeface="Montserrat"/>
              </a:rPr>
              <a:t>hipótesis</a:t>
            </a:r>
            <a:r>
              <a:rPr lang="es-MX" sz="2400" dirty="0">
                <a:solidFill>
                  <a:srgbClr val="2B303C"/>
                </a:solidFill>
                <a:latin typeface="Montserrat" panose="00000500000000000000" pitchFamily="2" charset="0"/>
                <a:ea typeface="Montserrat SemiBold"/>
                <a:cs typeface="Montserrat SemiBold"/>
                <a:sym typeface="Montserrat"/>
              </a:rPr>
              <a:t> de una </a:t>
            </a:r>
            <a:r>
              <a:rPr lang="es-MX" sz="2400" b="1" dirty="0">
                <a:solidFill>
                  <a:srgbClr val="4B22F4"/>
                </a:solidFill>
                <a:latin typeface="Montserrat" panose="00000500000000000000" pitchFamily="2" charset="0"/>
                <a:ea typeface="Montserrat SemiBold"/>
                <a:cs typeface="Montserrat SemiBold"/>
                <a:sym typeface="Montserrat"/>
              </a:rPr>
              <a:t>relación de escasez de programadores por falta de recursos educativos </a:t>
            </a:r>
            <a:r>
              <a:rPr lang="es-MX" sz="2400" dirty="0">
                <a:solidFill>
                  <a:srgbClr val="2B303C"/>
                </a:solidFill>
                <a:latin typeface="Montserrat" panose="00000500000000000000" pitchFamily="2" charset="0"/>
                <a:ea typeface="Montserrat SemiBold"/>
                <a:cs typeface="Montserrat SemiBold"/>
                <a:sym typeface="Montserrat"/>
              </a:rPr>
              <a:t>en la población Colombiana.</a:t>
            </a:r>
          </a:p>
        </p:txBody>
      </p:sp>
      <p:sp>
        <p:nvSpPr>
          <p:cNvPr id="149" name="Google Shape;149;g7ed7eb645d_0_82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dirty="0">
                <a:solidFill>
                  <a:srgbClr val="16181C"/>
                </a:solidFill>
                <a:latin typeface="Montserrat"/>
                <a:ea typeface="Montserrat"/>
                <a:cs typeface="Montserrat"/>
                <a:sym typeface="Montserrat"/>
              </a:rPr>
              <a:t>Conclusiones</a:t>
            </a:r>
            <a:endParaRPr sz="4000" b="0" i="0" u="none" strike="noStrike" cap="none" dirty="0">
              <a:solidFill>
                <a:srgbClr val="16181C"/>
              </a:solidFill>
              <a:latin typeface="Montserrat"/>
              <a:ea typeface="Montserrat"/>
              <a:cs typeface="Montserrat"/>
              <a:sym typeface="Montserrat"/>
            </a:endParaRPr>
          </a:p>
        </p:txBody>
      </p:sp>
      <p:pic>
        <p:nvPicPr>
          <p:cNvPr id="151" name="Google Shape;151;g7ed7eb645d_0_820"/>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5">
            <a:alphaModFix/>
          </a:blip>
          <a:srcRect/>
          <a:stretch/>
        </p:blipFill>
        <p:spPr>
          <a:xfrm>
            <a:off x="10878384" y="531488"/>
            <a:ext cx="2165348" cy="482600"/>
          </a:xfrm>
          <a:prstGeom prst="rect">
            <a:avLst/>
          </a:prstGeom>
          <a:noFill/>
          <a:ln>
            <a:noFill/>
          </a:ln>
        </p:spPr>
      </p:pic>
    </p:spTree>
    <p:extLst>
      <p:ext uri="{BB962C8B-B14F-4D97-AF65-F5344CB8AC3E}">
        <p14:creationId xmlns:p14="http://schemas.microsoft.com/office/powerpoint/2010/main" val="58237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2619" y="1618840"/>
            <a:ext cx="13818750" cy="5604047"/>
          </a:xfrm>
          <a:prstGeom prst="rect">
            <a:avLst/>
          </a:prstGeom>
          <a:noFill/>
          <a:ln>
            <a:noFill/>
          </a:ln>
        </p:spPr>
        <p:txBody>
          <a:bodyPr spcFirstLastPara="1" wrap="square" lIns="147725" tIns="147725" rIns="147725" bIns="147725" anchor="t" anchorCtr="0">
            <a:noAutofit/>
          </a:bodyPr>
          <a:lstStyle/>
          <a:p>
            <a:pPr>
              <a:buSzPts val="2600"/>
            </a:pPr>
            <a:r>
              <a:rPr lang="es-MX" sz="2800" dirty="0">
                <a:solidFill>
                  <a:srgbClr val="2B303C"/>
                </a:solidFill>
                <a:latin typeface="Montserrat SemiBold"/>
                <a:ea typeface="Montserrat SemiBold"/>
                <a:cs typeface="Montserrat SemiBold"/>
                <a:sym typeface="Montserrat SemiBold"/>
              </a:rPr>
              <a:t>A la pregunta 	</a:t>
            </a:r>
            <a:r>
              <a:rPr lang="es-MX" sz="2800" dirty="0">
                <a:solidFill>
                  <a:srgbClr val="4B22F4"/>
                </a:solidFill>
                <a:latin typeface="Montserrat SemiBold"/>
                <a:ea typeface="Montserrat SemiBold"/>
                <a:cs typeface="Montserrat SemiBold"/>
                <a:sym typeface="Montserrat SemiBold"/>
              </a:rPr>
              <a:t>“¿Qué tan efectivo fue el programa del </a:t>
            </a:r>
            <a:r>
              <a:rPr lang="es-MX" sz="2800" dirty="0" err="1">
                <a:solidFill>
                  <a:srgbClr val="4B22F4"/>
                </a:solidFill>
                <a:latin typeface="Montserrat SemiBold"/>
                <a:ea typeface="Montserrat SemiBold"/>
                <a:cs typeface="Montserrat SemiBold"/>
                <a:sym typeface="Montserrat SemiBold"/>
              </a:rPr>
              <a:t>Mintic</a:t>
            </a:r>
            <a:r>
              <a:rPr lang="es-MX" sz="2800" dirty="0">
                <a:solidFill>
                  <a:srgbClr val="4B22F4"/>
                </a:solidFill>
                <a:latin typeface="Montserrat SemiBold"/>
                <a:ea typeface="Montserrat SemiBold"/>
                <a:cs typeface="Montserrat SemiBold"/>
                <a:sym typeface="Montserrat SemiBold"/>
              </a:rPr>
              <a:t> para programadores?”</a:t>
            </a:r>
          </a:p>
          <a:p>
            <a:pPr marR="0" lvl="0" algn="l" rtl="0">
              <a:lnSpc>
                <a:spcPct val="100000"/>
              </a:lnSpc>
              <a:spcBef>
                <a:spcPts val="0"/>
              </a:spcBef>
              <a:spcAft>
                <a:spcPts val="0"/>
              </a:spcAft>
              <a:buClr>
                <a:srgbClr val="000000"/>
              </a:buClr>
              <a:buSzPts val="2600"/>
            </a:pPr>
            <a:endParaRPr lang="es-MX" sz="2800" b="0" i="0" u="none" strike="noStrike" cap="none" dirty="0">
              <a:solidFill>
                <a:srgbClr val="2B303C"/>
              </a:solidFill>
              <a:latin typeface="Montserrat" panose="00000500000000000000" pitchFamily="2" charset="0"/>
              <a:ea typeface="Montserrat"/>
              <a:cs typeface="Montserrat"/>
              <a:sym typeface="Montserrat"/>
            </a:endParaRPr>
          </a:p>
          <a:p>
            <a:pPr marR="0" lvl="0" algn="l" rtl="0">
              <a:lnSpc>
                <a:spcPct val="100000"/>
              </a:lnSpc>
              <a:spcBef>
                <a:spcPts val="0"/>
              </a:spcBef>
              <a:spcAft>
                <a:spcPts val="0"/>
              </a:spcAft>
              <a:buClr>
                <a:srgbClr val="000000"/>
              </a:buClr>
              <a:buSzPts val="2600"/>
            </a:pPr>
            <a:r>
              <a:rPr lang="es-MX" sz="2800" b="0" i="0" u="none" strike="noStrike" cap="none" dirty="0">
                <a:solidFill>
                  <a:srgbClr val="2B303C"/>
                </a:solidFill>
                <a:latin typeface="Montserrat" panose="00000500000000000000" pitchFamily="2" charset="0"/>
                <a:ea typeface="Montserrat"/>
                <a:cs typeface="Montserrat"/>
                <a:sym typeface="Montserrat"/>
              </a:rPr>
              <a:t>Su </a:t>
            </a:r>
            <a:r>
              <a:rPr lang="es-MX" sz="2800" b="1" i="0" u="none" strike="noStrike" cap="none" dirty="0">
                <a:solidFill>
                  <a:srgbClr val="2B303C"/>
                </a:solidFill>
                <a:latin typeface="Montserrat" panose="00000500000000000000" pitchFamily="2" charset="0"/>
                <a:ea typeface="Montserrat"/>
                <a:cs typeface="Montserrat"/>
                <a:sym typeface="Montserrat"/>
              </a:rPr>
              <a:t>efectividad</a:t>
            </a:r>
            <a:r>
              <a:rPr lang="es-MX" sz="2800" b="0" i="0" u="none" strike="noStrike" cap="none" dirty="0">
                <a:solidFill>
                  <a:srgbClr val="2B303C"/>
                </a:solidFill>
                <a:latin typeface="Montserrat" panose="00000500000000000000" pitchFamily="2" charset="0"/>
                <a:ea typeface="Montserrat"/>
                <a:cs typeface="Montserrat"/>
                <a:sym typeface="Montserrat"/>
              </a:rPr>
              <a:t> por lo menos en el </a:t>
            </a:r>
            <a:r>
              <a:rPr lang="es-MX" sz="2800" b="0" i="0" u="sng" strike="noStrike" cap="none" dirty="0">
                <a:solidFill>
                  <a:srgbClr val="2B303C"/>
                </a:solidFill>
                <a:latin typeface="Montserrat" panose="00000500000000000000" pitchFamily="2" charset="0"/>
                <a:ea typeface="Montserrat"/>
                <a:cs typeface="Montserrat"/>
                <a:sym typeface="Montserrat"/>
              </a:rPr>
              <a:t>planteamiento de la misión </a:t>
            </a:r>
            <a:r>
              <a:rPr lang="es-MX" sz="2800" b="0" i="0" u="none" strike="noStrike" cap="none" dirty="0">
                <a:solidFill>
                  <a:srgbClr val="2B303C"/>
                </a:solidFill>
                <a:latin typeface="Montserrat" panose="00000500000000000000" pitchFamily="2" charset="0"/>
                <a:ea typeface="Montserrat"/>
                <a:cs typeface="Montserrat"/>
                <a:sym typeface="Montserrat"/>
              </a:rPr>
              <a:t>es </a:t>
            </a:r>
            <a:r>
              <a:rPr lang="es-MX" sz="2800" b="1" i="0" u="none" strike="noStrike" cap="none" dirty="0">
                <a:solidFill>
                  <a:srgbClr val="2B303C"/>
                </a:solidFill>
                <a:latin typeface="Montserrat" panose="00000500000000000000" pitchFamily="2" charset="0"/>
                <a:ea typeface="Montserrat"/>
                <a:cs typeface="Montserrat"/>
                <a:sym typeface="Montserrat"/>
              </a:rPr>
              <a:t>éxitos debido a los niveles de inscripción.</a:t>
            </a:r>
            <a:r>
              <a:rPr lang="es-MX" sz="2800" b="0" i="0" u="none" strike="noStrike" cap="none" dirty="0">
                <a:solidFill>
                  <a:srgbClr val="2B303C"/>
                </a:solidFill>
                <a:latin typeface="Montserrat" panose="00000500000000000000" pitchFamily="2" charset="0"/>
                <a:ea typeface="Montserrat"/>
                <a:cs typeface="Montserrat"/>
                <a:sym typeface="Montserrat"/>
              </a:rPr>
              <a:t> </a:t>
            </a:r>
          </a:p>
          <a:p>
            <a:pPr marR="0" lvl="0" algn="l" rtl="0">
              <a:lnSpc>
                <a:spcPct val="100000"/>
              </a:lnSpc>
              <a:spcBef>
                <a:spcPts val="0"/>
              </a:spcBef>
              <a:spcAft>
                <a:spcPts val="0"/>
              </a:spcAft>
              <a:buClr>
                <a:srgbClr val="000000"/>
              </a:buClr>
              <a:buSzPts val="2600"/>
            </a:pPr>
            <a:endParaRPr lang="es-MX" sz="2800" dirty="0">
              <a:solidFill>
                <a:srgbClr val="2B303C"/>
              </a:solidFill>
              <a:latin typeface="Montserrat" panose="00000500000000000000" pitchFamily="2" charset="0"/>
              <a:ea typeface="Montserrat"/>
              <a:cs typeface="Montserrat"/>
              <a:sym typeface="Montserrat"/>
            </a:endParaRPr>
          </a:p>
          <a:p>
            <a:pPr marR="0" lvl="0" algn="l" rtl="0">
              <a:lnSpc>
                <a:spcPct val="100000"/>
              </a:lnSpc>
              <a:spcBef>
                <a:spcPts val="0"/>
              </a:spcBef>
              <a:spcAft>
                <a:spcPts val="0"/>
              </a:spcAft>
              <a:buClr>
                <a:srgbClr val="000000"/>
              </a:buClr>
              <a:buSzPts val="2600"/>
            </a:pPr>
            <a:r>
              <a:rPr lang="es-MX" sz="2800" b="0" i="0" u="none" strike="noStrike" cap="none" dirty="0">
                <a:solidFill>
                  <a:srgbClr val="2B303C"/>
                </a:solidFill>
                <a:latin typeface="Montserrat" panose="00000500000000000000" pitchFamily="2" charset="0"/>
                <a:ea typeface="Montserrat"/>
                <a:cs typeface="Montserrat"/>
                <a:sym typeface="Montserrat"/>
              </a:rPr>
              <a:t>Sin embargo, se puede en </a:t>
            </a:r>
            <a:r>
              <a:rPr lang="es-MX" sz="2800" b="1" i="0" u="none" strike="noStrike" cap="none" dirty="0">
                <a:solidFill>
                  <a:srgbClr val="4B22F4"/>
                </a:solidFill>
                <a:latin typeface="Montserrat" panose="00000500000000000000" pitchFamily="2" charset="0"/>
                <a:ea typeface="Montserrat"/>
                <a:cs typeface="Montserrat"/>
                <a:sym typeface="Montserrat"/>
              </a:rPr>
              <a:t>futuro</a:t>
            </a:r>
            <a:r>
              <a:rPr lang="es-MX" sz="2800" b="0" i="0" u="none" strike="noStrike" cap="none" dirty="0">
                <a:solidFill>
                  <a:srgbClr val="2B303C"/>
                </a:solidFill>
                <a:latin typeface="Montserrat" panose="00000500000000000000" pitchFamily="2" charset="0"/>
                <a:ea typeface="Montserrat"/>
                <a:cs typeface="Montserrat"/>
                <a:sym typeface="Montserrat"/>
              </a:rPr>
              <a:t> hacer seguimiento a los graduandos para saber si se encuentran empleados en </a:t>
            </a:r>
            <a:r>
              <a:rPr lang="es-MX" sz="2800" b="1" i="0" u="none" strike="noStrike" cap="none" dirty="0">
                <a:solidFill>
                  <a:srgbClr val="2B303C"/>
                </a:solidFill>
                <a:latin typeface="Montserrat" panose="00000500000000000000" pitchFamily="2" charset="0"/>
                <a:ea typeface="Montserrat"/>
                <a:cs typeface="Montserrat"/>
                <a:sym typeface="Montserrat"/>
              </a:rPr>
              <a:t>cargos de programación</a:t>
            </a:r>
            <a:r>
              <a:rPr lang="es-MX" sz="2800" b="0" i="0" u="none" strike="noStrike" cap="none" dirty="0">
                <a:solidFill>
                  <a:srgbClr val="2B303C"/>
                </a:solidFill>
                <a:latin typeface="Montserrat" panose="00000500000000000000" pitchFamily="2" charset="0"/>
                <a:ea typeface="Montserrat"/>
                <a:cs typeface="Montserrat"/>
                <a:sym typeface="Montserrat"/>
              </a:rPr>
              <a:t>.</a:t>
            </a:r>
          </a:p>
        </p:txBody>
      </p:sp>
      <p:sp>
        <p:nvSpPr>
          <p:cNvPr id="149" name="Google Shape;149;g7ed7eb645d_0_82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dirty="0">
                <a:solidFill>
                  <a:srgbClr val="16181C"/>
                </a:solidFill>
                <a:latin typeface="Montserrat"/>
                <a:ea typeface="Montserrat"/>
                <a:cs typeface="Montserrat"/>
                <a:sym typeface="Montserrat"/>
              </a:rPr>
              <a:t>PROYECTO FUTURO</a:t>
            </a:r>
            <a:endParaRPr sz="4000" b="0" i="0" u="none" strike="noStrike" cap="none" dirty="0">
              <a:solidFill>
                <a:srgbClr val="16181C"/>
              </a:solidFill>
              <a:latin typeface="Montserrat"/>
              <a:ea typeface="Montserrat"/>
              <a:cs typeface="Montserrat"/>
              <a:sym typeface="Montserrat"/>
            </a:endParaRPr>
          </a:p>
        </p:txBody>
      </p:sp>
      <p:pic>
        <p:nvPicPr>
          <p:cNvPr id="151" name="Google Shape;151;g7ed7eb645d_0_820"/>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5">
            <a:alphaModFix/>
          </a:blip>
          <a:srcRect/>
          <a:stretch/>
        </p:blipFill>
        <p:spPr>
          <a:xfrm>
            <a:off x="10878384" y="531488"/>
            <a:ext cx="2165348" cy="482600"/>
          </a:xfrm>
          <a:prstGeom prst="rect">
            <a:avLst/>
          </a:prstGeom>
          <a:noFill/>
          <a:ln>
            <a:noFill/>
          </a:ln>
        </p:spPr>
      </p:pic>
    </p:spTree>
    <p:extLst>
      <p:ext uri="{BB962C8B-B14F-4D97-AF65-F5344CB8AC3E}">
        <p14:creationId xmlns:p14="http://schemas.microsoft.com/office/powerpoint/2010/main" val="401269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F39F31-0FF6-4244-9E82-CFAF74CC2788}"/>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9544AAF1-E5D9-489E-B02B-70F011F06693}"/>
              </a:ext>
            </a:extLst>
          </p:cNvPr>
          <p:cNvSpPr>
            <a:spLocks noGrp="1"/>
          </p:cNvSpPr>
          <p:nvPr>
            <p:ph type="body" idx="1"/>
          </p:nvPr>
        </p:nvSpPr>
        <p:spPr/>
        <p:txBody>
          <a:bodyPr/>
          <a:lstStyle/>
          <a:p>
            <a:endParaRPr lang="es-CO"/>
          </a:p>
        </p:txBody>
      </p:sp>
    </p:spTree>
    <p:extLst>
      <p:ext uri="{BB962C8B-B14F-4D97-AF65-F5344CB8AC3E}">
        <p14:creationId xmlns:p14="http://schemas.microsoft.com/office/powerpoint/2010/main" val="331656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99"/>
        <p:cNvGrpSpPr/>
        <p:nvPr/>
      </p:nvGrpSpPr>
      <p:grpSpPr>
        <a:xfrm>
          <a:off x="0" y="0"/>
          <a:ext cx="0" cy="0"/>
          <a:chOff x="0" y="0"/>
          <a:chExt cx="0" cy="0"/>
        </a:xfrm>
      </p:grpSpPr>
      <p:pic>
        <p:nvPicPr>
          <p:cNvPr id="100" name="Google Shape;100;g7ed7eb645d_0_749"/>
          <p:cNvPicPr preferRelativeResize="0"/>
          <p:nvPr/>
        </p:nvPicPr>
        <p:blipFill rotWithShape="1">
          <a:blip r:embed="rId3">
            <a:alphaModFix amt="50000"/>
          </a:blip>
          <a:srcRect t="199" b="208"/>
          <a:stretch/>
        </p:blipFill>
        <p:spPr>
          <a:xfrm>
            <a:off x="4194263" y="798681"/>
            <a:ext cx="6734005" cy="6324258"/>
          </a:xfrm>
          <a:prstGeom prst="rect">
            <a:avLst/>
          </a:prstGeom>
          <a:noFill/>
          <a:ln>
            <a:noFill/>
          </a:ln>
        </p:spPr>
      </p:pic>
      <p:sp>
        <p:nvSpPr>
          <p:cNvPr id="101" name="Google Shape;101;g7ed7eb645d_0_749"/>
          <p:cNvSpPr txBox="1"/>
          <p:nvPr/>
        </p:nvSpPr>
        <p:spPr>
          <a:xfrm>
            <a:off x="2911275" y="2064663"/>
            <a:ext cx="9300000" cy="37923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4500"/>
              <a:buFont typeface="Arial"/>
              <a:buNone/>
            </a:pPr>
            <a:r>
              <a:rPr lang="es-MX" sz="4500" b="0" i="1" u="none" strike="noStrike" cap="none" dirty="0">
                <a:solidFill>
                  <a:srgbClr val="FFFFFF"/>
                </a:solidFill>
                <a:latin typeface="Montserrat SemiBold"/>
                <a:ea typeface="Montserrat SemiBold"/>
                <a:cs typeface="Montserrat SemiBold"/>
                <a:sym typeface="Montserrat SemiBold"/>
              </a:rPr>
              <a:t>GRACIAS</a:t>
            </a:r>
            <a:endParaRPr sz="4500" b="0" i="1" u="none" strike="noStrike" cap="none" dirty="0">
              <a:solidFill>
                <a:srgbClr val="FFFFFF"/>
              </a:solidFill>
              <a:latin typeface="Montserrat SemiBold"/>
              <a:ea typeface="Montserrat SemiBold"/>
              <a:cs typeface="Montserrat SemiBold"/>
              <a:sym typeface="Montserrat SemiBold"/>
            </a:endParaRPr>
          </a:p>
        </p:txBody>
      </p:sp>
      <p:sp>
        <p:nvSpPr>
          <p:cNvPr id="102" name="Google Shape;102;g7ed7eb645d_0_749"/>
          <p:cNvSpPr txBox="1"/>
          <p:nvPr/>
        </p:nvSpPr>
        <p:spPr>
          <a:xfrm>
            <a:off x="7561275" y="5255825"/>
            <a:ext cx="4789500" cy="12828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s-MX" sz="3000" b="0" i="1" u="none" strike="noStrike" cap="none" dirty="0">
                <a:solidFill>
                  <a:srgbClr val="FFFFFF"/>
                </a:solidFill>
                <a:latin typeface="Montserrat"/>
                <a:ea typeface="Montserrat"/>
                <a:cs typeface="Montserrat"/>
                <a:sym typeface="Montserrat"/>
              </a:rPr>
              <a:t>— JEIMY RAMÍREZ</a:t>
            </a:r>
            <a:endParaRPr sz="3000" b="0" i="1" u="none" strike="noStrike" cap="none" dirty="0">
              <a:solidFill>
                <a:srgbClr val="FFFFFF"/>
              </a:solidFill>
              <a:latin typeface="Montserrat"/>
              <a:ea typeface="Montserrat"/>
              <a:cs typeface="Montserrat"/>
              <a:sym typeface="Montserrat"/>
            </a:endParaRPr>
          </a:p>
        </p:txBody>
      </p:sp>
      <p:pic>
        <p:nvPicPr>
          <p:cNvPr id="103" name="Google Shape;103;g7ed7eb645d_0_749"/>
          <p:cNvPicPr preferRelativeResize="0"/>
          <p:nvPr/>
        </p:nvPicPr>
        <p:blipFill rotWithShape="1">
          <a:blip r:embed="rId4">
            <a:alphaModFix/>
          </a:blip>
          <a:srcRect/>
          <a:stretch/>
        </p:blipFill>
        <p:spPr>
          <a:xfrm>
            <a:off x="1480700" y="6904567"/>
            <a:ext cx="1430575" cy="126308"/>
          </a:xfrm>
          <a:prstGeom prst="rect">
            <a:avLst/>
          </a:prstGeom>
          <a:noFill/>
          <a:ln>
            <a:noFill/>
          </a:ln>
        </p:spPr>
      </p:pic>
      <p:pic>
        <p:nvPicPr>
          <p:cNvPr id="104" name="Google Shape;104;g7ed7eb645d_0_749"/>
          <p:cNvPicPr preferRelativeResize="0"/>
          <p:nvPr/>
        </p:nvPicPr>
        <p:blipFill rotWithShape="1">
          <a:blip r:embed="rId5">
            <a:alphaModFix/>
          </a:blip>
          <a:srcRect/>
          <a:stretch/>
        </p:blipFill>
        <p:spPr>
          <a:xfrm>
            <a:off x="12350777" y="615238"/>
            <a:ext cx="1620000" cy="64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00195" y="1506101"/>
            <a:ext cx="8374089" cy="5344577"/>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rgbClr val="2B303C"/>
                </a:solidFill>
                <a:latin typeface="Montserrat SemiBold"/>
                <a:ea typeface="Montserrat SemiBold"/>
                <a:cs typeface="Montserrat SemiBold"/>
                <a:sym typeface="Montserrat SemiBold"/>
              </a:rPr>
              <a:t>Colombia podría llegar a un déficit de hasta 112.000 programadores en 2025:</a:t>
            </a:r>
          </a:p>
          <a:p>
            <a:pPr marL="0" marR="0" lvl="0" indent="0" algn="l" rtl="0">
              <a:lnSpc>
                <a:spcPct val="100000"/>
              </a:lnSpc>
              <a:spcBef>
                <a:spcPts val="0"/>
              </a:spcBef>
              <a:spcAft>
                <a:spcPts val="0"/>
              </a:spcAft>
              <a:buClr>
                <a:srgbClr val="000000"/>
              </a:buClr>
              <a:buSzPts val="2600"/>
              <a:buFont typeface="Arial"/>
              <a:buNone/>
            </a:pPr>
            <a:endParaRPr lang="es-MX" sz="2600" b="0" i="0" u="none" strike="noStrike" cap="none" dirty="0">
              <a:solidFill>
                <a:srgbClr val="2B303C"/>
              </a:solidFill>
              <a:latin typeface="Montserrat SemiBold"/>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4B22F4"/>
                </a:solidFill>
                <a:latin typeface="Montserrat SemiBold"/>
                <a:ea typeface="Montserrat SemiBold"/>
                <a:cs typeface="Montserrat SemiBold"/>
                <a:sym typeface="Montserrat SemiBold"/>
              </a:rPr>
              <a:t>M</a:t>
            </a:r>
            <a:r>
              <a:rPr lang="es-MX" sz="2000" b="0" i="0" u="none" strike="noStrike" cap="none" dirty="0">
                <a:solidFill>
                  <a:srgbClr val="4B22F4"/>
                </a:solidFill>
                <a:latin typeface="Montserrat SemiBold"/>
                <a:ea typeface="Montserrat SemiBold"/>
                <a:cs typeface="Montserrat SemiBold"/>
                <a:sym typeface="Montserrat SemiBold"/>
              </a:rPr>
              <a:t>anejo de tres lenguajes: español, inglés y programación.</a:t>
            </a: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4B22F4"/>
                </a:solidFill>
                <a:latin typeface="Montserrat SemiBold"/>
                <a:ea typeface="Montserrat SemiBold"/>
                <a:cs typeface="Montserrat SemiBold"/>
                <a:sym typeface="Montserrat SemiBold"/>
              </a:rPr>
              <a:t>Llegada de la pandemia</a:t>
            </a: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b="0" i="0" u="none" strike="noStrike" cap="none" dirty="0">
                <a:solidFill>
                  <a:srgbClr val="4B22F4"/>
                </a:solidFill>
                <a:latin typeface="Montserrat SemiBold"/>
                <a:ea typeface="Montserrat SemiBold"/>
                <a:cs typeface="Montserrat SemiBold"/>
                <a:sym typeface="Montserrat SemiBold"/>
              </a:rPr>
              <a:t>6 de cada 10 empresas se han transformado digitalmente.</a:t>
            </a: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b="0" i="0" u="none" strike="noStrike" cap="none" dirty="0">
                <a:solidFill>
                  <a:srgbClr val="4B22F4"/>
                </a:solidFill>
                <a:latin typeface="Montserrat SemiBold"/>
                <a:ea typeface="Montserrat SemiBold"/>
                <a:cs typeface="Montserrat SemiBold"/>
                <a:sym typeface="Montserrat SemiBold"/>
              </a:rPr>
              <a:t>Dentro de las carreras más solicitadas se encuentra la programación</a:t>
            </a:r>
          </a:p>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rgbClr val="2B303C"/>
                </a:solidFill>
                <a:latin typeface="Montserrat SemiBold"/>
                <a:ea typeface="Montserrat SemiBold"/>
                <a:cs typeface="Montserrat SemiBold"/>
                <a:sym typeface="Montserrat SemiBold"/>
              </a:rPr>
              <a:t> </a:t>
            </a:r>
          </a:p>
          <a:p>
            <a:pPr marL="0" marR="0" lvl="0" indent="0" algn="just" rtl="0">
              <a:lnSpc>
                <a:spcPct val="100000"/>
              </a:lnSpc>
              <a:spcBef>
                <a:spcPts val="0"/>
              </a:spcBef>
              <a:spcAft>
                <a:spcPts val="0"/>
              </a:spcAft>
              <a:buClr>
                <a:srgbClr val="000000"/>
              </a:buClr>
              <a:buSzPts val="2600"/>
              <a:buFont typeface="Arial"/>
              <a:buNone/>
            </a:pPr>
            <a:r>
              <a:rPr lang="es-MX" sz="2600" dirty="0">
                <a:solidFill>
                  <a:srgbClr val="2B303C"/>
                </a:solidFill>
                <a:latin typeface="Montserrat"/>
                <a:ea typeface="Montserrat"/>
                <a:cs typeface="Montserrat"/>
                <a:sym typeface="Montserrat"/>
              </a:rPr>
              <a:t>D</a:t>
            </a:r>
            <a:r>
              <a:rPr lang="es-MX" sz="2600" b="0" i="0" u="none" strike="noStrike" cap="none" dirty="0">
                <a:solidFill>
                  <a:srgbClr val="2B303C"/>
                </a:solidFill>
                <a:latin typeface="Montserrat"/>
                <a:ea typeface="Montserrat"/>
                <a:cs typeface="Montserrat"/>
                <a:sym typeface="Montserrat"/>
              </a:rPr>
              <a:t>e acuerdo con datos del Banco Interamericano de Desarrollo (BID), para el 2025 se estima que Latinoamérica requerirá 1,2 millones de desarrolladores de software para suplir la demanda de empleo en este campo.</a:t>
            </a:r>
            <a:endParaRPr sz="2600" b="0" i="0" u="none" strike="noStrike" cap="none" dirty="0">
              <a:solidFill>
                <a:srgbClr val="2B303C"/>
              </a:solidFill>
              <a:latin typeface="Montserrat"/>
              <a:ea typeface="Montserrat"/>
              <a:cs typeface="Montserrat"/>
              <a:sym typeface="Montserrat"/>
            </a:endParaRPr>
          </a:p>
        </p:txBody>
      </p:sp>
      <p:sp>
        <p:nvSpPr>
          <p:cNvPr id="149" name="Google Shape;149;g7ed7eb645d_0_82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Investigación</a:t>
            </a:r>
            <a:endParaRPr sz="4000" b="0" i="0" u="none" strike="noStrike" cap="none" dirty="0">
              <a:solidFill>
                <a:srgbClr val="16181C"/>
              </a:solidFill>
              <a:latin typeface="Montserrat"/>
              <a:ea typeface="Montserrat"/>
              <a:cs typeface="Montserrat"/>
              <a:sym typeface="Montserrat"/>
            </a:endParaRPr>
          </a:p>
        </p:txBody>
      </p:sp>
      <p:pic>
        <p:nvPicPr>
          <p:cNvPr id="150" name="Google Shape;150;g7ed7eb645d_0_820"/>
          <p:cNvPicPr preferRelativeResize="0"/>
          <p:nvPr/>
        </p:nvPicPr>
        <p:blipFill rotWithShape="1">
          <a:blip r:embed="rId4">
            <a:alphaModFix/>
          </a:blip>
          <a:srcRect/>
          <a:stretch/>
        </p:blipFill>
        <p:spPr>
          <a:xfrm>
            <a:off x="736064" y="2669400"/>
            <a:ext cx="2386021" cy="2386050"/>
          </a:xfrm>
          <a:prstGeom prst="rect">
            <a:avLst/>
          </a:prstGeom>
          <a:noFill/>
          <a:ln>
            <a:noFill/>
          </a:ln>
        </p:spPr>
      </p:pic>
      <p:pic>
        <p:nvPicPr>
          <p:cNvPr id="151" name="Google Shape;151;g7ed7eb645d_0_820"/>
          <p:cNvPicPr preferRelativeResize="0"/>
          <p:nvPr/>
        </p:nvPicPr>
        <p:blipFill rotWithShape="1">
          <a:blip r:embed="rId5">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6">
            <a:alphaModFix/>
          </a:blip>
          <a:srcRect/>
          <a:stretch/>
        </p:blipFill>
        <p:spPr>
          <a:xfrm>
            <a:off x="10878384" y="531488"/>
            <a:ext cx="2165348" cy="482600"/>
          </a:xfrm>
          <a:prstGeom prst="rect">
            <a:avLst/>
          </a:prstGeom>
          <a:noFill/>
          <a:ln>
            <a:noFill/>
          </a:ln>
        </p:spPr>
      </p:pic>
    </p:spTree>
    <p:extLst>
      <p:ext uri="{BB962C8B-B14F-4D97-AF65-F5344CB8AC3E}">
        <p14:creationId xmlns:p14="http://schemas.microsoft.com/office/powerpoint/2010/main" val="281594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20"/>
        <p:cNvGrpSpPr/>
        <p:nvPr/>
      </p:nvGrpSpPr>
      <p:grpSpPr>
        <a:xfrm>
          <a:off x="0" y="0"/>
          <a:ext cx="0" cy="0"/>
          <a:chOff x="0" y="0"/>
          <a:chExt cx="0" cy="0"/>
        </a:xfrm>
      </p:grpSpPr>
      <p:sp>
        <p:nvSpPr>
          <p:cNvPr id="121" name="Google Shape;121;g7ed7eb645d_0_695"/>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22" name="Google Shape;122;g7ed7eb645d_0_695"/>
          <p:cNvSpPr txBox="1"/>
          <p:nvPr/>
        </p:nvSpPr>
        <p:spPr>
          <a:xfrm>
            <a:off x="1700960" y="2389500"/>
            <a:ext cx="7214400"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i="0" u="none" strike="noStrike" cap="none" dirty="0">
                <a:solidFill>
                  <a:srgbClr val="FFFFFF"/>
                </a:solidFill>
                <a:latin typeface="Montserrat"/>
                <a:ea typeface="Montserrat"/>
                <a:cs typeface="Montserrat"/>
                <a:sym typeface="Montserrat"/>
              </a:rPr>
              <a:t>Soluciones planteadas</a:t>
            </a:r>
            <a:endParaRPr sz="6800" b="1" i="0" u="none" strike="noStrike" cap="none" dirty="0">
              <a:solidFill>
                <a:srgbClr val="FFFFFF"/>
              </a:solidFill>
              <a:latin typeface="Montserrat"/>
              <a:ea typeface="Montserrat"/>
              <a:cs typeface="Montserrat"/>
              <a:sym typeface="Montserrat"/>
            </a:endParaRPr>
          </a:p>
        </p:txBody>
      </p:sp>
      <p:pic>
        <p:nvPicPr>
          <p:cNvPr id="123" name="Google Shape;123;g7ed7eb645d_0_695"/>
          <p:cNvPicPr preferRelativeResize="0"/>
          <p:nvPr/>
        </p:nvPicPr>
        <p:blipFill rotWithShape="1">
          <a:blip r:embed="rId3">
            <a:alphaModFix/>
          </a:blip>
          <a:srcRect/>
          <a:stretch/>
        </p:blipFill>
        <p:spPr>
          <a:xfrm flipH="1">
            <a:off x="607160" y="4411099"/>
            <a:ext cx="182144" cy="2553202"/>
          </a:xfrm>
          <a:prstGeom prst="rect">
            <a:avLst/>
          </a:prstGeom>
          <a:noFill/>
          <a:ln>
            <a:noFill/>
          </a:ln>
        </p:spPr>
      </p:pic>
      <p:cxnSp>
        <p:nvCxnSpPr>
          <p:cNvPr id="124" name="Google Shape;124;g7ed7eb645d_0_695"/>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25" name="Google Shape;125;g7ed7eb645d_0_695"/>
          <p:cNvPicPr preferRelativeResize="0"/>
          <p:nvPr/>
        </p:nvPicPr>
        <p:blipFill rotWithShape="1">
          <a:blip r:embed="rId4">
            <a:alphaModFix/>
          </a:blip>
          <a:srcRect/>
          <a:stretch/>
        </p:blipFill>
        <p:spPr>
          <a:xfrm>
            <a:off x="10901977" y="2886617"/>
            <a:ext cx="3017469" cy="3024898"/>
          </a:xfrm>
          <a:prstGeom prst="rect">
            <a:avLst/>
          </a:prstGeom>
          <a:noFill/>
          <a:ln>
            <a:noFill/>
          </a:ln>
        </p:spPr>
      </p:pic>
      <p:pic>
        <p:nvPicPr>
          <p:cNvPr id="126" name="Google Shape;126;g7ed7eb645d_0_695"/>
          <p:cNvPicPr preferRelativeResize="0"/>
          <p:nvPr/>
        </p:nvPicPr>
        <p:blipFill rotWithShape="1">
          <a:blip r:embed="rId5">
            <a:alphaModFix/>
          </a:blip>
          <a:srcRect/>
          <a:stretch/>
        </p:blipFill>
        <p:spPr>
          <a:xfrm>
            <a:off x="8119915" y="607839"/>
            <a:ext cx="3384330" cy="841873"/>
          </a:xfrm>
          <a:prstGeom prst="rect">
            <a:avLst/>
          </a:prstGeom>
          <a:noFill/>
          <a:ln>
            <a:noFill/>
          </a:ln>
        </p:spPr>
      </p:pic>
      <p:cxnSp>
        <p:nvCxnSpPr>
          <p:cNvPr id="127" name="Google Shape;127;g7ed7eb645d_0_695"/>
          <p:cNvCxnSpPr/>
          <p:nvPr/>
        </p:nvCxnSpPr>
        <p:spPr>
          <a:xfrm>
            <a:off x="14475844" y="-11"/>
            <a:ext cx="0" cy="2549166"/>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00195" y="1506101"/>
            <a:ext cx="8374089" cy="5344577"/>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dirty="0">
                <a:solidFill>
                  <a:srgbClr val="2B303C"/>
                </a:solidFill>
                <a:latin typeface="Montserrat SemiBold"/>
                <a:ea typeface="Montserrat SemiBold"/>
                <a:cs typeface="Montserrat SemiBold"/>
                <a:sym typeface="Montserrat SemiBold"/>
              </a:rPr>
              <a:t>E</a:t>
            </a:r>
            <a:r>
              <a:rPr lang="es-MX" sz="2600" b="0" i="0" u="none" strike="noStrike" cap="none" dirty="0">
                <a:solidFill>
                  <a:srgbClr val="2B303C"/>
                </a:solidFill>
                <a:latin typeface="Montserrat SemiBold"/>
                <a:ea typeface="Montserrat SemiBold"/>
                <a:cs typeface="Montserrat SemiBold"/>
                <a:sym typeface="Montserrat SemiBold"/>
              </a:rPr>
              <a:t>strategia de formación específica en programación orientada a jóvenes y ciudadanía en general:</a:t>
            </a:r>
          </a:p>
          <a:p>
            <a:pPr marL="0" marR="0" lvl="0" indent="0" algn="l" rtl="0">
              <a:lnSpc>
                <a:spcPct val="100000"/>
              </a:lnSpc>
              <a:spcBef>
                <a:spcPts val="0"/>
              </a:spcBef>
              <a:spcAft>
                <a:spcPts val="0"/>
              </a:spcAft>
              <a:buClr>
                <a:srgbClr val="000000"/>
              </a:buClr>
              <a:buSzPts val="2600"/>
              <a:buFont typeface="Arial"/>
              <a:buNone/>
            </a:pPr>
            <a:endParaRPr lang="es-MX" sz="2600" b="0" i="0" u="none" strike="noStrike" cap="none" dirty="0">
              <a:solidFill>
                <a:srgbClr val="2B303C"/>
              </a:solidFill>
              <a:latin typeface="Montserrat SemiBold"/>
              <a:ea typeface="Montserrat SemiBold"/>
              <a:cs typeface="Montserrat SemiBold"/>
              <a:sym typeface="Montserrat SemiBold"/>
            </a:endParaRPr>
          </a:p>
          <a:p>
            <a:pPr marR="0" lvl="0" algn="l" rtl="0">
              <a:lnSpc>
                <a:spcPct val="100000"/>
              </a:lnSpc>
              <a:spcBef>
                <a:spcPts val="0"/>
              </a:spcBef>
              <a:spcAft>
                <a:spcPts val="0"/>
              </a:spcAft>
              <a:buClr>
                <a:srgbClr val="000000"/>
              </a:buClr>
              <a:buSzPts val="2600"/>
            </a:pPr>
            <a:r>
              <a:rPr lang="es-MX" sz="2000" dirty="0">
                <a:solidFill>
                  <a:srgbClr val="4B22F4"/>
                </a:solidFill>
                <a:latin typeface="Montserrat SemiBold"/>
                <a:ea typeface="Montserrat SemiBold"/>
                <a:cs typeface="Montserrat SemiBold"/>
                <a:sym typeface="Montserrat SemiBold"/>
              </a:rPr>
              <a:t>RUTA APRENDIZAJE 1 ‘RUTA 1’:</a:t>
            </a: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rPr>
              <a:t>D</a:t>
            </a:r>
            <a:r>
              <a:rPr lang="es-MX" sz="2000" i="0" u="none" strike="noStrike" cap="none" dirty="0">
                <a:solidFill>
                  <a:srgbClr val="2B303C"/>
                </a:solidFill>
                <a:latin typeface="Montserrat" panose="00000500000000000000" pitchFamily="2" charset="0"/>
                <a:ea typeface="Montserrat SemiBold"/>
                <a:cs typeface="Montserrat SemiBold"/>
                <a:sym typeface="Montserrat SemiBold"/>
              </a:rPr>
              <a:t>irigida a estudiantes de grados 9°, 10° y 11° de colegios oficiales.</a:t>
            </a:r>
          </a:p>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rgbClr val="2B303C"/>
                </a:solidFill>
                <a:latin typeface="Montserrat SemiBold"/>
                <a:ea typeface="Montserrat SemiBold"/>
                <a:cs typeface="Montserrat SemiBold"/>
                <a:sym typeface="Montserrat SemiBold"/>
              </a:rPr>
              <a:t> </a:t>
            </a:r>
          </a:p>
          <a:p>
            <a:pPr marR="0" lvl="0" algn="l" rtl="0">
              <a:lnSpc>
                <a:spcPct val="100000"/>
              </a:lnSpc>
              <a:spcBef>
                <a:spcPts val="0"/>
              </a:spcBef>
              <a:spcAft>
                <a:spcPts val="0"/>
              </a:spcAft>
              <a:buClr>
                <a:srgbClr val="000000"/>
              </a:buClr>
              <a:buSzPts val="2600"/>
            </a:pPr>
            <a:r>
              <a:rPr lang="es-MX" sz="2000" dirty="0">
                <a:solidFill>
                  <a:srgbClr val="4B22F4"/>
                </a:solidFill>
                <a:latin typeface="Montserrat SemiBold"/>
                <a:ea typeface="Montserrat SemiBold"/>
                <a:cs typeface="Montserrat SemiBold"/>
                <a:sym typeface="Montserrat SemiBold"/>
              </a:rPr>
              <a:t>RUTA APRENDIZAJE 2 ‘RUTA 2’:</a:t>
            </a: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rPr>
              <a:t>Encaminado a colombianos mayores de 18 años interesados en programación</a:t>
            </a:r>
            <a:r>
              <a:rPr lang="es-MX" sz="2000" i="0" u="none" strike="noStrike" cap="none" dirty="0">
                <a:solidFill>
                  <a:srgbClr val="2B303C"/>
                </a:solidFill>
                <a:latin typeface="Montserrat" panose="00000500000000000000" pitchFamily="2" charset="0"/>
                <a:ea typeface="Montserrat SemiBold"/>
                <a:cs typeface="Montserrat SemiBold"/>
                <a:sym typeface="Montserrat SemiBold"/>
              </a:rPr>
              <a:t>.</a:t>
            </a:r>
          </a:p>
        </p:txBody>
      </p:sp>
      <p:sp>
        <p:nvSpPr>
          <p:cNvPr id="149" name="Google Shape;149;g7ed7eb645d_0_82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MISIÓN TIC 2022 </a:t>
            </a:r>
            <a:endParaRPr sz="4000" b="0" i="0" u="none" strike="noStrike" cap="none" dirty="0">
              <a:solidFill>
                <a:srgbClr val="16181C"/>
              </a:solidFill>
              <a:latin typeface="Montserrat"/>
              <a:ea typeface="Montserrat"/>
              <a:cs typeface="Montserrat"/>
              <a:sym typeface="Montserrat"/>
            </a:endParaRPr>
          </a:p>
        </p:txBody>
      </p:sp>
      <p:pic>
        <p:nvPicPr>
          <p:cNvPr id="151" name="Google Shape;151;g7ed7eb645d_0_820"/>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5">
            <a:alphaModFix/>
          </a:blip>
          <a:srcRect/>
          <a:stretch/>
        </p:blipFill>
        <p:spPr>
          <a:xfrm>
            <a:off x="10878384" y="531488"/>
            <a:ext cx="2165348" cy="482600"/>
          </a:xfrm>
          <a:prstGeom prst="rect">
            <a:avLst/>
          </a:prstGeom>
          <a:noFill/>
          <a:ln>
            <a:noFill/>
          </a:ln>
        </p:spPr>
      </p:pic>
      <p:sp>
        <p:nvSpPr>
          <p:cNvPr id="12" name="CuadroTexto 11">
            <a:extLst>
              <a:ext uri="{FF2B5EF4-FFF2-40B4-BE49-F238E27FC236}">
                <a16:creationId xmlns:a16="http://schemas.microsoft.com/office/drawing/2014/main" id="{4D27F3B8-0A75-4195-A7E7-61BF9B7D57FD}"/>
              </a:ext>
            </a:extLst>
          </p:cNvPr>
          <p:cNvSpPr txBox="1"/>
          <p:nvPr/>
        </p:nvSpPr>
        <p:spPr>
          <a:xfrm>
            <a:off x="2412061" y="1014088"/>
            <a:ext cx="862081" cy="369332"/>
          </a:xfrm>
          <a:prstGeom prst="rect">
            <a:avLst/>
          </a:prstGeom>
          <a:noFill/>
        </p:spPr>
        <p:txBody>
          <a:bodyPr wrap="square">
            <a:spAutoFit/>
          </a:bodyPr>
          <a:lstStyle/>
          <a:p>
            <a:r>
              <a:rPr lang="es-MX" sz="1800" b="1" i="0" u="none" strike="noStrike" cap="none" dirty="0">
                <a:solidFill>
                  <a:srgbClr val="16181C"/>
                </a:solidFill>
                <a:latin typeface="Montserrat"/>
                <a:ea typeface="Montserrat"/>
                <a:cs typeface="Montserrat"/>
                <a:sym typeface="Montserrat"/>
              </a:rPr>
              <a:t>2020</a:t>
            </a:r>
            <a:endParaRPr lang="es-CO" sz="1800" dirty="0"/>
          </a:p>
        </p:txBody>
      </p:sp>
      <p:pic>
        <p:nvPicPr>
          <p:cNvPr id="13" name="Google Shape;324;g7ed7eb645d_0_942">
            <a:extLst>
              <a:ext uri="{FF2B5EF4-FFF2-40B4-BE49-F238E27FC236}">
                <a16:creationId xmlns:a16="http://schemas.microsoft.com/office/drawing/2014/main" id="{0233B645-1469-43B5-B05B-F0E22DA922B2}"/>
              </a:ext>
            </a:extLst>
          </p:cNvPr>
          <p:cNvPicPr preferRelativeResize="0"/>
          <p:nvPr/>
        </p:nvPicPr>
        <p:blipFill rotWithShape="1">
          <a:blip r:embed="rId6">
            <a:alphaModFix/>
          </a:blip>
          <a:srcRect/>
          <a:stretch/>
        </p:blipFill>
        <p:spPr>
          <a:xfrm>
            <a:off x="819895" y="2599212"/>
            <a:ext cx="2729550" cy="2729578"/>
          </a:xfrm>
          <a:prstGeom prst="rect">
            <a:avLst/>
          </a:prstGeom>
          <a:noFill/>
          <a:ln>
            <a:noFill/>
          </a:ln>
        </p:spPr>
      </p:pic>
    </p:spTree>
    <p:extLst>
      <p:ext uri="{BB962C8B-B14F-4D97-AF65-F5344CB8AC3E}">
        <p14:creationId xmlns:p14="http://schemas.microsoft.com/office/powerpoint/2010/main" val="380567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00195" y="1506101"/>
            <a:ext cx="8374089" cy="5344577"/>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000" dirty="0">
                <a:solidFill>
                  <a:srgbClr val="2B303C"/>
                </a:solidFill>
                <a:latin typeface="Montserrat" panose="00000500000000000000" pitchFamily="2" charset="0"/>
                <a:ea typeface="Montserrat SemiBold"/>
                <a:cs typeface="Montserrat SemiBold"/>
                <a:sym typeface="Montserrat SemiBold"/>
              </a:rPr>
              <a:t>Comprobar el grado de desarrollo de las competencias de los estudiantes que están por finalizar el grado undécimo de la educación media.</a:t>
            </a:r>
          </a:p>
          <a:p>
            <a:pPr marL="0" marR="0" lvl="0" indent="0" algn="l" rtl="0">
              <a:lnSpc>
                <a:spcPct val="100000"/>
              </a:lnSpc>
              <a:spcBef>
                <a:spcPts val="0"/>
              </a:spcBef>
              <a:spcAft>
                <a:spcPts val="0"/>
              </a:spcAft>
              <a:buClr>
                <a:srgbClr val="000000"/>
              </a:buClr>
              <a:buSzPts val="2600"/>
              <a:buFont typeface="Arial"/>
              <a:buNone/>
            </a:pPr>
            <a:endParaRPr lang="es-MX" sz="2600" dirty="0">
              <a:solidFill>
                <a:srgbClr val="2B303C"/>
              </a:solidFill>
              <a:latin typeface="Montserrat SemiBold"/>
              <a:ea typeface="Montserrat SemiBold"/>
              <a:cs typeface="Montserrat SemiBold"/>
              <a:sym typeface="Montserrat SemiBold"/>
            </a:endParaRPr>
          </a:p>
          <a:p>
            <a:pPr>
              <a:buSzPts val="2600"/>
            </a:pPr>
            <a:r>
              <a:rPr lang="es-MX" sz="2400" dirty="0">
                <a:solidFill>
                  <a:srgbClr val="4B22F4"/>
                </a:solidFill>
                <a:latin typeface="Montserrat SemiBold"/>
                <a:ea typeface="Montserrat SemiBold"/>
                <a:cs typeface="Montserrat SemiBold"/>
                <a:sym typeface="Montserrat SemiBold"/>
              </a:rPr>
              <a:t>PRUEBAS MATEMÁTICAS</a:t>
            </a:r>
          </a:p>
          <a:p>
            <a:pPr marL="0" marR="0" lvl="0" indent="0" algn="l" rtl="0">
              <a:lnSpc>
                <a:spcPct val="100000"/>
              </a:lnSpc>
              <a:spcBef>
                <a:spcPts val="0"/>
              </a:spcBef>
              <a:spcAft>
                <a:spcPts val="0"/>
              </a:spcAft>
              <a:buClr>
                <a:srgbClr val="000000"/>
              </a:buClr>
              <a:buSzPts val="2600"/>
              <a:buFont typeface="Arial"/>
              <a:buNone/>
            </a:pPr>
            <a:endParaRPr lang="es-MX" sz="2600" dirty="0">
              <a:solidFill>
                <a:srgbClr val="2B303C"/>
              </a:solidFill>
              <a:latin typeface="Montserrat SemiBold"/>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600"/>
              <a:buFont typeface="Arial"/>
              <a:buNone/>
            </a:pPr>
            <a:r>
              <a:rPr lang="es-MX" sz="2000" dirty="0">
                <a:solidFill>
                  <a:srgbClr val="2B303C"/>
                </a:solidFill>
                <a:latin typeface="Montserrat" panose="00000500000000000000" pitchFamily="2" charset="0"/>
                <a:ea typeface="Montserrat SemiBold"/>
                <a:cs typeface="Montserrat SemiBold"/>
                <a:sym typeface="Montserrat SemiBold"/>
              </a:rPr>
              <a:t>Proporcionar elementos al estudiante para la realización de su autoevaluación y el desarrollo de su proyecto de vida.</a:t>
            </a:r>
            <a:endParaRPr lang="es-MX" sz="2000" b="0" i="0" u="none" strike="noStrike" cap="none" dirty="0">
              <a:solidFill>
                <a:srgbClr val="2B303C"/>
              </a:solidFill>
              <a:latin typeface="Montserrat" panose="00000500000000000000" pitchFamily="2" charset="0"/>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600"/>
              <a:buFont typeface="Arial"/>
              <a:buNone/>
            </a:pPr>
            <a:endParaRPr lang="es-MX" sz="2600" b="0" i="0" u="none" strike="noStrike" cap="none" dirty="0">
              <a:solidFill>
                <a:srgbClr val="2B303C"/>
              </a:solidFill>
              <a:latin typeface="Montserrat SemiBold"/>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600"/>
              <a:buFont typeface="Arial"/>
              <a:buNone/>
            </a:pPr>
            <a:r>
              <a:rPr lang="es-MX" sz="2400" dirty="0">
                <a:solidFill>
                  <a:srgbClr val="4B22F4"/>
                </a:solidFill>
                <a:latin typeface="Montserrat SemiBold"/>
                <a:ea typeface="Montserrat SemiBold"/>
                <a:cs typeface="Montserrat SemiBold"/>
                <a:sym typeface="Montserrat SemiBold"/>
              </a:rPr>
              <a:t>RESULTADOS GENERALES</a:t>
            </a:r>
            <a:endParaRPr lang="es-MX" sz="2400" b="0" i="0" u="none" strike="noStrike" cap="none" dirty="0">
              <a:solidFill>
                <a:srgbClr val="4B22F4"/>
              </a:solidFill>
              <a:latin typeface="Montserrat SemiBold"/>
              <a:ea typeface="Montserrat SemiBold"/>
              <a:cs typeface="Montserrat SemiBold"/>
              <a:sym typeface="Montserrat SemiBold"/>
            </a:endParaRPr>
          </a:p>
        </p:txBody>
      </p:sp>
      <p:sp>
        <p:nvSpPr>
          <p:cNvPr id="149" name="Google Shape;149;g7ed7eb645d_0_82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RESULTADOS PRUEBAS SABER 11</a:t>
            </a:r>
            <a:endParaRPr sz="4000" b="0" i="0" u="none" strike="noStrike" cap="none" dirty="0">
              <a:solidFill>
                <a:srgbClr val="16181C"/>
              </a:solidFill>
              <a:latin typeface="Montserrat"/>
              <a:ea typeface="Montserrat"/>
              <a:cs typeface="Montserrat"/>
              <a:sym typeface="Montserrat"/>
            </a:endParaRPr>
          </a:p>
        </p:txBody>
      </p:sp>
      <p:pic>
        <p:nvPicPr>
          <p:cNvPr id="150" name="Google Shape;150;g7ed7eb645d_0_820"/>
          <p:cNvPicPr preferRelativeResize="0"/>
          <p:nvPr/>
        </p:nvPicPr>
        <p:blipFill rotWithShape="1">
          <a:blip r:embed="rId4">
            <a:alphaModFix/>
          </a:blip>
          <a:srcRect/>
          <a:stretch/>
        </p:blipFill>
        <p:spPr>
          <a:xfrm>
            <a:off x="736064" y="2669400"/>
            <a:ext cx="2386021" cy="2386050"/>
          </a:xfrm>
          <a:prstGeom prst="rect">
            <a:avLst/>
          </a:prstGeom>
          <a:noFill/>
          <a:ln>
            <a:noFill/>
          </a:ln>
        </p:spPr>
      </p:pic>
      <p:pic>
        <p:nvPicPr>
          <p:cNvPr id="151" name="Google Shape;151;g7ed7eb645d_0_820"/>
          <p:cNvPicPr preferRelativeResize="0"/>
          <p:nvPr/>
        </p:nvPicPr>
        <p:blipFill rotWithShape="1">
          <a:blip r:embed="rId5">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6">
            <a:alphaModFix/>
          </a:blip>
          <a:srcRect/>
          <a:stretch/>
        </p:blipFill>
        <p:spPr>
          <a:xfrm>
            <a:off x="11576476" y="531488"/>
            <a:ext cx="2165348" cy="482600"/>
          </a:xfrm>
          <a:prstGeom prst="rect">
            <a:avLst/>
          </a:prstGeom>
          <a:noFill/>
          <a:ln>
            <a:noFill/>
          </a:ln>
        </p:spPr>
      </p:pic>
      <p:sp>
        <p:nvSpPr>
          <p:cNvPr id="12" name="CuadroTexto 11">
            <a:extLst>
              <a:ext uri="{FF2B5EF4-FFF2-40B4-BE49-F238E27FC236}">
                <a16:creationId xmlns:a16="http://schemas.microsoft.com/office/drawing/2014/main" id="{4D27F3B8-0A75-4195-A7E7-61BF9B7D57FD}"/>
              </a:ext>
            </a:extLst>
          </p:cNvPr>
          <p:cNvSpPr txBox="1"/>
          <p:nvPr/>
        </p:nvSpPr>
        <p:spPr>
          <a:xfrm>
            <a:off x="2412061" y="1014088"/>
            <a:ext cx="862081" cy="369332"/>
          </a:xfrm>
          <a:prstGeom prst="rect">
            <a:avLst/>
          </a:prstGeom>
          <a:noFill/>
        </p:spPr>
        <p:txBody>
          <a:bodyPr wrap="square">
            <a:spAutoFit/>
          </a:bodyPr>
          <a:lstStyle/>
          <a:p>
            <a:r>
              <a:rPr lang="es-MX" sz="1800" b="1" i="0" u="none" strike="noStrike" cap="none" dirty="0">
                <a:solidFill>
                  <a:srgbClr val="16181C"/>
                </a:solidFill>
                <a:latin typeface="Montserrat"/>
                <a:ea typeface="Montserrat"/>
                <a:cs typeface="Montserrat"/>
                <a:sym typeface="Montserrat"/>
              </a:rPr>
              <a:t>2020</a:t>
            </a:r>
            <a:endParaRPr lang="es-CO" sz="1800" dirty="0"/>
          </a:p>
        </p:txBody>
      </p:sp>
    </p:spTree>
    <p:extLst>
      <p:ext uri="{BB962C8B-B14F-4D97-AF65-F5344CB8AC3E}">
        <p14:creationId xmlns:p14="http://schemas.microsoft.com/office/powerpoint/2010/main" val="182407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20"/>
        <p:cNvGrpSpPr/>
        <p:nvPr/>
      </p:nvGrpSpPr>
      <p:grpSpPr>
        <a:xfrm>
          <a:off x="0" y="0"/>
          <a:ext cx="0" cy="0"/>
          <a:chOff x="0" y="0"/>
          <a:chExt cx="0" cy="0"/>
        </a:xfrm>
      </p:grpSpPr>
      <p:sp>
        <p:nvSpPr>
          <p:cNvPr id="121" name="Google Shape;121;g7ed7eb645d_0_695"/>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22" name="Google Shape;122;g7ed7eb645d_0_695"/>
          <p:cNvSpPr txBox="1"/>
          <p:nvPr/>
        </p:nvSpPr>
        <p:spPr>
          <a:xfrm>
            <a:off x="1700960" y="2389500"/>
            <a:ext cx="7214400"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Planteamiento de preguntas</a:t>
            </a:r>
            <a:endParaRPr sz="6800" b="1" i="0" u="none" strike="noStrike" cap="none" dirty="0">
              <a:solidFill>
                <a:srgbClr val="FFFFFF"/>
              </a:solidFill>
              <a:latin typeface="Montserrat"/>
              <a:ea typeface="Montserrat"/>
              <a:cs typeface="Montserrat"/>
              <a:sym typeface="Montserrat"/>
            </a:endParaRPr>
          </a:p>
        </p:txBody>
      </p:sp>
      <p:pic>
        <p:nvPicPr>
          <p:cNvPr id="123" name="Google Shape;123;g7ed7eb645d_0_695"/>
          <p:cNvPicPr preferRelativeResize="0"/>
          <p:nvPr/>
        </p:nvPicPr>
        <p:blipFill rotWithShape="1">
          <a:blip r:embed="rId3">
            <a:alphaModFix/>
          </a:blip>
          <a:srcRect/>
          <a:stretch/>
        </p:blipFill>
        <p:spPr>
          <a:xfrm flipH="1">
            <a:off x="607160" y="4411099"/>
            <a:ext cx="182144" cy="2553202"/>
          </a:xfrm>
          <a:prstGeom prst="rect">
            <a:avLst/>
          </a:prstGeom>
          <a:noFill/>
          <a:ln>
            <a:noFill/>
          </a:ln>
        </p:spPr>
      </p:pic>
      <p:cxnSp>
        <p:nvCxnSpPr>
          <p:cNvPr id="124" name="Google Shape;124;g7ed7eb645d_0_695"/>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25" name="Google Shape;125;g7ed7eb645d_0_695"/>
          <p:cNvPicPr preferRelativeResize="0"/>
          <p:nvPr/>
        </p:nvPicPr>
        <p:blipFill rotWithShape="1">
          <a:blip r:embed="rId4">
            <a:alphaModFix/>
          </a:blip>
          <a:srcRect/>
          <a:stretch/>
        </p:blipFill>
        <p:spPr>
          <a:xfrm>
            <a:off x="10901977" y="2886617"/>
            <a:ext cx="3017469" cy="3024898"/>
          </a:xfrm>
          <a:prstGeom prst="rect">
            <a:avLst/>
          </a:prstGeom>
          <a:noFill/>
          <a:ln>
            <a:noFill/>
          </a:ln>
        </p:spPr>
      </p:pic>
      <p:pic>
        <p:nvPicPr>
          <p:cNvPr id="126" name="Google Shape;126;g7ed7eb645d_0_695"/>
          <p:cNvPicPr preferRelativeResize="0"/>
          <p:nvPr/>
        </p:nvPicPr>
        <p:blipFill rotWithShape="1">
          <a:blip r:embed="rId5">
            <a:alphaModFix/>
          </a:blip>
          <a:srcRect/>
          <a:stretch/>
        </p:blipFill>
        <p:spPr>
          <a:xfrm>
            <a:off x="8119915" y="607839"/>
            <a:ext cx="3384330" cy="841873"/>
          </a:xfrm>
          <a:prstGeom prst="rect">
            <a:avLst/>
          </a:prstGeom>
          <a:noFill/>
          <a:ln>
            <a:noFill/>
          </a:ln>
        </p:spPr>
      </p:pic>
      <p:cxnSp>
        <p:nvCxnSpPr>
          <p:cNvPr id="127" name="Google Shape;127;g7ed7eb645d_0_695"/>
          <p:cNvCxnSpPr/>
          <p:nvPr/>
        </p:nvCxnSpPr>
        <p:spPr>
          <a:xfrm>
            <a:off x="14475844" y="-11"/>
            <a:ext cx="0" cy="2549166"/>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98902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g7ed7eb645d_0_8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5" name="Google Shape;145;g7ed7eb645d_0_8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6" name="Google Shape;146;g7ed7eb645d_0_8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7" name="Google Shape;147;g7ed7eb645d_0_8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8" name="Google Shape;148;g7ed7eb645d_0_820"/>
          <p:cNvSpPr txBox="1"/>
          <p:nvPr/>
        </p:nvSpPr>
        <p:spPr>
          <a:xfrm>
            <a:off x="4900195" y="1506101"/>
            <a:ext cx="8374089" cy="5344577"/>
          </a:xfrm>
          <a:prstGeom prst="rect">
            <a:avLst/>
          </a:prstGeom>
          <a:noFill/>
          <a:ln>
            <a:noFill/>
          </a:ln>
        </p:spPr>
        <p:txBody>
          <a:bodyPr spcFirstLastPara="1" wrap="square" lIns="147725" tIns="147725" rIns="147725" bIns="147725" anchor="t" anchorCtr="0">
            <a:noAutofit/>
          </a:bodyPr>
          <a:lstStyle/>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rPr>
              <a:t>¿Tiene alguna relación los resultados matemáticos de las pruebas saber 11 con la Escasez de programadores?</a:t>
            </a:r>
            <a:endParaRPr lang="es-MX" sz="2000" b="0" i="0" u="none" strike="noStrike" cap="none" dirty="0">
              <a:solidFill>
                <a:srgbClr val="2B303C"/>
              </a:solidFill>
              <a:latin typeface="Montserrat" panose="00000500000000000000" pitchFamily="2" charset="0"/>
              <a:ea typeface="Montserrat SemiBold"/>
              <a:cs typeface="Montserrat SemiBold"/>
              <a:sym typeface="Montserrat SemiBold"/>
            </a:endParaRPr>
          </a:p>
          <a:p>
            <a:pPr marL="457200" marR="0" lvl="0" indent="-457200" algn="l" rtl="0">
              <a:lnSpc>
                <a:spcPct val="100000"/>
              </a:lnSpc>
              <a:spcBef>
                <a:spcPts val="0"/>
              </a:spcBef>
              <a:spcAft>
                <a:spcPts val="0"/>
              </a:spcAft>
              <a:buClr>
                <a:srgbClr val="000000"/>
              </a:buClr>
              <a:buSzPts val="2600"/>
              <a:buFont typeface="Arial" panose="020B0604020202020204" pitchFamily="34" charset="0"/>
              <a:buChar char="•"/>
            </a:pPr>
            <a:endParaRPr lang="es-MX" sz="2000" b="0" i="0" u="none" strike="noStrike" cap="none" dirty="0">
              <a:solidFill>
                <a:srgbClr val="2B303C"/>
              </a:solidFill>
              <a:latin typeface="Montserrat" panose="00000500000000000000" pitchFamily="2" charset="0"/>
              <a:ea typeface="Montserrat SemiBold"/>
              <a:cs typeface="Montserrat SemiBold"/>
              <a:sym typeface="Montserrat SemiBold"/>
            </a:endParaRP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4B22F4"/>
                </a:solidFill>
                <a:latin typeface="Montserrat" panose="00000500000000000000" pitchFamily="2" charset="0"/>
                <a:ea typeface="Montserrat SemiBold"/>
                <a:cs typeface="Montserrat SemiBold"/>
                <a:sym typeface="Montserrat SemiBold"/>
              </a:rPr>
              <a:t>¿Cuántos estudiantes de estudios básicos se postularon para entrar a las rutas 1 y 2 de la misión 100 mil programadores del </a:t>
            </a:r>
            <a:r>
              <a:rPr lang="es-MX" sz="2000" dirty="0" err="1">
                <a:solidFill>
                  <a:srgbClr val="4B22F4"/>
                </a:solidFill>
                <a:latin typeface="Montserrat" panose="00000500000000000000" pitchFamily="2" charset="0"/>
                <a:ea typeface="Montserrat SemiBold"/>
                <a:cs typeface="Montserrat SemiBold"/>
                <a:sym typeface="Montserrat SemiBold"/>
              </a:rPr>
              <a:t>MINTic</a:t>
            </a:r>
            <a:r>
              <a:rPr lang="es-MX" sz="2000" dirty="0">
                <a:solidFill>
                  <a:srgbClr val="4B22F4"/>
                </a:solidFill>
                <a:latin typeface="Montserrat" panose="00000500000000000000" pitchFamily="2" charset="0"/>
                <a:ea typeface="Montserrat SemiBold"/>
                <a:cs typeface="Montserrat SemiBold"/>
                <a:sym typeface="Montserrat SemiBold"/>
              </a:rPr>
              <a:t> en el 2020?</a:t>
            </a: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4B22F4"/>
              </a:solidFill>
              <a:latin typeface="Montserrat" panose="00000500000000000000" pitchFamily="2" charset="0"/>
              <a:ea typeface="Montserrat SemiBold"/>
              <a:cs typeface="Montserrat SemiBold"/>
              <a:sym typeface="Montserrat SemiBold"/>
            </a:endParaRP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rPr>
              <a:t>¿Qué población se ha inscrito en el programa misión 100 mil programadores del </a:t>
            </a:r>
            <a:r>
              <a:rPr lang="es-MX" sz="2000" dirty="0" err="1">
                <a:solidFill>
                  <a:srgbClr val="2B303C"/>
                </a:solidFill>
                <a:latin typeface="Montserrat" panose="00000500000000000000" pitchFamily="2" charset="0"/>
                <a:ea typeface="Montserrat SemiBold"/>
                <a:cs typeface="Montserrat SemiBold"/>
                <a:sym typeface="Montserrat SemiBold"/>
              </a:rPr>
              <a:t>MINTic</a:t>
            </a:r>
            <a:r>
              <a:rPr lang="es-MX" sz="2000" dirty="0">
                <a:solidFill>
                  <a:srgbClr val="2B303C"/>
                </a:solidFill>
                <a:latin typeface="Montserrat" panose="00000500000000000000" pitchFamily="2" charset="0"/>
                <a:ea typeface="Montserrat SemiBold"/>
                <a:cs typeface="Montserrat SemiBold"/>
                <a:sym typeface="Montserrat SemiBold"/>
              </a:rPr>
              <a:t> en el 2020?</a:t>
            </a: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4B22F4"/>
              </a:solidFill>
              <a:latin typeface="Montserrat" panose="00000500000000000000" pitchFamily="2" charset="0"/>
              <a:ea typeface="Montserrat SemiBold"/>
              <a:cs typeface="Montserrat SemiBold"/>
              <a:sym typeface="Montserrat SemiBold"/>
            </a:endParaRP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4B22F4"/>
                </a:solidFill>
                <a:latin typeface="Montserrat" panose="00000500000000000000" pitchFamily="2" charset="0"/>
                <a:ea typeface="Montserrat SemiBold"/>
                <a:cs typeface="Montserrat SemiBold"/>
                <a:sym typeface="Montserrat SemiBold"/>
              </a:rPr>
              <a:t>¿Qué resultados se obtuvieron en saber 11 para el 2020 en las pruebas matemáticas?</a:t>
            </a: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endParaRPr lang="es-MX" sz="2000" dirty="0">
              <a:solidFill>
                <a:srgbClr val="4B22F4"/>
              </a:solidFill>
              <a:latin typeface="Montserrat" panose="00000500000000000000" pitchFamily="2" charset="0"/>
              <a:ea typeface="Montserrat SemiBold"/>
              <a:cs typeface="Montserrat SemiBold"/>
              <a:sym typeface="Montserrat SemiBold"/>
            </a:endParaRPr>
          </a:p>
          <a:p>
            <a:pPr marL="342900" marR="0" lvl="0" indent="-342900" algn="l" rtl="0">
              <a:lnSpc>
                <a:spcPct val="100000"/>
              </a:lnSpc>
              <a:spcBef>
                <a:spcPts val="0"/>
              </a:spcBef>
              <a:spcAft>
                <a:spcPts val="0"/>
              </a:spcAft>
              <a:buClr>
                <a:srgbClr val="000000"/>
              </a:buClr>
              <a:buSzPts val="2600"/>
              <a:buFont typeface="Arial" panose="020B0604020202020204" pitchFamily="34" charset="0"/>
              <a:buChar char="•"/>
            </a:pPr>
            <a:r>
              <a:rPr lang="es-MX" sz="2000" dirty="0">
                <a:solidFill>
                  <a:srgbClr val="2B303C"/>
                </a:solidFill>
                <a:latin typeface="Montserrat" panose="00000500000000000000" pitchFamily="2" charset="0"/>
                <a:ea typeface="Montserrat SemiBold"/>
                <a:cs typeface="Montserrat SemiBold"/>
                <a:sym typeface="Montserrat SemiBold"/>
              </a:rPr>
              <a:t>¿Qué tan efectivo fue el programa del </a:t>
            </a:r>
            <a:r>
              <a:rPr lang="es-MX" sz="2000" dirty="0" err="1">
                <a:solidFill>
                  <a:srgbClr val="2B303C"/>
                </a:solidFill>
                <a:latin typeface="Montserrat" panose="00000500000000000000" pitchFamily="2" charset="0"/>
                <a:ea typeface="Montserrat SemiBold"/>
                <a:cs typeface="Montserrat SemiBold"/>
                <a:sym typeface="Montserrat SemiBold"/>
              </a:rPr>
              <a:t>Mintic</a:t>
            </a:r>
            <a:r>
              <a:rPr lang="es-MX" sz="2000" dirty="0">
                <a:solidFill>
                  <a:srgbClr val="2B303C"/>
                </a:solidFill>
                <a:latin typeface="Montserrat" panose="00000500000000000000" pitchFamily="2" charset="0"/>
                <a:ea typeface="Montserrat SemiBold"/>
                <a:cs typeface="Montserrat SemiBold"/>
                <a:sym typeface="Montserrat SemiBold"/>
              </a:rPr>
              <a:t> para programadores?</a:t>
            </a:r>
          </a:p>
        </p:txBody>
      </p:sp>
      <p:sp>
        <p:nvSpPr>
          <p:cNvPr id="149" name="Google Shape;149;g7ed7eb645d_0_820"/>
          <p:cNvSpPr txBox="1"/>
          <p:nvPr/>
        </p:nvSpPr>
        <p:spPr>
          <a:xfrm>
            <a:off x="2295842" y="414450"/>
            <a:ext cx="942421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PLANTEAMIENTO DE PREGUNTAS</a:t>
            </a:r>
            <a:endParaRPr sz="4000" b="0" i="0" u="none" strike="noStrike" cap="none" dirty="0">
              <a:solidFill>
                <a:srgbClr val="16181C"/>
              </a:solidFill>
              <a:latin typeface="Montserrat"/>
              <a:ea typeface="Montserrat"/>
              <a:cs typeface="Montserrat"/>
              <a:sym typeface="Montserrat"/>
            </a:endParaRPr>
          </a:p>
        </p:txBody>
      </p:sp>
      <p:pic>
        <p:nvPicPr>
          <p:cNvPr id="151" name="Google Shape;151;g7ed7eb645d_0_820"/>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52" name="Google Shape;152;g7ed7eb645d_0_820"/>
          <p:cNvPicPr preferRelativeResize="0"/>
          <p:nvPr/>
        </p:nvPicPr>
        <p:blipFill rotWithShape="1">
          <a:blip r:embed="rId5">
            <a:alphaModFix/>
          </a:blip>
          <a:srcRect/>
          <a:stretch/>
        </p:blipFill>
        <p:spPr>
          <a:xfrm>
            <a:off x="11838938" y="594726"/>
            <a:ext cx="2165348" cy="482600"/>
          </a:xfrm>
          <a:prstGeom prst="rect">
            <a:avLst/>
          </a:prstGeom>
          <a:noFill/>
          <a:ln>
            <a:noFill/>
          </a:ln>
        </p:spPr>
      </p:pic>
      <p:pic>
        <p:nvPicPr>
          <p:cNvPr id="14" name="Google Shape;333;g7ed7eb645d_0_942">
            <a:extLst>
              <a:ext uri="{FF2B5EF4-FFF2-40B4-BE49-F238E27FC236}">
                <a16:creationId xmlns:a16="http://schemas.microsoft.com/office/drawing/2014/main" id="{B28453DC-708A-4564-842A-466DDB4CD5A5}"/>
              </a:ext>
            </a:extLst>
          </p:cNvPr>
          <p:cNvPicPr preferRelativeResize="0"/>
          <p:nvPr/>
        </p:nvPicPr>
        <p:blipFill rotWithShape="1">
          <a:blip r:embed="rId6">
            <a:alphaModFix/>
          </a:blip>
          <a:srcRect/>
          <a:stretch/>
        </p:blipFill>
        <p:spPr>
          <a:xfrm>
            <a:off x="1378402" y="2531513"/>
            <a:ext cx="2320233" cy="2320257"/>
          </a:xfrm>
          <a:prstGeom prst="rect">
            <a:avLst/>
          </a:prstGeom>
          <a:noFill/>
          <a:ln>
            <a:noFill/>
          </a:ln>
        </p:spPr>
      </p:pic>
    </p:spTree>
    <p:extLst>
      <p:ext uri="{BB962C8B-B14F-4D97-AF65-F5344CB8AC3E}">
        <p14:creationId xmlns:p14="http://schemas.microsoft.com/office/powerpoint/2010/main" val="171247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20"/>
        <p:cNvGrpSpPr/>
        <p:nvPr/>
      </p:nvGrpSpPr>
      <p:grpSpPr>
        <a:xfrm>
          <a:off x="0" y="0"/>
          <a:ext cx="0" cy="0"/>
          <a:chOff x="0" y="0"/>
          <a:chExt cx="0" cy="0"/>
        </a:xfrm>
      </p:grpSpPr>
      <p:sp>
        <p:nvSpPr>
          <p:cNvPr id="121" name="Google Shape;121;g7ed7eb645d_0_695"/>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22" name="Google Shape;122;g7ed7eb645d_0_695"/>
          <p:cNvSpPr txBox="1"/>
          <p:nvPr/>
        </p:nvSpPr>
        <p:spPr>
          <a:xfrm>
            <a:off x="1494503" y="2389500"/>
            <a:ext cx="8760783"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Análisis </a:t>
            </a:r>
          </a:p>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Limpieza  Transformación de Datos </a:t>
            </a:r>
            <a:endParaRPr sz="6800" b="1" i="0" u="none" strike="noStrike" cap="none" dirty="0">
              <a:solidFill>
                <a:srgbClr val="FFFFFF"/>
              </a:solidFill>
              <a:latin typeface="Montserrat"/>
              <a:ea typeface="Montserrat"/>
              <a:cs typeface="Montserrat"/>
              <a:sym typeface="Montserrat"/>
            </a:endParaRPr>
          </a:p>
        </p:txBody>
      </p:sp>
      <p:pic>
        <p:nvPicPr>
          <p:cNvPr id="123" name="Google Shape;123;g7ed7eb645d_0_695"/>
          <p:cNvPicPr preferRelativeResize="0"/>
          <p:nvPr/>
        </p:nvPicPr>
        <p:blipFill rotWithShape="1">
          <a:blip r:embed="rId3">
            <a:alphaModFix/>
          </a:blip>
          <a:srcRect/>
          <a:stretch/>
        </p:blipFill>
        <p:spPr>
          <a:xfrm flipH="1">
            <a:off x="607160" y="4411099"/>
            <a:ext cx="182144" cy="2553202"/>
          </a:xfrm>
          <a:prstGeom prst="rect">
            <a:avLst/>
          </a:prstGeom>
          <a:noFill/>
          <a:ln>
            <a:noFill/>
          </a:ln>
        </p:spPr>
      </p:pic>
      <p:cxnSp>
        <p:nvCxnSpPr>
          <p:cNvPr id="124" name="Google Shape;124;g7ed7eb645d_0_695"/>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25" name="Google Shape;125;g7ed7eb645d_0_695"/>
          <p:cNvPicPr preferRelativeResize="0"/>
          <p:nvPr/>
        </p:nvPicPr>
        <p:blipFill rotWithShape="1">
          <a:blip r:embed="rId4">
            <a:alphaModFix/>
          </a:blip>
          <a:srcRect/>
          <a:stretch/>
        </p:blipFill>
        <p:spPr>
          <a:xfrm>
            <a:off x="10901977" y="2886617"/>
            <a:ext cx="3017469" cy="3024898"/>
          </a:xfrm>
          <a:prstGeom prst="rect">
            <a:avLst/>
          </a:prstGeom>
          <a:noFill/>
          <a:ln>
            <a:noFill/>
          </a:ln>
        </p:spPr>
      </p:pic>
      <p:pic>
        <p:nvPicPr>
          <p:cNvPr id="126" name="Google Shape;126;g7ed7eb645d_0_695"/>
          <p:cNvPicPr preferRelativeResize="0"/>
          <p:nvPr/>
        </p:nvPicPr>
        <p:blipFill rotWithShape="1">
          <a:blip r:embed="rId5">
            <a:alphaModFix/>
          </a:blip>
          <a:srcRect/>
          <a:stretch/>
        </p:blipFill>
        <p:spPr>
          <a:xfrm>
            <a:off x="8119915" y="607839"/>
            <a:ext cx="3384330" cy="841873"/>
          </a:xfrm>
          <a:prstGeom prst="rect">
            <a:avLst/>
          </a:prstGeom>
          <a:noFill/>
          <a:ln>
            <a:noFill/>
          </a:ln>
        </p:spPr>
      </p:pic>
      <p:cxnSp>
        <p:nvCxnSpPr>
          <p:cNvPr id="127" name="Google Shape;127;g7ed7eb645d_0_695"/>
          <p:cNvCxnSpPr/>
          <p:nvPr/>
        </p:nvCxnSpPr>
        <p:spPr>
          <a:xfrm>
            <a:off x="14475844" y="-11"/>
            <a:ext cx="0" cy="2549166"/>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105903681"/>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16.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6.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6.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Malla</Template>
  <TotalTime>0</TotalTime>
  <Words>1117</Words>
  <Application>Microsoft Office PowerPoint</Application>
  <PresentationFormat>Personalizado</PresentationFormat>
  <Paragraphs>175</Paragraphs>
  <Slides>24</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Century Gothic</vt:lpstr>
      <vt:lpstr>Montserrat</vt:lpstr>
      <vt:lpstr>Calibri</vt:lpstr>
      <vt:lpstr>Montserrat SemiBold</vt:lpstr>
      <vt:lpstr>Montserrat Medium</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CONTENIDOS-41</dc:creator>
  <cp:lastModifiedBy>Jeimy Ramirez</cp:lastModifiedBy>
  <cp:revision>1</cp:revision>
  <dcterms:created xsi:type="dcterms:W3CDTF">2019-06-04T15:49:37Z</dcterms:created>
  <dcterms:modified xsi:type="dcterms:W3CDTF">2022-02-06T14:03:08Z</dcterms:modified>
</cp:coreProperties>
</file>