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8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9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3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6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4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33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71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9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8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2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4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7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9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4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7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Jeyakumar 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M. Jeyakumar. Passionate about technology and problem-solving.</a:t>
            </a:r>
          </a:p>
          <a:p>
            <a:r>
              <a:t>Skilled in Java and C programming.</a:t>
            </a:r>
          </a:p>
          <a:p>
            <a:r>
              <a:t>Talented in editing and social media management.</a:t>
            </a:r>
          </a:p>
          <a:p>
            <a:r>
              <a:t>Combines technical expertise with creativity.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 a successful e-commerce store.</a:t>
            </a:r>
          </a:p>
          <a:p>
            <a:r>
              <a:t>• Leverage technology and marketing for growth.</a:t>
            </a:r>
          </a:p>
          <a:p>
            <a:r>
              <a:t>• Build connections with other e-commerce companies.</a:t>
            </a:r>
          </a:p>
          <a:p>
            <a:r>
              <a:t>• Expand network and scale ventures.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Developed an affiliate website promoting Amazon products.</a:t>
            </a:r>
          </a:p>
          <a:p>
            <a:r>
              <a:t>• Gained hands-on experience in website development and affiliate marketing.</a:t>
            </a:r>
          </a:p>
          <a:p>
            <a:r>
              <a:t>• Learned user-friendly design, SEO optimization, and digital marketing.</a:t>
            </a:r>
          </a:p>
          <a:p>
            <a:r>
              <a:t>• Exposure to both technical and business aspects of online ventures.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Code: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index.html defines the structure of the portfolio.</a:t>
            </a:r>
          </a:p>
          <a:p>
            <a:r>
              <a:t>• Sections: About Me, Goals, Projects, Contact.</a:t>
            </a:r>
          </a:p>
          <a:p>
            <a:r>
              <a:t>• Includes navigation and contact form.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Code: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style.css adds styling to the website.</a:t>
            </a:r>
          </a:p>
          <a:p>
            <a:r>
              <a:t>• Gradient background, styled navigation bar.</a:t>
            </a:r>
          </a:p>
          <a:p>
            <a:r>
              <a:t>• Responsive section design with shadows and rounded corners.</a:t>
            </a:r>
          </a:p>
          <a:p>
            <a:r>
              <a:t>• Styled contact form and button hover effects.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Code: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script.js handles form submission.</a:t>
            </a:r>
          </a:p>
          <a:p>
            <a:r>
              <a:t>• Prevents page reload on submit.</a:t>
            </a:r>
          </a:p>
          <a:p>
            <a:r>
              <a:t>• Displays confirmation message dynamically.</a:t>
            </a:r>
          </a:p>
          <a:p>
            <a:r>
              <a:t>• Clears form after submission.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Feel free to reach out via the Contact section on the website.</a:t>
            </a:r>
          </a:p>
          <a:p>
            <a:r>
              <a:t>Thank you!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242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Jeyakumar Digital Portfolio</vt:lpstr>
      <vt:lpstr>About Me</vt:lpstr>
      <vt:lpstr>My Goals</vt:lpstr>
      <vt:lpstr>My Projects</vt:lpstr>
      <vt:lpstr>Project Code: HTML</vt:lpstr>
      <vt:lpstr>Project Code: CSS</vt:lpstr>
      <vt:lpstr>Project Code: JavaScript</vt:lpstr>
      <vt:lpstr>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2025-09-09T09:12:09Z</dcterms:modified>
  <cp:category/>
</cp:coreProperties>
</file>