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M. Jeyakumar</a:t>
            </a:r>
          </a:p>
          <a:p>
            <a:r>
              <a:rPr lang="en-US" sz="2400" dirty="0"/>
              <a:t>REGISTER NO AND NMID: 212402365 </a:t>
            </a:r>
            <a:r>
              <a:rPr lang="en-US" sz="2400"/>
              <a:t>/ 22214053CAD1709ACAD448C726251670</a:t>
            </a:r>
            <a:endParaRPr lang="en-US" sz="2400" dirty="0">
              <a:cs typeface="Calibri"/>
            </a:endParaRPr>
          </a:p>
          <a:p>
            <a:r>
              <a:rPr lang="en-US" sz="2400" dirty="0"/>
              <a:t>DEPARTMENT: BCA</a:t>
            </a:r>
          </a:p>
          <a:p>
            <a:r>
              <a:rPr lang="en-US" sz="2400" dirty="0"/>
              <a:t>COLLEGE: Agurchand Manmull Jain 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09800" y="749627"/>
            <a:ext cx="8480425" cy="4648708"/>
          </a:xfrm>
          <a:prstGeom prst="rect">
            <a:avLst/>
          </a:prstGeom>
        </p:spPr>
        <p:txBody>
          <a:bodyPr vert="horz" wrap="square" lIns="0" tIns="16510" rIns="0" bIns="0" rtlCol="0">
            <a:spAutoFit/>
          </a:bodyPr>
          <a:lstStyle/>
          <a:p>
            <a:pPr marL="0" marR="0" lvl="0" indent="0" algn="l" defTabSz="914400" rtl="0" eaLnBrk="0" fontAlgn="base" latinLnBrk="0" hangingPunct="0">
              <a:lnSpc>
                <a:spcPct val="100000"/>
              </a:lnSpc>
              <a:spcBef>
                <a:spcPct val="0"/>
              </a:spcBef>
              <a:spcAft>
                <a:spcPct val="0"/>
              </a:spcAft>
              <a:buClrTx/>
              <a:buSzTx/>
              <a:tabLst/>
            </a:pPr>
            <a:r>
              <a:rPr lang="en-IN" sz="4250" spc="15" dirty="0"/>
              <a:t>RESULTS AND SCREENSHOTS</a:t>
            </a:r>
            <a:br>
              <a:rPr lang="en-IN" sz="4250" spc="15" dirty="0"/>
            </a:br>
            <a:r>
              <a:rPr kumimoji="0" lang="en-US" altLang="en-US" sz="3600" b="0" i="0" u="none" strike="noStrike" cap="none" normalizeH="0" baseline="0" dirty="0">
                <a:ln>
                  <a:noFill/>
                </a:ln>
                <a:solidFill>
                  <a:schemeClr val="tx1"/>
                </a:solidFill>
                <a:effectLst/>
                <a:latin typeface="Arial" panose="020B0604020202020204" pitchFamily="34" charset="0"/>
              </a:rPr>
              <a:t>Successfully designed and deployed an interactive portfolio</a:t>
            </a:r>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3600" b="0" i="0" u="none" strike="noStrike" cap="none" normalizeH="0" baseline="0" dirty="0">
                <a:ln>
                  <a:noFill/>
                </a:ln>
                <a:solidFill>
                  <a:schemeClr val="tx1"/>
                </a:solidFill>
                <a:effectLst/>
                <a:latin typeface="Arial" panose="020B0604020202020204" pitchFamily="34" charset="0"/>
              </a:rPr>
              <a:t>Clear representation of academic and career achievements</a:t>
            </a:r>
            <a:br>
              <a:rPr kumimoji="0" lang="en-US" altLang="en-US" sz="3600" b="0" i="0" u="none" strike="noStrike" cap="none" normalizeH="0" baseline="0" dirty="0">
                <a:ln>
                  <a:noFill/>
                </a:ln>
                <a:solidFill>
                  <a:schemeClr val="tx1"/>
                </a:solidFill>
                <a:effectLst/>
                <a:latin typeface="Arial" panose="020B0604020202020204" pitchFamily="34" charset="0"/>
              </a:rPr>
            </a:br>
            <a:r>
              <a:rPr kumimoji="0" lang="en-US" altLang="en-US" sz="3600" b="0" i="0" u="none" strike="noStrike" cap="none" normalizeH="0" baseline="0" dirty="0">
                <a:ln>
                  <a:noFill/>
                </a:ln>
                <a:solidFill>
                  <a:schemeClr val="tx1"/>
                </a:solidFill>
                <a:effectLst/>
                <a:latin typeface="Arial" panose="020B0604020202020204" pitchFamily="34" charset="0"/>
              </a:rPr>
              <a:t>Professional layout that enhances visibility to recruiters</a:t>
            </a:r>
            <a:br>
              <a:rPr kumimoji="0" lang="en-US" altLang="en-US" sz="4400" b="0" i="0" u="none" strike="noStrike" cap="none" normalizeH="0" baseline="0" dirty="0">
                <a:ln>
                  <a:noFill/>
                </a:ln>
                <a:solidFill>
                  <a:schemeClr val="tx1"/>
                </a:solidFill>
                <a:effectLst/>
                <a:latin typeface="Arial" panose="020B0604020202020204" pitchFamily="34" charset="0"/>
              </a:rPr>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304800"/>
            <a:ext cx="4578668" cy="5922775"/>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r>
              <a:rPr lang="en-US" sz="2800" dirty="0"/>
              <a:t>The project demonstrates how </a:t>
            </a:r>
            <a:r>
              <a:rPr lang="en-US" sz="2800" b="1" dirty="0"/>
              <a:t>front-end web development</a:t>
            </a:r>
            <a:r>
              <a:rPr lang="en-US" sz="2800" dirty="0"/>
              <a:t> can be applied to create a personal brand. This interactive portfolio will help present education, skills, and achievements effectively, ensuring better career opportunities and networking growth.</a:t>
            </a:r>
            <a:endParaRPr sz="2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95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solidFill>
                <a:srgbClr val="FF0000"/>
              </a:solidFill>
              <a:highlight>
                <a:srgbClr val="C0C0C0"/>
              </a:highlight>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598604" cy="27020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r>
              <a:rPr lang="en-US" sz="4400" dirty="0"/>
              <a:t>Interactive Digital Portfolio using Front-End Development</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8200" y="533400"/>
            <a:ext cx="5636895" cy="5633593"/>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r>
              <a:rPr lang="en-US" sz="2800" dirty="0"/>
              <a:t>In today’s competitive world, a traditional resume or CV often fails to showcase a student’s true skills, achievements, and creativity. There is a need for an </a:t>
            </a:r>
            <a:r>
              <a:rPr lang="en-US" sz="2800" b="1" dirty="0"/>
              <a:t>interactive digital portfolio</a:t>
            </a:r>
            <a:r>
              <a:rPr lang="en-US" sz="2800" dirty="0"/>
              <a:t> that not only presents academic and career details but also reflects technical skills through modern web development practices.</a:t>
            </a:r>
            <a:br>
              <a:rPr lang="en-US" sz="160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47333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r>
              <a:rPr lang="en-US" sz="2400" dirty="0"/>
              <a:t>This project focuses on creating an </a:t>
            </a:r>
            <a:r>
              <a:rPr lang="en-US" sz="2400" b="1" dirty="0"/>
              <a:t>interactive digital portfolio</a:t>
            </a:r>
            <a:r>
              <a:rPr lang="en-US" sz="2400" dirty="0"/>
              <a:t> using front-end web technologies.</a:t>
            </a:r>
            <a:br>
              <a:rPr lang="en-US" sz="2400" dirty="0"/>
            </a:br>
            <a:r>
              <a:rPr lang="en-US" sz="2400" dirty="0"/>
              <a:t>The portfolio highlights personal details, academic achievements, technical skills, and career goals in an engaging and professional way. It serves as an online identity for students to present themselves effectively to recruiters, peers, and institutions.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448654"/>
          </a:xfrm>
          <a:prstGeom prst="rect">
            <a:avLst/>
          </a:prstGeom>
        </p:spPr>
        <p:txBody>
          <a:bodyPr vert="horz" wrap="square" lIns="0" tIns="16510" rIns="0" bIns="0" rtlCol="0">
            <a:spAutoFit/>
          </a:bodyPr>
          <a:lstStyle/>
          <a:p>
            <a:pPr marL="0" marR="0" lvl="0" indent="0" algn="l" defTabSz="914400" rtl="0" eaLnBrk="0" fontAlgn="base" latinLnBrk="0" hangingPunct="0">
              <a:lnSpc>
                <a:spcPct val="100000"/>
              </a:lnSpc>
              <a:spcBef>
                <a:spcPct val="0"/>
              </a:spcBef>
              <a:spcAft>
                <a:spcPct val="0"/>
              </a:spcAft>
              <a:buClrTx/>
              <a:buSzTx/>
              <a:tabLst/>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r>
              <a:rPr kumimoji="0" lang="en-US" altLang="en-US" sz="2800" b="0" i="0" u="none" strike="noStrike" cap="none" normalizeH="0" baseline="0" dirty="0">
                <a:ln>
                  <a:noFill/>
                </a:ln>
                <a:solidFill>
                  <a:schemeClr val="tx1"/>
                </a:solidFill>
                <a:effectLst/>
                <a:latin typeface="Arial" panose="020B0604020202020204" pitchFamily="34" charset="0"/>
              </a:rPr>
              <a:t>Recruiters and employers evaluating candidates</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College faculty and mentors for academic reviews</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Peers and collaborators for networking</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General audience interested in career achievements</a:t>
            </a:r>
            <a:br>
              <a:rPr kumimoji="0" lang="en-US" altLang="en-US" sz="2800" b="0" i="0" u="none" strike="noStrike" cap="none" normalizeH="0" baseline="0" dirty="0">
                <a:ln>
                  <a:noFill/>
                </a:ln>
                <a:solidFill>
                  <a:schemeClr val="tx1"/>
                </a:solidFill>
                <a:effectLst/>
                <a:latin typeface="Arial" panose="020B0604020202020204" pitchFamily="34" charset="0"/>
              </a:rPr>
            </a:br>
            <a:endParaRPr sz="2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13" y="1066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695574" y="434849"/>
            <a:ext cx="9763125" cy="3152786"/>
          </a:xfrm>
          <a:prstGeom prst="rect">
            <a:avLst/>
          </a:prstGeom>
        </p:spPr>
        <p:txBody>
          <a:bodyPr vert="horz" wrap="square" lIns="0" tIns="13335" rIns="0" bIns="0" rtlCol="0">
            <a:spAutoFit/>
          </a:bodyPr>
          <a:lstStyle/>
          <a:p>
            <a:r>
              <a:rPr lang="en-IN" sz="3600" spc="10" dirty="0"/>
              <a:t>TOOLS AND TECHNIQUES </a:t>
            </a:r>
            <a:br>
              <a:rPr lang="en-IN" sz="3600" spc="10" dirty="0"/>
            </a:br>
            <a:r>
              <a:rPr lang="en-IN" sz="3600" spc="10" dirty="0"/>
              <a:t>  </a:t>
            </a:r>
            <a:r>
              <a:rPr lang="en-US" sz="3200" b="1" dirty="0"/>
              <a:t>HTML5</a:t>
            </a:r>
            <a:r>
              <a:rPr lang="en-US" sz="3200" dirty="0"/>
              <a:t> – for structure</a:t>
            </a:r>
            <a:br>
              <a:rPr lang="en-US" sz="3200" dirty="0"/>
            </a:br>
            <a:r>
              <a:rPr lang="en-US" sz="3200" dirty="0"/>
              <a:t>  </a:t>
            </a:r>
            <a:r>
              <a:rPr lang="en-US" sz="3200" b="1" dirty="0"/>
              <a:t>CSS3</a:t>
            </a:r>
            <a:r>
              <a:rPr lang="en-US" sz="3200" dirty="0"/>
              <a:t> – for styling and layout</a:t>
            </a:r>
            <a:br>
              <a:rPr lang="en-US" sz="3200" dirty="0"/>
            </a:br>
            <a:r>
              <a:rPr lang="en-US" sz="3200" dirty="0"/>
              <a:t>  </a:t>
            </a:r>
            <a:r>
              <a:rPr lang="en-US" sz="3200" b="1" dirty="0"/>
              <a:t>JavaScript</a:t>
            </a:r>
            <a:r>
              <a:rPr lang="en-US" sz="3200" dirty="0"/>
              <a:t> – for interactivity</a:t>
            </a:r>
            <a:br>
              <a:rPr lang="en-US" sz="3200" dirty="0"/>
            </a:br>
            <a:r>
              <a:rPr lang="en-US" sz="3200" dirty="0"/>
              <a:t>  </a:t>
            </a:r>
            <a:r>
              <a:rPr lang="en-US" sz="3200" b="1" dirty="0"/>
              <a:t>GitHub</a:t>
            </a:r>
            <a:r>
              <a:rPr lang="en-US" sz="3200" dirty="0"/>
              <a:t> – for version control and deployment</a:t>
            </a:r>
            <a:br>
              <a:rPr lang="en-US" sz="12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18182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a:buFont typeface="Arial" panose="020B0604020202020204" pitchFamily="34" charset="0"/>
              <a:buChar char="•"/>
            </a:pPr>
            <a:r>
              <a:rPr lang="en-US" sz="4000" dirty="0"/>
              <a:t>Clean and minimalistic design with intuitive navigation</a:t>
            </a:r>
          </a:p>
          <a:p>
            <a:pPr>
              <a:buFont typeface="Arial" panose="020B0604020202020204" pitchFamily="34" charset="0"/>
              <a:buChar char="•"/>
            </a:pPr>
            <a:r>
              <a:rPr lang="en-US" sz="4000" dirty="0"/>
              <a:t>Sections for education, skills, projects, and achievements</a:t>
            </a:r>
          </a:p>
          <a:p>
            <a:pPr>
              <a:buFont typeface="Arial" panose="020B0604020202020204" pitchFamily="34" charset="0"/>
              <a:buChar char="•"/>
            </a:pPr>
            <a:r>
              <a:rPr lang="en-US" sz="4000" dirty="0"/>
              <a:t>Responsive layout for mobile and desktop devices</a:t>
            </a:r>
          </a:p>
          <a:p>
            <a:pPr>
              <a:buFont typeface="Arial" panose="020B0604020202020204" pitchFamily="34" charset="0"/>
              <a:buChar char="•"/>
            </a:pPr>
            <a:r>
              <a:rPr lang="en-US" sz="4000" dirty="0"/>
              <a:t>User-friendly color scheme and typography for readability</a:t>
            </a: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533400"/>
            <a:ext cx="10681335" cy="5170646"/>
          </a:xfrm>
        </p:spPr>
        <p:txBody>
          <a:bodyPr/>
          <a:lstStyle/>
          <a:p>
            <a:r>
              <a:rPr lang="en-IN" dirty="0"/>
              <a:t>FEATURES AND FUNCTIONALITY</a:t>
            </a:r>
            <a:br>
              <a:rPr lang="en-IN" dirty="0"/>
            </a:br>
            <a:r>
              <a:rPr lang="en-US" sz="3600" dirty="0"/>
              <a:t>Clean and minimalistic design with intuitive navigation</a:t>
            </a:r>
            <a:br>
              <a:rPr lang="en-US" sz="3600" dirty="0"/>
            </a:br>
            <a:r>
              <a:rPr lang="en-US" sz="3600" dirty="0"/>
              <a:t>Sections for education, skills, projects, and achievements</a:t>
            </a:r>
            <a:br>
              <a:rPr lang="en-US" sz="3600" dirty="0"/>
            </a:br>
            <a:r>
              <a:rPr lang="en-US" sz="3600" dirty="0"/>
              <a:t>Responsive layout for mobile and desktop devices</a:t>
            </a:r>
            <a:br>
              <a:rPr lang="en-US" sz="3600" dirty="0"/>
            </a:br>
            <a:r>
              <a:rPr lang="en-US" sz="3600" dirty="0"/>
              <a:t>User-friendly color scheme and typography for readability</a:t>
            </a:r>
            <a:br>
              <a:rPr lang="en-US" sz="3600" dirty="0"/>
            </a:br>
            <a:endParaRPr lang="en-IN" sz="36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407</Words>
  <Application>Microsoft Office PowerPoint</Application>
  <PresentationFormat>شاشة عريضة</PresentationFormat>
  <Paragraphs>43</Paragraphs>
  <Slides>11</Slides>
  <Notes>1</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Interactive Digital Portfolio using Front-End Development</vt:lpstr>
      <vt:lpstr>AGENDA</vt:lpstr>
      <vt:lpstr>PROBLEM STATEMENT In today’s competitive world, a traditional resume or CV often fails to showcase a student’s true skills, achievements, and creativity. There is a need for an interactive digital portfolio that not only presents academic and career details but also reflects technical skills through modern web development practices. </vt:lpstr>
      <vt:lpstr>PROJECT OVERVIEW This project focuses on creating an interactive digital portfolio using front-end web technologies. The portfolio highlights personal details, academic achievements, technical skills, and career goals in an engaging and professional way. It serves as an online identity for students to present themselves effectively to recruiters, peers, and institutions.</vt:lpstr>
      <vt:lpstr>WHO ARE THE END USERS? Recruiters and employers evaluating candidates College faculty and mentors for academic reviews Peers and collaborators for networking General audience interested in career achievements </vt:lpstr>
      <vt:lpstr>TOOLS AND TECHNIQUES    HTML5 – for structure   CSS3 – for styling and layout   JavaScript – for interactivity   GitHub – for version control and deployment </vt:lpstr>
      <vt:lpstr>عرض تقديمي في PowerPoint</vt:lpstr>
      <vt:lpstr>FEATURES AND FUNCTIONALITY Clean and minimalistic design with intuitive navigation Sections for education, skills, projects, and achievements Responsive layout for mobile and desktop devices User-friendly color scheme and typography for readability </vt:lpstr>
      <vt:lpstr>RESULTS AND SCREENSHOTS Successfully designed and deployed an interactive portfolio Clear representation of academic and career achievements Professional layout that enhances visibility to recruiters </vt:lpstr>
      <vt:lpstr>CONCLUSION The project demonstrates how front-end web development can be applied to create a personal brand. This interactive portfolio will help present education, skills, and achievements effectively, ensuring better career opportunities and networking growth.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ffmaxmadara@gmail.com</cp:lastModifiedBy>
  <cp:revision>24</cp:revision>
  <dcterms:created xsi:type="dcterms:W3CDTF">2024-03-29T15:07:22Z</dcterms:created>
  <dcterms:modified xsi:type="dcterms:W3CDTF">2025-09-04T15:11:23Z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