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4" r:id="rId8"/>
    <p:sldId id="267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C7056-F2CB-C963-4A72-11D23D957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E430EA-E9DF-56C6-7FE3-948CAF610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C4E80-02F1-9D2E-F02F-EDCD571E5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60D-4F96-4AC8-AD2E-A77F2044C19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ABA51-2A4D-3A49-D081-97B26118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324E5-E757-C465-EA26-5DA58A38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A66-CD95-4155-83F9-0D45A2C3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4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2C616-A733-4628-7612-C008FA8A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DF8C1-6657-A0C8-7E32-270999B87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864FA-0F9A-D43E-2C7B-81E12164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60D-4F96-4AC8-AD2E-A77F2044C19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CC9A-82CA-412F-2E6F-044995B62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EFCF-5490-4B70-1DDC-4F91491E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A66-CD95-4155-83F9-0D45A2C3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61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42A05C-DBB5-842D-6E4E-2574A222D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DA153-2744-BF7F-2F21-7E39D87D2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04DA-C5D5-1744-DDE8-D6ED0D72E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60D-4F96-4AC8-AD2E-A77F2044C19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5F377-26C0-C607-E29A-117F9A2E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C8C89-76B3-7201-E679-A3013468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A66-CD95-4155-83F9-0D45A2C3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2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BAE5-05BF-E1CA-2A39-41ED7EDB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2C129-F2F7-5832-8829-FD1EAF2E3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85E9E-99EC-52EF-6CBD-A4572CF23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60D-4F96-4AC8-AD2E-A77F2044C19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EB19F-1D17-75DB-1E6B-F34F6E7A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FB43F-3B8D-B78C-10CA-96323DD1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A66-CD95-4155-83F9-0D45A2C3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53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DD5-65EC-A62C-B533-A916DBD0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71A-3AF7-5D7D-E0C2-B30828F42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D8B8-1B1E-D644-4FA6-17B94DE7B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60D-4F96-4AC8-AD2E-A77F2044C19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D9C85-9199-381D-B82B-6FA88DE3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0BF8D-C503-C541-47FE-BE29F70B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A66-CD95-4155-83F9-0D45A2C3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51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B49C-F026-5C0E-497B-0FA498F0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AEC7-C69A-1FC7-9E52-0710D06566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35E47-C48A-107E-C61D-B5FD05A7E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B5C1C-0886-653C-4BDB-F44CFD53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60D-4F96-4AC8-AD2E-A77F2044C19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CB2F0-2EDC-479F-0DB5-071CA569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82BA4-50BD-8087-04E1-D305F4E9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A66-CD95-4155-83F9-0D45A2C3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70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9036-6A2D-729C-10AB-A571F74E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DC9C4-DFB3-37EA-209B-39059FD91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3CB7F-CEE7-D192-2546-A8C524D90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595C6-3786-252C-A515-0DDD64FA67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69740-227D-534C-F9FF-2E61100CE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F43D5-5EA7-19D9-DF2E-749B5092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60D-4F96-4AC8-AD2E-A77F2044C19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62CC2-44C6-6BBF-CF40-8E0B6E2E4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74F57-E40F-F4B4-A1B8-E912B00C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A66-CD95-4155-83F9-0D45A2C3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79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93E0-6A38-A379-FF0C-F284839E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082D0-C7F7-EB31-9CA1-B35FB52F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60D-4F96-4AC8-AD2E-A77F2044C19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598B2-9DEA-89AA-889D-B86234D3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229F3-1641-41FB-82DA-F1C141BE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A66-CD95-4155-83F9-0D45A2C3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161CC-787B-CF28-B481-5B7AEE8EB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60D-4F96-4AC8-AD2E-A77F2044C19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FC143-A860-C736-FEF7-CBBEFBD8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C937D-F0C0-4303-3CDC-F05759E7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A66-CD95-4155-83F9-0D45A2C3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380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F7FF-0735-26D5-18DC-4FB1D7F0E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D6EA-3921-0EC3-0E02-1BA8248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1C10-D884-BE92-8ECE-8FAE283C7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0149F-E795-F1BC-7C38-20B951EFC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60D-4F96-4AC8-AD2E-A77F2044C19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B52B-2116-5267-A4EC-C3CB18CA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C3064-84CF-CDE5-BC19-2DCD218A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A66-CD95-4155-83F9-0D45A2C3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07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DF80-4221-EE6F-4EC9-A225C328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268AA1-C014-078E-E72F-3D69B26B3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4029D-5235-4613-E9A6-3027DD721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4F0C9-5712-7732-B364-4B69F86A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60D-4F96-4AC8-AD2E-A77F2044C19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9CE43-68EB-884F-7850-75A0B48B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67725-C70F-C0D3-EC3B-4EFFA505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DDA66-CD95-4155-83F9-0D45A2C3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096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A6805-733A-D3EC-A1D3-6B47A417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0116A-9A0F-B40A-7197-CAFF4C7ED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0C5A8-55B9-E4BA-994C-AE85C570E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460D-4F96-4AC8-AD2E-A77F2044C193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65AF1-5C94-213A-9E12-780C8D90A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7E304-5A1A-6808-3421-257B875F5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DDA66-CD95-4155-83F9-0D45A2C31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1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DE6CA-4531-581C-D124-B7D8495D6B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DIAMOND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D942F-E454-5264-9114-0F4BCBFA09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76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8759-9870-22E0-3D08-E2C6B980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393864" cy="10973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STEP4:DELIVER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4262F-59A7-78C4-E51E-86C67EA68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54575"/>
            <a:ext cx="5393864" cy="5033038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the product is delivered, the team starts to collect user feedback and expertise evaluation.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ools are used in this process ,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Surveys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Think Aloud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Shadowing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Double Diamond Deliver">
            <a:extLst>
              <a:ext uri="{FF2B5EF4-FFF2-40B4-BE49-F238E27FC236}">
                <a16:creationId xmlns:a16="http://schemas.microsoft.com/office/drawing/2014/main" id="{62336D74-2DF7-814C-7C4C-5C0EE900DA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464" y="1554575"/>
            <a:ext cx="5201265" cy="37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97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829F-782E-DFBE-FF41-135D3B863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DOUBLE DIAMOND?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F41E1-2E7A-1AFE-DA58-AF4C181D3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Design Council introduced the Double Diamond 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</a:t>
            </a:r>
          </a:p>
          <a:p>
            <a:endParaRPr lang="en-US" i="1" u="sng" dirty="0">
              <a:solidFill>
                <a:srgbClr val="00B0F0"/>
              </a:solidFill>
              <a:latin typeface="-apple-system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presents a framework that allows companies to apply design characteristics to find creative solutions and innovative ideas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i="1" u="sng" dirty="0">
              <a:solidFill>
                <a:srgbClr val="00B0F0"/>
              </a:solidFill>
              <a:latin typeface="-apple-system"/>
            </a:endParaRPr>
          </a:p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presents a framework that allows companies to apply design characteristics to find creative solutions and innovative ideas.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4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6449-D296-8012-B852-96C775A1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DIAMOND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DF88-6C37-D40B-A561-7740733E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-apple-system"/>
              </a:rPr>
              <a:t>In his approach, the design process can be divided into </a:t>
            </a:r>
          </a:p>
          <a:p>
            <a:pPr lvl="1"/>
            <a:r>
              <a:rPr lang="en-US" dirty="0">
                <a:latin typeface="-apple-system"/>
              </a:rPr>
              <a:t>Problem space.</a:t>
            </a:r>
          </a:p>
          <a:p>
            <a:pPr lvl="1"/>
            <a:r>
              <a:rPr lang="en-US" dirty="0">
                <a:latin typeface="-apple-system"/>
              </a:rPr>
              <a:t>Solution space</a:t>
            </a:r>
            <a:r>
              <a:rPr lang="en-US" b="0" dirty="0">
                <a:effectLst/>
                <a:latin typeface="-apple-system"/>
              </a:rPr>
              <a:t>. </a:t>
            </a:r>
          </a:p>
          <a:p>
            <a:r>
              <a:rPr lang="en-US" dirty="0">
                <a:latin typeface="-apple-system"/>
              </a:rPr>
              <a:t>Problem Space -    What seems to be the </a:t>
            </a:r>
            <a:r>
              <a:rPr lang="en-US" dirty="0" err="1">
                <a:latin typeface="-apple-system"/>
              </a:rPr>
              <a:t>problem?,what</a:t>
            </a:r>
            <a:r>
              <a:rPr lang="en-US" dirty="0">
                <a:latin typeface="-apple-system"/>
              </a:rPr>
              <a:t> exactly is </a:t>
            </a:r>
            <a:r>
              <a:rPr lang="en-US" dirty="0" err="1">
                <a:latin typeface="-apple-system"/>
              </a:rPr>
              <a:t>theProblem</a:t>
            </a:r>
            <a:r>
              <a:rPr lang="en-US" dirty="0">
                <a:latin typeface="-apple-system"/>
              </a:rPr>
              <a:t>?</a:t>
            </a:r>
          </a:p>
          <a:p>
            <a:endParaRPr lang="en-US" b="0" dirty="0">
              <a:effectLst/>
              <a:latin typeface="-apple-system"/>
            </a:endParaRPr>
          </a:p>
          <a:p>
            <a:r>
              <a:rPr lang="en-US" dirty="0">
                <a:latin typeface="-apple-system"/>
              </a:rPr>
              <a:t>Solution Space -  Build </a:t>
            </a:r>
            <a:r>
              <a:rPr lang="en-US" dirty="0" err="1">
                <a:latin typeface="-apple-system"/>
              </a:rPr>
              <a:t>Prototypes,Mockups</a:t>
            </a:r>
            <a:r>
              <a:rPr lang="en-US" dirty="0">
                <a:latin typeface="-apple-system"/>
              </a:rPr>
              <a:t> or </a:t>
            </a:r>
            <a:r>
              <a:rPr lang="en-US" dirty="0" err="1">
                <a:latin typeface="-apple-system"/>
              </a:rPr>
              <a:t>Solutions,Deliver</a:t>
            </a:r>
            <a:r>
              <a:rPr lang="en-US" dirty="0">
                <a:latin typeface="-apple-system"/>
              </a:rPr>
              <a:t> and Test.</a:t>
            </a:r>
            <a:endParaRPr lang="en-US" b="0" dirty="0">
              <a:effectLst/>
              <a:latin typeface="-apple-system"/>
            </a:endParaRPr>
          </a:p>
          <a:p>
            <a:pPr marL="0" indent="0">
              <a:buNone/>
            </a:pPr>
            <a:endParaRPr lang="en-US" b="0" dirty="0"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42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F0A3-B4EE-A801-E96B-905134F81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-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CEC7B-D9D4-DB52-DD26-055B4DA6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Double Diamond design process is a highly collaborative team practice .</a:t>
            </a:r>
          </a:p>
          <a:p>
            <a:pPr marL="0" indent="0">
              <a:buNone/>
            </a:pP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should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different areas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they are relevant to the project. </a:t>
            </a:r>
          </a:p>
          <a:p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1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23AC-E4EA-0E26-C95C-6D8DDB0FF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DIAMOND DESIGN PROCESS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E9C5A3B-F306-57B7-B59C-06811AEF1E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99" y="1825625"/>
            <a:ext cx="71824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5251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AEFE1-2492-1073-CD77-E1FBB70E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171769" cy="1126871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STEP1:DISCOVER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1D5F1-00AC-6AF5-C7EA-D60541D54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84071"/>
            <a:ext cx="5171769" cy="431441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US" sz="2400" b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exploration stage.</a:t>
            </a:r>
            <a:endParaRPr lang="en-US" sz="2400" b="0" dirty="0">
              <a:effectLst/>
              <a:latin typeface="-apple-system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of this step is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and collect information </a:t>
            </a:r>
            <a:r>
              <a:rPr lang="en-US" sz="24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about the design challenge.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Discover step is divergent</a:t>
            </a:r>
            <a:endParaRPr lang="en-US" sz="24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Double Diamond Discover">
            <a:extLst>
              <a:ext uri="{FF2B5EF4-FFF2-40B4-BE49-F238E27FC236}">
                <a16:creationId xmlns:a16="http://schemas.microsoft.com/office/drawing/2014/main" id="{C22CB8DE-39D1-1E13-0427-503516D07A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60" y="1584071"/>
            <a:ext cx="5171769" cy="37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00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10D8-4341-1BC2-BE51-7D6A98A9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5364367" cy="98814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STEP2: DEFINE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27728-EA8A-EA5A-AAA8-39B4D66F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45342"/>
            <a:ext cx="5364367" cy="44531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definition is the one that will lead the team into the following prototyping and testing steps.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Define step is the convergent.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convergent step involves </a:t>
            </a:r>
            <a:r>
              <a:rPr lang="en-US" sz="24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evidence and filtering ideas to reach a workable clear brief.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2" descr="Double Diamond Define">
            <a:extLst>
              <a:ext uri="{FF2B5EF4-FFF2-40B4-BE49-F238E27FC236}">
                <a16:creationId xmlns:a16="http://schemas.microsoft.com/office/drawing/2014/main" id="{3232C2C9-1992-E94A-070A-89603AC167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55" y="1554575"/>
            <a:ext cx="5250425" cy="37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364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CD77-9687-B070-9273-11DDDAC4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7B5B9-87E4-8CFC-EFDB-DCC140D71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Root-cause analysis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Why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Affinity diagrams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0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37A0-7A17-5762-5470-CEFBFF21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37536"/>
            <a:ext cx="5256212" cy="1097375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STEP3:DEVELOP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733FB9-D199-D93E-0E52-FAC75A795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54575"/>
            <a:ext cx="5256212" cy="5072367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the 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builds prototypes of the solution and tests it involving the end-user in the testing process through a divergent approach.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team builds prototypes of the solution and tests it involving the end-user in the testing process through a divergent approach</a:t>
            </a: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ools are used in this process ,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Rapid prototyping</a:t>
            </a:r>
            <a:endParaRPr lang="en-IN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Storytelling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Journey Mapping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2" descr="Double Diamond Develop">
            <a:extLst>
              <a:ext uri="{FF2B5EF4-FFF2-40B4-BE49-F238E27FC236}">
                <a16:creationId xmlns:a16="http://schemas.microsoft.com/office/drawing/2014/main" id="{1A64F26B-A926-8C80-7B68-8D3577077A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141" y="1554575"/>
            <a:ext cx="5279923" cy="3739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061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317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Times New Roman</vt:lpstr>
      <vt:lpstr>Office Theme</vt:lpstr>
      <vt:lpstr>DOUBLE DIAMOND</vt:lpstr>
      <vt:lpstr>WHAT IS DOUBLE DIAMOND?</vt:lpstr>
      <vt:lpstr>DOUBLE DIAMOND</vt:lpstr>
      <vt:lpstr>PRE - PROCESS</vt:lpstr>
      <vt:lpstr>DOUBLE DIAMOND DESIGN PROCESS</vt:lpstr>
      <vt:lpstr>STEP1:DISCOVER </vt:lpstr>
      <vt:lpstr>STEP2: DEFINE </vt:lpstr>
      <vt:lpstr>Tools</vt:lpstr>
      <vt:lpstr> STEP3:DEVELOP </vt:lpstr>
      <vt:lpstr>STEP4:DELIVER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DOUBLE DIAMOND</dc:title>
  <dc:creator>Padma</dc:creator>
  <cp:lastModifiedBy>Padma</cp:lastModifiedBy>
  <cp:revision>5</cp:revision>
  <dcterms:created xsi:type="dcterms:W3CDTF">2024-09-08T16:12:56Z</dcterms:created>
  <dcterms:modified xsi:type="dcterms:W3CDTF">2024-09-09T03:30:10Z</dcterms:modified>
</cp:coreProperties>
</file>