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bavan\Downloads\Employee_Dataset%20(4)%20priyank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(4) priyanka (1).xlsx]Sheet3!PivotTable5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'[Employee_Dataset (4) priyanka (1).xlsx]Sheet3'!$B$4:$B$6</c:f>
              <c:strCache>
                <c:ptCount val="1"/>
                <c:pt idx="0">
                  <c:v>Female - Sum of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(1).xlsx]Sheet3'!$B$7:$B$557</c:f>
              <c:numCache>
                <c:formatCode>General</c:formatCode>
                <c:ptCount val="179"/>
                <c:pt idx="0">
                  <c:v>68887.84</c:v>
                </c:pt>
                <c:pt idx="3">
                  <c:v>69163.39</c:v>
                </c:pt>
                <c:pt idx="5">
                  <c:v>152607.64</c:v>
                </c:pt>
                <c:pt idx="14">
                  <c:v>114177.23</c:v>
                </c:pt>
                <c:pt idx="15">
                  <c:v>44845.33</c:v>
                </c:pt>
                <c:pt idx="17">
                  <c:v>143647.12</c:v>
                </c:pt>
                <c:pt idx="19">
                  <c:v>68980.52</c:v>
                </c:pt>
                <c:pt idx="20">
                  <c:v>88360.79</c:v>
                </c:pt>
                <c:pt idx="25">
                  <c:v>70649.46</c:v>
                </c:pt>
                <c:pt idx="26">
                  <c:v>80695.74</c:v>
                </c:pt>
                <c:pt idx="27">
                  <c:v>69192.85</c:v>
                </c:pt>
                <c:pt idx="28">
                  <c:v>86558.58</c:v>
                </c:pt>
                <c:pt idx="30">
                  <c:v>86233.83</c:v>
                </c:pt>
                <c:pt idx="32">
                  <c:v>33031.26</c:v>
                </c:pt>
                <c:pt idx="33">
                  <c:v>61688.77</c:v>
                </c:pt>
                <c:pt idx="40">
                  <c:v>97105.19</c:v>
                </c:pt>
                <c:pt idx="43">
                  <c:v>114425.19</c:v>
                </c:pt>
                <c:pt idx="45">
                  <c:v>88425.08</c:v>
                </c:pt>
                <c:pt idx="50">
                  <c:v>61994.76</c:v>
                </c:pt>
                <c:pt idx="51">
                  <c:v>35943.62</c:v>
                </c:pt>
                <c:pt idx="54">
                  <c:v>73488.68</c:v>
                </c:pt>
                <c:pt idx="55">
                  <c:v>92704.48</c:v>
                </c:pt>
                <c:pt idx="60">
                  <c:v>100731.95</c:v>
                </c:pt>
                <c:pt idx="61">
                  <c:v>32496.88</c:v>
                </c:pt>
                <c:pt idx="65">
                  <c:v>63705.4</c:v>
                </c:pt>
                <c:pt idx="67">
                  <c:v>0</c:v>
                </c:pt>
                <c:pt idx="69">
                  <c:v>111049.84</c:v>
                </c:pt>
                <c:pt idx="70">
                  <c:v>31042.51</c:v>
                </c:pt>
                <c:pt idx="74">
                  <c:v>75733.74</c:v>
                </c:pt>
                <c:pt idx="79">
                  <c:v>66017.18</c:v>
                </c:pt>
                <c:pt idx="80">
                  <c:v>68008.55</c:v>
                </c:pt>
                <c:pt idx="81">
                  <c:v>70755.5</c:v>
                </c:pt>
                <c:pt idx="86">
                  <c:v>104903.79</c:v>
                </c:pt>
                <c:pt idx="88">
                  <c:v>44403.77</c:v>
                </c:pt>
                <c:pt idx="89">
                  <c:v>118442.54</c:v>
                </c:pt>
                <c:pt idx="90">
                  <c:v>51165.37</c:v>
                </c:pt>
                <c:pt idx="94">
                  <c:v>58861.19</c:v>
                </c:pt>
                <c:pt idx="96">
                  <c:v>106665.67</c:v>
                </c:pt>
                <c:pt idx="99">
                  <c:v>89829.33</c:v>
                </c:pt>
                <c:pt idx="104">
                  <c:v>133730.98</c:v>
                </c:pt>
                <c:pt idx="107">
                  <c:v>76876.48</c:v>
                </c:pt>
                <c:pt idx="108">
                  <c:v>67818.14</c:v>
                </c:pt>
                <c:pt idx="109">
                  <c:v>75475.93</c:v>
                </c:pt>
                <c:pt idx="110">
                  <c:v>110906.35</c:v>
                </c:pt>
                <c:pt idx="112">
                  <c:v>96555.53</c:v>
                </c:pt>
                <c:pt idx="113">
                  <c:v>0</c:v>
                </c:pt>
                <c:pt idx="116">
                  <c:v>44447.26</c:v>
                </c:pt>
                <c:pt idx="117">
                  <c:v>39700.82</c:v>
                </c:pt>
                <c:pt idx="118">
                  <c:v>92336.08</c:v>
                </c:pt>
                <c:pt idx="119">
                  <c:v>84309.95</c:v>
                </c:pt>
                <c:pt idx="120">
                  <c:v>59434.18</c:v>
                </c:pt>
                <c:pt idx="121">
                  <c:v>50449.46</c:v>
                </c:pt>
                <c:pt idx="124">
                  <c:v>99683.67</c:v>
                </c:pt>
                <c:pt idx="125">
                  <c:v>84762.76</c:v>
                </c:pt>
                <c:pt idx="126">
                  <c:v>39535.49</c:v>
                </c:pt>
                <c:pt idx="129">
                  <c:v>41934.71</c:v>
                </c:pt>
                <c:pt idx="131">
                  <c:v>84598.88</c:v>
                </c:pt>
                <c:pt idx="134">
                  <c:v>81897.79</c:v>
                </c:pt>
                <c:pt idx="135">
                  <c:v>89690.38</c:v>
                </c:pt>
                <c:pt idx="136">
                  <c:v>138114.64</c:v>
                </c:pt>
                <c:pt idx="141">
                  <c:v>85879.23</c:v>
                </c:pt>
                <c:pt idx="142">
                  <c:v>109163.39</c:v>
                </c:pt>
                <c:pt idx="143">
                  <c:v>31172.77</c:v>
                </c:pt>
                <c:pt idx="144">
                  <c:v>89690.38</c:v>
                </c:pt>
                <c:pt idx="146">
                  <c:v>42161.77</c:v>
                </c:pt>
                <c:pt idx="147">
                  <c:v>42314.39</c:v>
                </c:pt>
                <c:pt idx="150">
                  <c:v>88034.67</c:v>
                </c:pt>
                <c:pt idx="151">
                  <c:v>104038.9</c:v>
                </c:pt>
                <c:pt idx="152">
                  <c:v>71924.85</c:v>
                </c:pt>
                <c:pt idx="153">
                  <c:v>100371.31</c:v>
                </c:pt>
                <c:pt idx="158">
                  <c:v>63555.73</c:v>
                </c:pt>
                <c:pt idx="160">
                  <c:v>28974.03</c:v>
                </c:pt>
                <c:pt idx="161">
                  <c:v>75974.99</c:v>
                </c:pt>
                <c:pt idx="162">
                  <c:v>58935.92</c:v>
                </c:pt>
                <c:pt idx="163">
                  <c:v>86010.54</c:v>
                </c:pt>
                <c:pt idx="165">
                  <c:v>101187.36</c:v>
                </c:pt>
                <c:pt idx="169">
                  <c:v>116767.63</c:v>
                </c:pt>
                <c:pt idx="170">
                  <c:v>58744.17</c:v>
                </c:pt>
                <c:pt idx="171">
                  <c:v>95677.9</c:v>
                </c:pt>
                <c:pt idx="172">
                  <c:v>71570.99</c:v>
                </c:pt>
                <c:pt idx="174">
                  <c:v>102934.09</c:v>
                </c:pt>
                <c:pt idx="175">
                  <c:v>57002.02</c:v>
                </c:pt>
                <c:pt idx="176">
                  <c:v>84745.93</c:v>
                </c:pt>
                <c:pt idx="177">
                  <c:v>75804.7</c:v>
                </c:pt>
                <c:pt idx="178">
                  <c:v>93128.34</c:v>
                </c:pt>
              </c:numCache>
            </c:numRef>
          </c:val>
        </c:ser>
        <c:ser>
          <c:idx val="1"/>
          <c:order val="1"/>
          <c:tx>
            <c:strRef>
              <c:f>'[Employee_Dataset (4) priyanka (1).xlsx]Sheet3'!$C$4:$C$6</c:f>
              <c:strCache>
                <c:ptCount val="1"/>
                <c:pt idx="0">
                  <c:v>Female - Sum of FTE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(1).xlsx]Sheet3'!$C$7:$C$557</c:f>
              <c:numCache>
                <c:formatCode>General</c:formatCode>
                <c:ptCount val="179"/>
                <c:pt idx="0">
                  <c:v>1</c:v>
                </c:pt>
                <c:pt idx="3">
                  <c:v>1</c:v>
                </c:pt>
                <c:pt idx="5">
                  <c:v>2</c:v>
                </c:pt>
                <c:pt idx="14">
                  <c:v>1</c:v>
                </c:pt>
                <c:pt idx="15">
                  <c:v>1</c:v>
                </c:pt>
                <c:pt idx="17">
                  <c:v>0.6</c:v>
                </c:pt>
                <c:pt idx="19">
                  <c:v>0.8</c:v>
                </c:pt>
                <c:pt idx="20">
                  <c:v>1</c:v>
                </c:pt>
                <c:pt idx="25">
                  <c:v>1</c:v>
                </c:pt>
                <c:pt idx="26">
                  <c:v>0.8</c:v>
                </c:pt>
                <c:pt idx="27">
                  <c:v>1</c:v>
                </c:pt>
                <c:pt idx="28">
                  <c:v>1</c:v>
                </c:pt>
                <c:pt idx="30">
                  <c:v>1</c:v>
                </c:pt>
                <c:pt idx="32">
                  <c:v>0.4</c:v>
                </c:pt>
                <c:pt idx="33">
                  <c:v>0.9</c:v>
                </c:pt>
                <c:pt idx="40">
                  <c:v>1</c:v>
                </c:pt>
                <c:pt idx="43">
                  <c:v>1</c:v>
                </c:pt>
                <c:pt idx="45">
                  <c:v>1</c:v>
                </c:pt>
                <c:pt idx="50">
                  <c:v>0.3</c:v>
                </c:pt>
                <c:pt idx="51">
                  <c:v>1</c:v>
                </c:pt>
                <c:pt idx="54">
                  <c:v>1</c:v>
                </c:pt>
                <c:pt idx="55">
                  <c:v>1</c:v>
                </c:pt>
                <c:pt idx="60">
                  <c:v>1</c:v>
                </c:pt>
                <c:pt idx="61">
                  <c:v>1</c:v>
                </c:pt>
                <c:pt idx="65">
                  <c:v>1</c:v>
                </c:pt>
                <c:pt idx="67">
                  <c:v>2</c:v>
                </c:pt>
                <c:pt idx="69">
                  <c:v>1</c:v>
                </c:pt>
                <c:pt idx="70">
                  <c:v>0.3</c:v>
                </c:pt>
                <c:pt idx="74">
                  <c:v>1</c:v>
                </c:pt>
                <c:pt idx="79">
                  <c:v>0.9</c:v>
                </c:pt>
                <c:pt idx="80">
                  <c:v>1</c:v>
                </c:pt>
                <c:pt idx="81">
                  <c:v>0.8</c:v>
                </c:pt>
                <c:pt idx="86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4">
                  <c:v>1</c:v>
                </c:pt>
                <c:pt idx="96">
                  <c:v>1</c:v>
                </c:pt>
                <c:pt idx="99">
                  <c:v>1</c:v>
                </c:pt>
                <c:pt idx="104">
                  <c:v>2</c:v>
                </c:pt>
                <c:pt idx="105">
                  <c:v>1</c:v>
                </c:pt>
                <c:pt idx="107">
                  <c:v>2</c:v>
                </c:pt>
                <c:pt idx="108">
                  <c:v>0.6</c:v>
                </c:pt>
                <c:pt idx="109">
                  <c:v>1</c:v>
                </c:pt>
                <c:pt idx="110">
                  <c:v>1</c:v>
                </c:pt>
                <c:pt idx="112">
                  <c:v>0.2</c:v>
                </c:pt>
                <c:pt idx="113">
                  <c:v>2</c:v>
                </c:pt>
                <c:pt idx="114">
                  <c:v>1</c:v>
                </c:pt>
                <c:pt idx="116">
                  <c:v>0.4</c:v>
                </c:pt>
                <c:pt idx="117">
                  <c:v>0.8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0.8</c:v>
                </c:pt>
                <c:pt idx="124">
                  <c:v>1</c:v>
                </c:pt>
                <c:pt idx="125">
                  <c:v>1</c:v>
                </c:pt>
                <c:pt idx="126">
                  <c:v>0.3</c:v>
                </c:pt>
                <c:pt idx="129">
                  <c:v>1</c:v>
                </c:pt>
                <c:pt idx="131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41">
                  <c:v>1</c:v>
                </c:pt>
                <c:pt idx="142">
                  <c:v>0.8</c:v>
                </c:pt>
                <c:pt idx="143">
                  <c:v>1</c:v>
                </c:pt>
                <c:pt idx="144">
                  <c:v>1</c:v>
                </c:pt>
                <c:pt idx="146">
                  <c:v>1</c:v>
                </c:pt>
                <c:pt idx="147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0.8</c:v>
                </c:pt>
                <c:pt idx="158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5">
                  <c:v>1</c:v>
                </c:pt>
                <c:pt idx="169">
                  <c:v>0.4</c:v>
                </c:pt>
                <c:pt idx="170">
                  <c:v>1</c:v>
                </c:pt>
                <c:pt idx="171">
                  <c:v>0.3</c:v>
                </c:pt>
                <c:pt idx="172">
                  <c:v>0.5</c:v>
                </c:pt>
                <c:pt idx="174">
                  <c:v>1</c:v>
                </c:pt>
                <c:pt idx="175">
                  <c:v>0.7</c:v>
                </c:pt>
                <c:pt idx="176">
                  <c:v>1</c:v>
                </c:pt>
                <c:pt idx="177">
                  <c:v>2</c:v>
                </c:pt>
                <c:pt idx="178">
                  <c:v>1</c:v>
                </c:pt>
              </c:numCache>
            </c:numRef>
          </c:val>
        </c:ser>
        <c:ser>
          <c:idx val="2"/>
          <c:order val="2"/>
          <c:tx>
            <c:strRef>
              <c:f>'[Employee_Dataset (4) priyanka (1).xlsx]Sheet3'!$D$4:$D$6</c:f>
              <c:strCache>
                <c:ptCount val="1"/>
                <c:pt idx="0">
                  <c:v>Male - Sum of Salary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(1).xlsx]Sheet3'!$D$7:$D$557</c:f>
              <c:numCache>
                <c:formatCode>General</c:formatCode>
                <c:ptCount val="179"/>
                <c:pt idx="1">
                  <c:v>57419.35</c:v>
                </c:pt>
                <c:pt idx="2">
                  <c:v>67633.85</c:v>
                </c:pt>
                <c:pt idx="4">
                  <c:v>36547.58</c:v>
                </c:pt>
                <c:pt idx="6">
                  <c:v>52270.22</c:v>
                </c:pt>
                <c:pt idx="7">
                  <c:v>95954.02</c:v>
                </c:pt>
                <c:pt idx="9">
                  <c:v>91645.04</c:v>
                </c:pt>
                <c:pt idx="10">
                  <c:v>52963.65</c:v>
                </c:pt>
                <c:pt idx="11">
                  <c:v>119022.49</c:v>
                </c:pt>
                <c:pt idx="13">
                  <c:v>52246.29</c:v>
                </c:pt>
                <c:pt idx="16">
                  <c:v>49915.14</c:v>
                </c:pt>
                <c:pt idx="18">
                  <c:v>71371.37</c:v>
                </c:pt>
                <c:pt idx="21">
                  <c:v>110042.37</c:v>
                </c:pt>
                <c:pt idx="22">
                  <c:v>146720.76</c:v>
                </c:pt>
                <c:pt idx="23">
                  <c:v>69764.1</c:v>
                </c:pt>
                <c:pt idx="24">
                  <c:v>160338.84</c:v>
                </c:pt>
                <c:pt idx="29">
                  <c:v>181768.64</c:v>
                </c:pt>
                <c:pt idx="31">
                  <c:v>39784.24</c:v>
                </c:pt>
                <c:pt idx="34">
                  <c:v>85918.61</c:v>
                </c:pt>
                <c:pt idx="35">
                  <c:v>88511.17</c:v>
                </c:pt>
                <c:pt idx="36">
                  <c:v>114465.93</c:v>
                </c:pt>
                <c:pt idx="37">
                  <c:v>61624.77</c:v>
                </c:pt>
                <c:pt idx="38">
                  <c:v>108872.77</c:v>
                </c:pt>
                <c:pt idx="39">
                  <c:v>43329.22</c:v>
                </c:pt>
                <c:pt idx="41">
                  <c:v>39969.72</c:v>
                </c:pt>
                <c:pt idx="42">
                  <c:v>47362.62</c:v>
                </c:pt>
                <c:pt idx="44">
                  <c:v>50855.53</c:v>
                </c:pt>
                <c:pt idx="46">
                  <c:v>36536.26</c:v>
                </c:pt>
                <c:pt idx="47">
                  <c:v>78443.78</c:v>
                </c:pt>
                <c:pt idx="48">
                  <c:v>118976.16</c:v>
                </c:pt>
                <c:pt idx="52">
                  <c:v>50310.09</c:v>
                </c:pt>
                <c:pt idx="53">
                  <c:v>76320.44</c:v>
                </c:pt>
                <c:pt idx="56">
                  <c:v>72876.91</c:v>
                </c:pt>
                <c:pt idx="57">
                  <c:v>83396.5</c:v>
                </c:pt>
                <c:pt idx="58">
                  <c:v>86556.96</c:v>
                </c:pt>
                <c:pt idx="62">
                  <c:v>113616.23</c:v>
                </c:pt>
                <c:pt idx="63">
                  <c:v>72843.23</c:v>
                </c:pt>
                <c:pt idx="64">
                  <c:v>89838.77</c:v>
                </c:pt>
                <c:pt idx="66">
                  <c:v>28481.16</c:v>
                </c:pt>
                <c:pt idx="68">
                  <c:v>90697.67</c:v>
                </c:pt>
                <c:pt idx="71">
                  <c:v>113747.56</c:v>
                </c:pt>
                <c:pt idx="72">
                  <c:v>28481.16</c:v>
                </c:pt>
                <c:pt idx="73">
                  <c:v>66572.58</c:v>
                </c:pt>
                <c:pt idx="75">
                  <c:v>99460.78</c:v>
                </c:pt>
                <c:pt idx="77">
                  <c:v>0</c:v>
                </c:pt>
                <c:pt idx="78">
                  <c:v>40753.54</c:v>
                </c:pt>
                <c:pt idx="82">
                  <c:v>31816.57</c:v>
                </c:pt>
                <c:pt idx="83">
                  <c:v>37362.3</c:v>
                </c:pt>
                <c:pt idx="84">
                  <c:v>76932.6</c:v>
                </c:pt>
                <c:pt idx="85">
                  <c:v>65699.02</c:v>
                </c:pt>
                <c:pt idx="87">
                  <c:v>89605.13</c:v>
                </c:pt>
                <c:pt idx="91">
                  <c:v>105468.7</c:v>
                </c:pt>
                <c:pt idx="92">
                  <c:v>112645.99</c:v>
                </c:pt>
                <c:pt idx="93">
                  <c:v>109143.17</c:v>
                </c:pt>
                <c:pt idx="97">
                  <c:v>213550.28</c:v>
                </c:pt>
                <c:pt idx="98">
                  <c:v>31241.24</c:v>
                </c:pt>
                <c:pt idx="100">
                  <c:v>104335.04</c:v>
                </c:pt>
                <c:pt idx="101">
                  <c:v>115191.38</c:v>
                </c:pt>
                <c:pt idx="102">
                  <c:v>40445.29</c:v>
                </c:pt>
                <c:pt idx="103">
                  <c:v>74924.65</c:v>
                </c:pt>
                <c:pt idx="106">
                  <c:v>111229.47</c:v>
                </c:pt>
                <c:pt idx="111">
                  <c:v>74279.01</c:v>
                </c:pt>
                <c:pt idx="115">
                  <c:v>85455.53</c:v>
                </c:pt>
                <c:pt idx="122">
                  <c:v>52748.63</c:v>
                </c:pt>
                <c:pt idx="123">
                  <c:v>28160.79</c:v>
                </c:pt>
                <c:pt idx="127">
                  <c:v>68860.4</c:v>
                </c:pt>
                <c:pt idx="128">
                  <c:v>83191.95</c:v>
                </c:pt>
                <c:pt idx="130">
                  <c:v>96753.78</c:v>
                </c:pt>
                <c:pt idx="132">
                  <c:v>62195.47</c:v>
                </c:pt>
                <c:pt idx="133">
                  <c:v>32192.15</c:v>
                </c:pt>
                <c:pt idx="137">
                  <c:v>69913.39</c:v>
                </c:pt>
                <c:pt idx="138">
                  <c:v>47646.95</c:v>
                </c:pt>
                <c:pt idx="139">
                  <c:v>100424.23</c:v>
                </c:pt>
                <c:pt idx="140">
                  <c:v>223630.98</c:v>
                </c:pt>
                <c:pt idx="145">
                  <c:v>88689.09</c:v>
                </c:pt>
                <c:pt idx="148">
                  <c:v>95017.1</c:v>
                </c:pt>
                <c:pt idx="149">
                  <c:v>118516.38</c:v>
                </c:pt>
                <c:pt idx="154">
                  <c:v>37062.1</c:v>
                </c:pt>
                <c:pt idx="156">
                  <c:v>61214.26</c:v>
                </c:pt>
                <c:pt idx="157">
                  <c:v>0</c:v>
                </c:pt>
                <c:pt idx="159">
                  <c:v>54137.05</c:v>
                </c:pt>
                <c:pt idx="164">
                  <c:v>225556.56</c:v>
                </c:pt>
                <c:pt idx="166">
                  <c:v>79567.69</c:v>
                </c:pt>
                <c:pt idx="168">
                  <c:v>107898.52</c:v>
                </c:pt>
                <c:pt idx="173">
                  <c:v>114691.03</c:v>
                </c:pt>
              </c:numCache>
            </c:numRef>
          </c:val>
        </c:ser>
        <c:ser>
          <c:idx val="3"/>
          <c:order val="3"/>
          <c:tx>
            <c:strRef>
              <c:f>'[Employee_Dataset (4) priyanka (1).xlsx]Sheet3'!$E$4:$E$6</c:f>
              <c:strCache>
                <c:ptCount val="1"/>
                <c:pt idx="0">
                  <c:v>Male - Sum of FTE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(1).xlsx]Sheet3'!$E$7:$E$557</c:f>
              <c:numCache>
                <c:formatCode>General</c:formatCode>
                <c:ptCount val="179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6">
                  <c:v>0.3</c:v>
                </c:pt>
                <c:pt idx="7">
                  <c:v>0.3</c:v>
                </c:pt>
                <c:pt idx="8">
                  <c:v>1</c:v>
                </c:pt>
                <c:pt idx="9">
                  <c:v>1</c:v>
                </c:pt>
                <c:pt idx="10">
                  <c:v>0.3</c:v>
                </c:pt>
                <c:pt idx="11">
                  <c:v>1</c:v>
                </c:pt>
                <c:pt idx="13">
                  <c:v>1</c:v>
                </c:pt>
                <c:pt idx="16">
                  <c:v>1</c:v>
                </c:pt>
                <c:pt idx="18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9">
                  <c:v>2</c:v>
                </c:pt>
                <c:pt idx="31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0.3</c:v>
                </c:pt>
                <c:pt idx="38">
                  <c:v>1</c:v>
                </c:pt>
                <c:pt idx="39">
                  <c:v>0.5</c:v>
                </c:pt>
                <c:pt idx="41">
                  <c:v>1</c:v>
                </c:pt>
                <c:pt idx="42">
                  <c:v>1</c:v>
                </c:pt>
                <c:pt idx="44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2">
                  <c:v>0.4</c:v>
                </c:pt>
                <c:pt idx="53">
                  <c:v>0.8</c:v>
                </c:pt>
                <c:pt idx="56">
                  <c:v>0.4</c:v>
                </c:pt>
                <c:pt idx="57">
                  <c:v>1</c:v>
                </c:pt>
                <c:pt idx="58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6">
                  <c:v>1</c:v>
                </c:pt>
                <c:pt idx="68">
                  <c:v>0.8</c:v>
                </c:pt>
                <c:pt idx="71">
                  <c:v>0.7</c:v>
                </c:pt>
                <c:pt idx="72">
                  <c:v>1</c:v>
                </c:pt>
                <c:pt idx="73">
                  <c:v>1</c:v>
                </c:pt>
                <c:pt idx="75">
                  <c:v>1</c:v>
                </c:pt>
                <c:pt idx="77">
                  <c:v>1</c:v>
                </c:pt>
                <c:pt idx="78">
                  <c:v>0.6</c:v>
                </c:pt>
                <c:pt idx="82">
                  <c:v>0.3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7">
                  <c:v>1</c:v>
                </c:pt>
                <c:pt idx="91">
                  <c:v>1</c:v>
                </c:pt>
                <c:pt idx="92">
                  <c:v>0.6</c:v>
                </c:pt>
                <c:pt idx="93">
                  <c:v>1</c:v>
                </c:pt>
                <c:pt idx="95">
                  <c:v>0.7</c:v>
                </c:pt>
                <c:pt idx="97">
                  <c:v>2</c:v>
                </c:pt>
                <c:pt idx="98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6">
                  <c:v>1</c:v>
                </c:pt>
                <c:pt idx="111">
                  <c:v>1</c:v>
                </c:pt>
                <c:pt idx="115">
                  <c:v>1</c:v>
                </c:pt>
                <c:pt idx="122">
                  <c:v>1</c:v>
                </c:pt>
                <c:pt idx="123">
                  <c:v>1</c:v>
                </c:pt>
                <c:pt idx="127">
                  <c:v>0.4</c:v>
                </c:pt>
                <c:pt idx="128">
                  <c:v>0.6</c:v>
                </c:pt>
                <c:pt idx="130">
                  <c:v>1</c:v>
                </c:pt>
                <c:pt idx="132">
                  <c:v>1</c:v>
                </c:pt>
                <c:pt idx="133">
                  <c:v>1</c:v>
                </c:pt>
                <c:pt idx="137">
                  <c:v>1</c:v>
                </c:pt>
                <c:pt idx="138">
                  <c:v>0.3</c:v>
                </c:pt>
                <c:pt idx="139">
                  <c:v>1</c:v>
                </c:pt>
                <c:pt idx="140">
                  <c:v>1.4</c:v>
                </c:pt>
                <c:pt idx="145">
                  <c:v>1</c:v>
                </c:pt>
                <c:pt idx="148">
                  <c:v>1</c:v>
                </c:pt>
                <c:pt idx="149">
                  <c:v>1.6</c:v>
                </c:pt>
                <c:pt idx="154">
                  <c:v>1</c:v>
                </c:pt>
                <c:pt idx="156">
                  <c:v>1</c:v>
                </c:pt>
                <c:pt idx="157">
                  <c:v>0.4</c:v>
                </c:pt>
                <c:pt idx="159">
                  <c:v>1</c:v>
                </c:pt>
                <c:pt idx="164">
                  <c:v>2</c:v>
                </c:pt>
                <c:pt idx="166">
                  <c:v>1</c:v>
                </c:pt>
                <c:pt idx="168">
                  <c:v>2</c:v>
                </c:pt>
                <c:pt idx="173">
                  <c:v>1</c:v>
                </c:pt>
              </c:numCache>
            </c:numRef>
          </c:val>
        </c:ser>
        <c:ser>
          <c:idx val="4"/>
          <c:order val="4"/>
          <c:tx>
            <c:strRef>
              <c:f>'[Employee_Dataset (4) priyanka (1).xlsx]Sheet3'!$F$4:$F$6</c:f>
              <c:strCache>
                <c:ptCount val="1"/>
                <c:pt idx="0">
                  <c:v>(blank) - Sum of 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(1).xlsx]Sheet3'!$F$7:$F$557</c:f>
              <c:numCache>
                <c:formatCode>General</c:formatCode>
                <c:ptCount val="179"/>
                <c:pt idx="12">
                  <c:v>107107.6</c:v>
                </c:pt>
                <c:pt idx="49">
                  <c:v>67957.9</c:v>
                </c:pt>
                <c:pt idx="59">
                  <c:v>99448.78</c:v>
                </c:pt>
                <c:pt idx="76">
                  <c:v>63447.07</c:v>
                </c:pt>
                <c:pt idx="155">
                  <c:v>104802.63</c:v>
                </c:pt>
                <c:pt idx="167">
                  <c:v>78840.23</c:v>
                </c:pt>
              </c:numCache>
            </c:numRef>
          </c:val>
        </c:ser>
        <c:ser>
          <c:idx val="5"/>
          <c:order val="5"/>
          <c:tx>
            <c:strRef>
              <c:f>'[Employee_Dataset (4) priyanka (1).xlsx]Sheet3'!$G$4:$G$6</c:f>
              <c:strCache>
                <c:ptCount val="1"/>
                <c:pt idx="0">
                  <c:v>(blank) - Sum of FTE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'[Employee_Dataset (4) priyanka (1).xlsx]Sheet3'!$A$7:$A$557</c:f>
              <c:multiLvlStrCache>
                <c:ptCount val="179"/>
                <c:lvl>
                  <c:pt idx="0">
                    <c:v>Remote</c:v>
                  </c:pt>
                  <c:pt idx="1">
                    <c:v>Auckland, New Zealand</c:v>
                  </c:pt>
                  <c:pt idx="2">
                    <c:v>Columbus, USA</c:v>
                  </c:pt>
                  <c:pt idx="3">
                    <c:v>Remote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Chennai, India</c:v>
                  </c:pt>
                  <c:pt idx="7">
                    <c:v>Hyderabad, India</c:v>
                  </c:pt>
                  <c:pt idx="8">
                    <c:v>Columbus,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Auckland, New Zealand</c:v>
                  </c:pt>
                  <c:pt idx="12">
                    <c:v>Chennai, India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Seattle, USA</c:v>
                  </c:pt>
                  <c:pt idx="16">
                    <c:v>Remote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Remote</c:v>
                  </c:pt>
                  <c:pt idx="20">
                    <c:v>Seattle, USA</c:v>
                  </c:pt>
                  <c:pt idx="21">
                    <c:v>Columbus, USA</c:v>
                  </c:pt>
                  <c:pt idx="22">
                    <c:v>Remote</c:v>
                  </c:pt>
                  <c:pt idx="23">
                    <c:v>Seattle, USA</c:v>
                  </c:pt>
                  <c:pt idx="24">
                    <c:v>Auckland, New Zealand</c:v>
                  </c:pt>
                  <c:pt idx="25">
                    <c:v>Hyderabad, India</c:v>
                  </c:pt>
                  <c:pt idx="26">
                    <c:v>Columbus, USA</c:v>
                  </c:pt>
                  <c:pt idx="27">
                    <c:v>Columbus, USA</c:v>
                  </c:pt>
                  <c:pt idx="28">
                    <c:v>Remote</c:v>
                  </c:pt>
                  <c:pt idx="29">
                    <c:v>Columbus, USA</c:v>
                  </c:pt>
                  <c:pt idx="30">
                    <c:v>Chennai, India</c:v>
                  </c:pt>
                  <c:pt idx="31">
                    <c:v>Chennai, India</c:v>
                  </c:pt>
                  <c:pt idx="32">
                    <c:v>Hyderabad, India</c:v>
                  </c:pt>
                  <c:pt idx="33">
                    <c:v>Chennai, India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Wellington, New Zealand</c:v>
                  </c:pt>
                  <c:pt idx="37">
                    <c:v>Hyderabad, India</c:v>
                  </c:pt>
                  <c:pt idx="38">
                    <c:v>Remote</c:v>
                  </c:pt>
                  <c:pt idx="39">
                    <c:v>Remote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Remote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Wellington, New Zealand</c:v>
                  </c:pt>
                  <c:pt idx="49">
                    <c:v>Chennai,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Remote</c:v>
                  </c:pt>
                  <c:pt idx="54">
                    <c:v>Seattle, USA</c:v>
                  </c:pt>
                  <c:pt idx="55">
                    <c:v>Columbus, USA</c:v>
                  </c:pt>
                  <c:pt idx="56">
                    <c:v>Auckland, New Zealand</c:v>
                  </c:pt>
                  <c:pt idx="57">
                    <c:v>Auckland, New Zealand</c:v>
                  </c:pt>
                  <c:pt idx="58">
                    <c:v>Hyderabad, India</c:v>
                  </c:pt>
                  <c:pt idx="59">
                    <c:v>Wellington, New Zealand</c:v>
                  </c:pt>
                  <c:pt idx="60">
                    <c:v>Auckland, New Zealand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Wellington, New Zealand</c:v>
                  </c:pt>
                  <c:pt idx="64">
                    <c:v>Remote</c:v>
                  </c:pt>
                  <c:pt idx="65">
                    <c:v>Hyderabad, India</c:v>
                  </c:pt>
                  <c:pt idx="66">
                    <c:v>Hyderabad, India</c:v>
                  </c:pt>
                  <c:pt idx="67">
                    <c:v>Wellington,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Remote</c:v>
                  </c:pt>
                  <c:pt idx="71">
                    <c:v>Columbus, USA</c:v>
                  </c:pt>
                  <c:pt idx="72">
                    <c:v>Chennai, India</c:v>
                  </c:pt>
                  <c:pt idx="73">
                    <c:v>Chennai, India</c:v>
                  </c:pt>
                  <c:pt idx="74">
                    <c:v>Hyderabad, India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Chennai, India</c:v>
                  </c:pt>
                  <c:pt idx="78">
                    <c:v>Wellington, New Zealand</c:v>
                  </c:pt>
                  <c:pt idx="79">
                    <c:v>Remote</c:v>
                  </c:pt>
                  <c:pt idx="80">
                    <c:v>Auckland, New Zealand</c:v>
                  </c:pt>
                  <c:pt idx="81">
                    <c:v>Hyderabad, India</c:v>
                  </c:pt>
                  <c:pt idx="82">
                    <c:v>Remote</c:v>
                  </c:pt>
                  <c:pt idx="83">
                    <c:v>Auckland, New Zealand</c:v>
                  </c:pt>
                  <c:pt idx="84">
                    <c:v>Hyderabad, India</c:v>
                  </c:pt>
                  <c:pt idx="85">
                    <c:v>Columbus, USA</c:v>
                  </c:pt>
                  <c:pt idx="86">
                    <c:v>Chennai, India</c:v>
                  </c:pt>
                  <c:pt idx="87">
                    <c:v>Seattle, USA</c:v>
                  </c:pt>
                  <c:pt idx="88">
                    <c:v>Hyderabad, India</c:v>
                  </c:pt>
                  <c:pt idx="89">
                    <c:v>Auckland, New Zealand</c:v>
                  </c:pt>
                  <c:pt idx="90">
                    <c:v>Hyderabad, India</c:v>
                  </c:pt>
                  <c:pt idx="91">
                    <c:v>Remote</c:v>
                  </c:pt>
                  <c:pt idx="92">
                    <c:v>Seattle, USA</c:v>
                  </c:pt>
                  <c:pt idx="93">
                    <c:v>Wellington,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Columbus, USA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Seattle, USA</c:v>
                  </c:pt>
                  <c:pt idx="105">
                    <c:v>Seattle, USA</c:v>
                  </c:pt>
                  <c:pt idx="106">
                    <c:v>Remote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Wellington, New Zealand</c:v>
                  </c:pt>
                  <c:pt idx="111">
                    <c:v>Wellington, New Zealand</c:v>
                  </c:pt>
                  <c:pt idx="112">
                    <c:v>Hyderabad,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Wellington, New Zealand</c:v>
                  </c:pt>
                  <c:pt idx="116">
                    <c:v>Seattle, USA</c:v>
                  </c:pt>
                  <c:pt idx="117">
                    <c:v>Chennai, India</c:v>
                  </c:pt>
                  <c:pt idx="118">
                    <c:v>Hyderabad, India</c:v>
                  </c:pt>
                  <c:pt idx="119">
                    <c:v>Remote</c:v>
                  </c:pt>
                  <c:pt idx="120">
                    <c:v>Seattle, USA</c:v>
                  </c:pt>
                  <c:pt idx="121">
                    <c:v>Auckland, New Zealand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Seattle, USA</c:v>
                  </c:pt>
                  <c:pt idx="125">
                    <c:v>Hyderabad, India</c:v>
                  </c:pt>
                  <c:pt idx="126">
                    <c:v>Remote</c:v>
                  </c:pt>
                  <c:pt idx="127">
                    <c:v>Columbus, USA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Auckland, New Zealand</c:v>
                  </c:pt>
                  <c:pt idx="131">
                    <c:v>Seattle, USA</c:v>
                  </c:pt>
                  <c:pt idx="132">
                    <c:v>Remote</c:v>
                  </c:pt>
                  <c:pt idx="133">
                    <c:v>Hyderabad, India</c:v>
                  </c:pt>
                  <c:pt idx="134">
                    <c:v>Auckland, New Zealand</c:v>
                  </c:pt>
                  <c:pt idx="135">
                    <c:v>Wellington, New Zealand</c:v>
                  </c:pt>
                  <c:pt idx="136">
                    <c:v>Wellington, New Zealand</c:v>
                  </c:pt>
                  <c:pt idx="137">
                    <c:v>Remote</c:v>
                  </c:pt>
                  <c:pt idx="138">
                    <c:v>Chennai, India</c:v>
                  </c:pt>
                  <c:pt idx="139">
                    <c:v>Auckland, New Zealand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Hyderabad, India</c:v>
                  </c:pt>
                  <c:pt idx="145">
                    <c:v>Seattle, USA</c:v>
                  </c:pt>
                  <c:pt idx="146">
                    <c:v>Auckland, New Zealand</c:v>
                  </c:pt>
                  <c:pt idx="147">
                    <c:v>Remote</c:v>
                  </c:pt>
                  <c:pt idx="148">
                    <c:v>Seattle, USA</c:v>
                  </c:pt>
                  <c:pt idx="149">
                    <c:v>Seattle, USA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Chennai, India</c:v>
                  </c:pt>
                  <c:pt idx="153">
                    <c:v>Auckland, New Zealand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Auckland, New Zealand</c:v>
                  </c:pt>
                  <c:pt idx="158">
                    <c:v>Chennai,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Remote</c:v>
                  </c:pt>
                  <c:pt idx="165">
                    <c:v>Columbus, USA</c:v>
                  </c:pt>
                  <c:pt idx="166">
                    <c:v>Chennai, India</c:v>
                  </c:pt>
                  <c:pt idx="167">
                    <c:v>Remote</c:v>
                  </c:pt>
                  <c:pt idx="168">
                    <c:v>Columbus, USA</c:v>
                  </c:pt>
                  <c:pt idx="169">
                    <c:v>Chennai, India</c:v>
                  </c:pt>
                  <c:pt idx="170">
                    <c:v>Columbus, USA</c:v>
                  </c:pt>
                  <c:pt idx="171">
                    <c:v>Chennai, India</c:v>
                  </c:pt>
                  <c:pt idx="172">
                    <c:v>Hyderabad, India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Hyderabad, India</c:v>
                  </c:pt>
                  <c:pt idx="176">
                    <c:v>Wellington, New Zealand</c:v>
                  </c:pt>
                  <c:pt idx="177">
                    <c:v>Chennai, India</c:v>
                  </c:pt>
                  <c:pt idx="178">
                    <c:v>Seattle, USA</c:v>
                  </c:pt>
                </c:lvl>
                <c:lvl>
                  <c:pt idx="0">
                    <c:v>Permanent</c:v>
                  </c:pt>
                  <c:pt idx="1">
                    <c:v>Fixed Term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Fixed Term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Fixed Term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Temporary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Fixed Term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Temporary</c:v>
                  </c:pt>
                  <c:pt idx="37">
                    <c:v>Fixed Term</c:v>
                  </c:pt>
                  <c:pt idx="38">
                    <c:v>Permanent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Temporary</c:v>
                  </c:pt>
                  <c:pt idx="42">
                    <c:v>Temporary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Temporary</c:v>
                  </c:pt>
                  <c:pt idx="47">
                    <c:v>Fixed Term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Temporary</c:v>
                  </c:pt>
                  <c:pt idx="54">
                    <c:v>Fixed Term</c:v>
                  </c:pt>
                  <c:pt idx="55">
                    <c:v>Fixed Term</c:v>
                  </c:pt>
                  <c:pt idx="56">
                    <c:v>Fixed Term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Fixed Term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Fixed Term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Fixed Term</c:v>
                  </c:pt>
                  <c:pt idx="71">
                    <c:v>Temporary</c:v>
                  </c:pt>
                  <c:pt idx="72">
                    <c:v>Temporary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Temporary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Temporary</c:v>
                  </c:pt>
                  <c:pt idx="82">
                    <c:v>Fixed Term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Temporary</c:v>
                  </c:pt>
                  <c:pt idx="97">
                    <c:v>Fixed Term</c:v>
                  </c:pt>
                  <c:pt idx="98">
                    <c:v>Permanent</c:v>
                  </c:pt>
                  <c:pt idx="99">
                    <c:v>Temporary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Temporary</c:v>
                  </c:pt>
                  <c:pt idx="111">
                    <c:v>Permanent</c:v>
                  </c:pt>
                  <c:pt idx="112">
                    <c:v>Temporary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Temporary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Temporary</c:v>
                  </c:pt>
                  <c:pt idx="124">
                    <c:v>Fixed Term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Fixed Term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Fixed Term</c:v>
                  </c:pt>
                  <c:pt idx="152">
                    <c:v>Permanent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Permanent</c:v>
                  </c:pt>
                  <c:pt idx="156">
                    <c:v>Temporary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Permanent</c:v>
                  </c:pt>
                  <c:pt idx="161">
                    <c:v>Permanent</c:v>
                  </c:pt>
                  <c:pt idx="162">
                    <c:v>Temporary</c:v>
                  </c:pt>
                  <c:pt idx="163">
                    <c:v>Permanent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Permanent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Fixed Term</c:v>
                  </c:pt>
                </c:lvl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May 14, 2019</c:v>
                  </c:pt>
                  <c:pt idx="48">
                    <c:v>Oct 16, 2020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43234</c:v>
                  </c:pt>
                  <c:pt idx="62">
                    <c:v>43255</c:v>
                  </c:pt>
                  <c:pt idx="63">
                    <c:v>43280</c:v>
                  </c:pt>
                  <c:pt idx="64">
                    <c:v>43602</c:v>
                  </c:pt>
                  <c:pt idx="65">
                    <c:v>43682</c:v>
                  </c:pt>
                  <c:pt idx="66">
                    <c:v>43916</c:v>
                  </c:pt>
                  <c:pt idx="67">
                    <c:v>44011</c:v>
                  </c:pt>
                  <c:pt idx="68">
                    <c:v>44221</c:v>
                  </c:pt>
                  <c:pt idx="69">
                    <c:v>44393</c:v>
                  </c:pt>
                  <c:pt idx="70">
                    <c:v>44473</c:v>
                  </c:pt>
                  <c:pt idx="71">
                    <c:v>15-Mar-21</c:v>
                  </c:pt>
                  <c:pt idx="72">
                    <c:v>1-Feb-21</c:v>
                  </c:pt>
                  <c:pt idx="73">
                    <c:v>28-Dec-20</c:v>
                  </c:pt>
                  <c:pt idx="74">
                    <c:v>Jul 5, 2021</c:v>
                  </c:pt>
                  <c:pt idx="75">
                    <c:v>May 5, 2020</c:v>
                  </c:pt>
                  <c:pt idx="76">
                    <c:v>Nov 13, 2020</c:v>
                  </c:pt>
                  <c:pt idx="77">
                    <c:v>Sep 23, 2021</c:v>
                  </c:pt>
                  <c:pt idx="78">
                    <c:v>43152</c:v>
                  </c:pt>
                  <c:pt idx="79">
                    <c:v>43643</c:v>
                  </c:pt>
                  <c:pt idx="80">
                    <c:v>44062</c:v>
                  </c:pt>
                  <c:pt idx="81">
                    <c:v>16-Sep-20</c:v>
                  </c:pt>
                  <c:pt idx="82">
                    <c:v>1-Feb-19</c:v>
                  </c:pt>
                  <c:pt idx="83">
                    <c:v>26-Jun-19</c:v>
                  </c:pt>
                  <c:pt idx="84">
                    <c:v>28-Jan-19</c:v>
                  </c:pt>
                  <c:pt idx="85">
                    <c:v>30-Apr-20</c:v>
                  </c:pt>
                  <c:pt idx="86">
                    <c:v>3-Jul-19</c:v>
                  </c:pt>
                  <c:pt idx="87">
                    <c:v>7-Jun-18</c:v>
                  </c:pt>
                  <c:pt idx="88">
                    <c:v>43416</c:v>
                  </c:pt>
                  <c:pt idx="89">
                    <c:v>44193</c:v>
                  </c:pt>
                  <c:pt idx="90">
                    <c:v>10-Feb-21</c:v>
                  </c:pt>
                  <c:pt idx="91">
                    <c:v>12-Nov-18</c:v>
                  </c:pt>
                  <c:pt idx="92">
                    <c:v>21-Oct-19</c:v>
                  </c:pt>
                  <c:pt idx="93">
                    <c:v>24-Apr-20</c:v>
                  </c:pt>
                  <c:pt idx="94">
                    <c:v>8-Jul-19</c:v>
                  </c:pt>
                  <c:pt idx="95">
                    <c:v>Aug 12, 2020</c:v>
                  </c:pt>
                  <c:pt idx="96">
                    <c:v>43311</c:v>
                  </c:pt>
                  <c:pt idx="97">
                    <c:v>43563</c:v>
                  </c:pt>
                  <c:pt idx="98">
                    <c:v>43725</c:v>
                  </c:pt>
                  <c:pt idx="99">
                    <c:v>43794</c:v>
                  </c:pt>
                  <c:pt idx="100">
                    <c:v>43874</c:v>
                  </c:pt>
                  <c:pt idx="101">
                    <c:v>44004</c:v>
                  </c:pt>
                  <c:pt idx="102">
                    <c:v>44393</c:v>
                  </c:pt>
                  <c:pt idx="103">
                    <c:v>12-Feb-21</c:v>
                  </c:pt>
                  <c:pt idx="104">
                    <c:v>18-Feb-19</c:v>
                  </c:pt>
                  <c:pt idx="105">
                    <c:v>21-Dec-20</c:v>
                  </c:pt>
                  <c:pt idx="106">
                    <c:v>29-Oct-18</c:v>
                  </c:pt>
                  <c:pt idx="107">
                    <c:v>May 11, 2020</c:v>
                  </c:pt>
                  <c:pt idx="108">
                    <c:v>Nov 2, 2018</c:v>
                  </c:pt>
                  <c:pt idx="109">
                    <c:v>Nov 25, 2019</c:v>
                  </c:pt>
                  <c:pt idx="110">
                    <c:v>Nov 30, 2018</c:v>
                  </c:pt>
                  <c:pt idx="111">
                    <c:v>43466</c:v>
                  </c:pt>
                  <c:pt idx="112">
                    <c:v>43489</c:v>
                  </c:pt>
                  <c:pt idx="113">
                    <c:v>43504</c:v>
                  </c:pt>
                  <c:pt idx="114">
                    <c:v>43538</c:v>
                  </c:pt>
                  <c:pt idx="115">
                    <c:v>43839</c:v>
                  </c:pt>
                  <c:pt idx="116">
                    <c:v>43846</c:v>
                  </c:pt>
                  <c:pt idx="117">
                    <c:v>44203</c:v>
                  </c:pt>
                  <c:pt idx="118">
                    <c:v>44431</c:v>
                  </c:pt>
                  <c:pt idx="119">
                    <c:v>44501</c:v>
                  </c:pt>
                  <c:pt idx="120">
                    <c:v>10-Apr-20</c:v>
                  </c:pt>
                  <c:pt idx="121">
                    <c:v>14-Nov-18</c:v>
                  </c:pt>
                  <c:pt idx="122">
                    <c:v>27-Jan-20</c:v>
                  </c:pt>
                  <c:pt idx="123">
                    <c:v>29-Jan-18</c:v>
                  </c:pt>
                  <c:pt idx="124">
                    <c:v>4-Feb-19</c:v>
                  </c:pt>
                  <c:pt idx="125">
                    <c:v>43332</c:v>
                  </c:pt>
                  <c:pt idx="126">
                    <c:v>43397</c:v>
                  </c:pt>
                  <c:pt idx="127">
                    <c:v>43508</c:v>
                  </c:pt>
                  <c:pt idx="128">
                    <c:v>43700</c:v>
                  </c:pt>
                  <c:pt idx="129">
                    <c:v>43943</c:v>
                  </c:pt>
                  <c:pt idx="130">
                    <c:v>44494</c:v>
                  </c:pt>
                  <c:pt idx="131">
                    <c:v>12-Oct-20</c:v>
                  </c:pt>
                  <c:pt idx="132">
                    <c:v>26-Aug-21</c:v>
                  </c:pt>
                  <c:pt idx="133">
                    <c:v>4-Oct-21</c:v>
                  </c:pt>
                  <c:pt idx="134">
                    <c:v>43146</c:v>
                  </c:pt>
                  <c:pt idx="135">
                    <c:v>43206</c:v>
                  </c:pt>
                  <c:pt idx="136">
                    <c:v>43390</c:v>
                  </c:pt>
                  <c:pt idx="137">
                    <c:v>43584</c:v>
                  </c:pt>
                  <c:pt idx="138">
                    <c:v>43791</c:v>
                  </c:pt>
                  <c:pt idx="139">
                    <c:v>43801</c:v>
                  </c:pt>
                  <c:pt idx="140">
                    <c:v>43895</c:v>
                  </c:pt>
                  <c:pt idx="141">
                    <c:v>43902</c:v>
                  </c:pt>
                  <c:pt idx="142">
                    <c:v>44019</c:v>
                  </c:pt>
                  <c:pt idx="143">
                    <c:v>19-Jul-19</c:v>
                  </c:pt>
                  <c:pt idx="144">
                    <c:v>23-Apr-18</c:v>
                  </c:pt>
                  <c:pt idx="145">
                    <c:v>2-Oct-19</c:v>
                  </c:pt>
                  <c:pt idx="146">
                    <c:v>Jan 29, 2019</c:v>
                  </c:pt>
                  <c:pt idx="147">
                    <c:v>Oct 18, 2021</c:v>
                  </c:pt>
                  <c:pt idx="148">
                    <c:v>43283</c:v>
                  </c:pt>
                  <c:pt idx="149">
                    <c:v>43452</c:v>
                  </c:pt>
                  <c:pt idx="150">
                    <c:v>43669</c:v>
                  </c:pt>
                  <c:pt idx="151">
                    <c:v>43815</c:v>
                  </c:pt>
                  <c:pt idx="152">
                    <c:v>43822</c:v>
                  </c:pt>
                  <c:pt idx="153">
                    <c:v>44067</c:v>
                  </c:pt>
                  <c:pt idx="154">
                    <c:v>44357</c:v>
                  </c:pt>
                  <c:pt idx="155">
                    <c:v>44502</c:v>
                  </c:pt>
                  <c:pt idx="156">
                    <c:v>12-Mar-18</c:v>
                  </c:pt>
                  <c:pt idx="157">
                    <c:v>16-Sep-19</c:v>
                  </c:pt>
                  <c:pt idx="158">
                    <c:v>24-Nov-20</c:v>
                  </c:pt>
                  <c:pt idx="159">
                    <c:v>25-Oct-19</c:v>
                  </c:pt>
                  <c:pt idx="160">
                    <c:v>25-Sep-19</c:v>
                  </c:pt>
                  <c:pt idx="161">
                    <c:v>7-Dec-20</c:v>
                  </c:pt>
                  <c:pt idx="162">
                    <c:v>9-Sep-19</c:v>
                  </c:pt>
                  <c:pt idx="163">
                    <c:v>43164</c:v>
                  </c:pt>
                  <c:pt idx="164">
                    <c:v>43250</c:v>
                  </c:pt>
                  <c:pt idx="165">
                    <c:v>43258</c:v>
                  </c:pt>
                  <c:pt idx="166">
                    <c:v>43272</c:v>
                  </c:pt>
                  <c:pt idx="167">
                    <c:v>43633</c:v>
                  </c:pt>
                  <c:pt idx="168">
                    <c:v>43808</c:v>
                  </c:pt>
                  <c:pt idx="169">
                    <c:v>43949</c:v>
                  </c:pt>
                  <c:pt idx="170">
                    <c:v>12-Mar-18</c:v>
                  </c:pt>
                  <c:pt idx="171">
                    <c:v>19-Jul-21</c:v>
                  </c:pt>
                  <c:pt idx="172">
                    <c:v>22-Feb-21</c:v>
                  </c:pt>
                  <c:pt idx="173">
                    <c:v>27-Jul-20</c:v>
                  </c:pt>
                  <c:pt idx="174">
                    <c:v>29-Apr-21</c:v>
                  </c:pt>
                  <c:pt idx="175">
                    <c:v>2-Apr-18</c:v>
                  </c:pt>
                  <c:pt idx="176">
                    <c:v>30-Aug-19</c:v>
                  </c:pt>
                  <c:pt idx="177">
                    <c:v>Dec 24, 2019</c:v>
                  </c:pt>
                  <c:pt idx="178">
                    <c:v>Mar 5, 2018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1">
                    <c:v>Legal</c:v>
                  </c:pt>
                  <c:pt idx="78">
                    <c:v>Marketing</c:v>
                  </c:pt>
                  <c:pt idx="88">
                    <c:v>NULL</c:v>
                  </c:pt>
                  <c:pt idx="96">
                    <c:v>Product Management</c:v>
                  </c:pt>
                  <c:pt idx="111">
                    <c:v>Research and Development</c:v>
                  </c:pt>
                  <c:pt idx="125">
                    <c:v>Sales</c:v>
                  </c:pt>
                  <c:pt idx="134">
                    <c:v>Services</c:v>
                  </c:pt>
                  <c:pt idx="148">
                    <c:v>Support</c:v>
                  </c:pt>
                  <c:pt idx="163">
                    <c:v>Training</c:v>
                  </c:pt>
                </c:lvl>
              </c:multiLvlStrCache>
            </c:multiLvlStrRef>
          </c:cat>
          <c:val>
            <c:numRef>
              <c:f>'[Employee_Dataset (4) priyanka (1).xlsx]Sheet3'!$G$7:$G$557</c:f>
              <c:numCache>
                <c:formatCode>General</c:formatCode>
                <c:ptCount val="179"/>
                <c:pt idx="12">
                  <c:v>0.9</c:v>
                </c:pt>
                <c:pt idx="49">
                  <c:v>1</c:v>
                </c:pt>
                <c:pt idx="59">
                  <c:v>1</c:v>
                </c:pt>
                <c:pt idx="76">
                  <c:v>1</c:v>
                </c:pt>
                <c:pt idx="155">
                  <c:v>1</c:v>
                </c:pt>
                <c:pt idx="16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1270655"/>
        <c:axId val="1381272575"/>
      </c:barChart>
      <c:catAx>
        <c:axId val="138127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81272575"/>
        <c:crosses val="autoZero"/>
        <c:auto val="1"/>
        <c:lblAlgn val="ctr"/>
        <c:lblOffset val="100"/>
        <c:noMultiLvlLbl val="0"/>
      </c:catAx>
      <c:valAx>
        <c:axId val="138127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81270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/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46545"/>
            <a:ext cx="8609760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REGISTER NO:</a:t>
            </a:r>
            <a:r>
              <a:rPr lang="en-I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27CE25B480635739B1B46B3DE086D9A0</a:t>
            </a:r>
            <a:endParaRPr lang="en-IN" sz="2400" b="0" strike="noStrike" spc="-1">
              <a:solidFill>
                <a:srgbClr val="000000"/>
              </a:solidFill>
              <a:latin typeface="Calibri" panose="020F05020202040302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DEPARTMENT: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latin typeface="Bodoni MT" panose="02070603080606020203"/>
              </a:rPr>
              <a:t> </a:t>
            </a:r>
            <a:r>
              <a:rPr lang="en-US" altLang="en-IN" b="1" spc="-1" dirty="0">
                <a:latin typeface="Bodoni MT" panose="02070603080606020203"/>
              </a:rPr>
              <a:t>PRIYANGA .B</a:t>
            </a:r>
            <a:endParaRPr lang="en-US" altLang="en-IN" sz="1800" b="1" strike="noStrike" spc="-1" dirty="0">
              <a:latin typeface="Bodoni MT" panose="02070603080606020203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 smtClean="0">
                <a:latin typeface="Bodoni MT" panose="02070603080606020203"/>
              </a:rPr>
              <a:t>BCOM BANK MANAGEMENT</a:t>
            </a:r>
            <a:endParaRPr lang="en-IN" sz="1800" b="1" strike="noStrike" spc="-1" dirty="0">
              <a:latin typeface="Arial" panose="020B0604020202020204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latin typeface="Bodoni MT" panose="02070603080606020203"/>
              </a:rPr>
              <a:t>Valliammal College for Women</a:t>
            </a:r>
            <a:endParaRPr lang="en-IN" sz="1800" b="1" strike="noStrike" spc="-1">
              <a:latin typeface="Bodoni MT" panose="02070603080606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733800" y="2047875"/>
          <a:ext cx="47244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>
            <a:fillRect/>
          </a:stretch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Gender 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Start date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Salary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Department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FTE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Employee Type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WPS Presentation</Application>
  <PresentationFormat>Widescreen</PresentationFormat>
  <Paragraphs>159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Calibri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bavan</cp:lastModifiedBy>
  <cp:revision>33</cp:revision>
  <dcterms:created xsi:type="dcterms:W3CDTF">2024-03-29T15:07:00Z</dcterms:created>
  <dcterms:modified xsi:type="dcterms:W3CDTF">2024-08-29T02:58:55Z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2BEE88DFCBBF407BAD2171A2664ED387_12</vt:lpwstr>
  </property>
  <property fmtid="{D5CDD505-2E9C-101B-9397-08002B2CF9AE}" pid="15" name="KSOProductBuildVer">
    <vt:lpwstr>1033-12.2.0.17562</vt:lpwstr>
  </property>
</Properties>
</file>