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J</a:t>
            </a:r>
            <a:r>
              <a:rPr dirty="0" sz="2400" lang="en-US"/>
              <a:t>E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V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2024-09-09T13:53:04Z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e588b42ac49440dbb73ae9ead86a9bff</vt:lpwstr>
  </property>
</Properties>
</file>