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8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Jeya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R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 at Taken Mind Inc.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for company X which is trying to control attrition. There are two sets of data: "Existing employees" and "Employees who have left".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Following attributes are available for every employee.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Level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Last evaluation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projects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monthly hours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spent at the company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accident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in the last 5 years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Departments (column sales)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Salary Whether the employee has left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What type of employees are leaving? Determine which employees are prone to leave next.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38225" y="2057400"/>
            <a:ext cx="70675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Employee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23937" y="2043906"/>
            <a:ext cx="70961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 Employee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given data set, the following observations were noted: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low satisfaction level leave the company.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high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average_working_hours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leave.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low salary will leave.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Level is inversely proportional to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average_working_hours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Analysis(Ex- Employee Table)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Average-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level- 0.44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projects – 3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Monthly Hours- 208	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Spent In Company – 4 hrs</a:t>
            </a: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Algorithm-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satisfaction_level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&lt;0.4)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#employee leaves }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monthy_hours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&gt;210 &amp;&amp; salary==low)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{#employee leaves}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no_of_projects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&lt;2)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{#employee leaves}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no_of_projects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&gt;3 &amp;&amp; salary==low)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{#employee leaves}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monthly_hours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&gt;210 &amp;&amp;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time_spent_in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company&gt;4)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{#employee leaves}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{#employee does not leave}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Result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can be predicted by using the algorithm shown the above slides.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implement this algorithm: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based 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</TotalTime>
  <Words>261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Lucida Sans Unicode</vt:lpstr>
      <vt:lpstr>Times New Roman</vt:lpstr>
      <vt:lpstr>Verdana</vt:lpstr>
      <vt:lpstr>Wingdings 2</vt:lpstr>
      <vt:lpstr>Wingdings 3</vt:lpstr>
      <vt:lpstr>Concourse</vt:lpstr>
      <vt:lpstr>Proof Of Concept Project</vt:lpstr>
      <vt:lpstr>Problem Statement </vt:lpstr>
      <vt:lpstr>Objective</vt:lpstr>
      <vt:lpstr>Existing Employee Table</vt:lpstr>
      <vt:lpstr>Ex- Employee Table</vt:lpstr>
      <vt:lpstr>Data Analysis(Ex- Employee Table)</vt:lpstr>
      <vt:lpstr>Data Analysis Results</vt:lpstr>
      <vt:lpstr>Predicting The Result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 Project</dc:title>
  <dc:creator>JEYA KUMAR R</dc:creator>
  <cp:lastModifiedBy>Microsoft account</cp:lastModifiedBy>
  <cp:revision>12</cp:revision>
  <dcterms:created xsi:type="dcterms:W3CDTF">2006-08-16T00:00:00Z</dcterms:created>
  <dcterms:modified xsi:type="dcterms:W3CDTF">2021-12-16T14:10:40Z</dcterms:modified>
</cp:coreProperties>
</file>