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6C2B4-0A48-6AC0-B47D-6A6C04886474}"/>
              </a:ext>
            </a:extLst>
          </p:cNvPr>
          <p:cNvSpPr>
            <a:spLocks noGrp="1"/>
          </p:cNvSpPr>
          <p:nvPr>
            <p:ph type="ctrTitle"/>
          </p:nvPr>
        </p:nvSpPr>
        <p:spPr>
          <a:xfrm>
            <a:off x="2263664" y="-463248"/>
            <a:ext cx="9778393" cy="2870428"/>
          </a:xfrm>
        </p:spPr>
        <p:txBody>
          <a:bodyPr/>
          <a:lstStyle/>
          <a:p>
            <a:r>
              <a:rPr lang="en-IN" dirty="0"/>
              <a:t>Smart Parking System</a:t>
            </a:r>
            <a:endParaRPr lang="en-US" dirty="0"/>
          </a:p>
        </p:txBody>
      </p:sp>
      <p:sp>
        <p:nvSpPr>
          <p:cNvPr id="3" name="Subtitle 2">
            <a:extLst>
              <a:ext uri="{FF2B5EF4-FFF2-40B4-BE49-F238E27FC236}">
                <a16:creationId xmlns:a16="http://schemas.microsoft.com/office/drawing/2014/main" id="{1BA719DD-0D6C-D137-F59B-485095973659}"/>
              </a:ext>
            </a:extLst>
          </p:cNvPr>
          <p:cNvSpPr>
            <a:spLocks noGrp="1"/>
          </p:cNvSpPr>
          <p:nvPr>
            <p:ph type="subTitle" idx="1"/>
          </p:nvPr>
        </p:nvSpPr>
        <p:spPr>
          <a:xfrm>
            <a:off x="1518164" y="3199361"/>
            <a:ext cx="8712166" cy="2502920"/>
          </a:xfrm>
        </p:spPr>
        <p:txBody>
          <a:bodyPr>
            <a:normAutofit/>
          </a:bodyPr>
          <a:lstStyle/>
          <a:p>
            <a:r>
              <a:rPr lang="en-IN" dirty="0"/>
              <a:t>OBJECTIVES</a:t>
            </a:r>
          </a:p>
          <a:p>
            <a:pPr marL="457200" indent="-457200">
              <a:buFont typeface="+mj-lt"/>
              <a:buAutoNum type="arabicPeriod"/>
            </a:pPr>
            <a:r>
              <a:rPr lang="en-IN" dirty="0"/>
              <a:t>The main aim of this project is reduces the risk of finding the parking slots in any parking area.
It eliminates the unnecessary travelling of vehicles across the filled parking slots in a city.</a:t>
            </a:r>
            <a:endParaRPr lang="en-US" dirty="0"/>
          </a:p>
        </p:txBody>
      </p:sp>
    </p:spTree>
    <p:extLst>
      <p:ext uri="{BB962C8B-B14F-4D97-AF65-F5344CB8AC3E}">
        <p14:creationId xmlns:p14="http://schemas.microsoft.com/office/powerpoint/2010/main" val="245685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01BBB-5CEC-7768-1460-CD8FEE9CBBD5}"/>
              </a:ext>
            </a:extLst>
          </p:cNvPr>
          <p:cNvSpPr>
            <a:spLocks noGrp="1"/>
          </p:cNvSpPr>
          <p:nvPr>
            <p:ph type="title"/>
          </p:nvPr>
        </p:nvSpPr>
        <p:spPr/>
        <p:txBody>
          <a:bodyPr/>
          <a:lstStyle/>
          <a:p>
            <a:r>
              <a:rPr lang="en-IN" dirty="0"/>
              <a:t>What is smart parking system</a:t>
            </a:r>
            <a:endParaRPr lang="en-US" dirty="0"/>
          </a:p>
        </p:txBody>
      </p:sp>
      <p:sp>
        <p:nvSpPr>
          <p:cNvPr id="3" name="Content Placeholder 2">
            <a:extLst>
              <a:ext uri="{FF2B5EF4-FFF2-40B4-BE49-F238E27FC236}">
                <a16:creationId xmlns:a16="http://schemas.microsoft.com/office/drawing/2014/main" id="{9C366DFF-A1B0-8809-7BBD-FCC1A29977E3}"/>
              </a:ext>
            </a:extLst>
          </p:cNvPr>
          <p:cNvSpPr>
            <a:spLocks noGrp="1"/>
          </p:cNvSpPr>
          <p:nvPr>
            <p:ph idx="1"/>
          </p:nvPr>
        </p:nvSpPr>
        <p:spPr>
          <a:xfrm>
            <a:off x="1141412" y="2249487"/>
            <a:ext cx="9905999" cy="2014747"/>
          </a:xfrm>
        </p:spPr>
        <p:txBody>
          <a:bodyPr/>
          <a:lstStyle/>
          <a:p>
            <a:pPr marL="457200" indent="-457200">
              <a:buFont typeface="+mj-lt"/>
              <a:buAutoNum type="arabicPeriod"/>
            </a:pPr>
            <a:r>
              <a:rPr lang="en-IN" dirty="0"/>
              <a:t>Smart parking system is an integrated system to organize cars in public parks. The system will be used for every slot in park.
The motivation of this project is to help drivers. And make the payment way easier.</a:t>
            </a:r>
            <a:endParaRPr lang="en-US" dirty="0"/>
          </a:p>
        </p:txBody>
      </p:sp>
      <p:pic>
        <p:nvPicPr>
          <p:cNvPr id="4" name="Picture 4">
            <a:extLst>
              <a:ext uri="{FF2B5EF4-FFF2-40B4-BE49-F238E27FC236}">
                <a16:creationId xmlns:a16="http://schemas.microsoft.com/office/drawing/2014/main" id="{4ECAAB68-120B-CDAC-8057-D20EF99B2C44}"/>
              </a:ext>
            </a:extLst>
          </p:cNvPr>
          <p:cNvPicPr>
            <a:picLocks noChangeAspect="1"/>
          </p:cNvPicPr>
          <p:nvPr/>
        </p:nvPicPr>
        <p:blipFill>
          <a:blip r:embed="rId2"/>
          <a:stretch>
            <a:fillRect/>
          </a:stretch>
        </p:blipFill>
        <p:spPr>
          <a:xfrm>
            <a:off x="3700613" y="3767320"/>
            <a:ext cx="6681869" cy="2851511"/>
          </a:xfrm>
          <a:prstGeom prst="rect">
            <a:avLst/>
          </a:prstGeom>
        </p:spPr>
      </p:pic>
    </p:spTree>
    <p:extLst>
      <p:ext uri="{BB962C8B-B14F-4D97-AF65-F5344CB8AC3E}">
        <p14:creationId xmlns:p14="http://schemas.microsoft.com/office/powerpoint/2010/main" val="144874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15FB-2A8A-EF41-E83C-439475342985}"/>
              </a:ext>
            </a:extLst>
          </p:cNvPr>
          <p:cNvSpPr>
            <a:spLocks noGrp="1"/>
          </p:cNvSpPr>
          <p:nvPr>
            <p:ph type="title"/>
          </p:nvPr>
        </p:nvSpPr>
        <p:spPr/>
        <p:txBody>
          <a:bodyPr/>
          <a:lstStyle/>
          <a:p>
            <a:r>
              <a:rPr lang="en-IN" dirty="0"/>
              <a:t>How does smart parking work?</a:t>
            </a:r>
            <a:endParaRPr lang="en-US" dirty="0"/>
          </a:p>
        </p:txBody>
      </p:sp>
      <p:sp>
        <p:nvSpPr>
          <p:cNvPr id="3" name="Content Placeholder 2">
            <a:extLst>
              <a:ext uri="{FF2B5EF4-FFF2-40B4-BE49-F238E27FC236}">
                <a16:creationId xmlns:a16="http://schemas.microsoft.com/office/drawing/2014/main" id="{7D061A06-A6B0-3426-2C89-CFD4AA583BA0}"/>
              </a:ext>
            </a:extLst>
          </p:cNvPr>
          <p:cNvSpPr>
            <a:spLocks noGrp="1"/>
          </p:cNvSpPr>
          <p:nvPr>
            <p:ph idx="1"/>
          </p:nvPr>
        </p:nvSpPr>
        <p:spPr>
          <a:xfrm>
            <a:off x="1141413" y="2249487"/>
            <a:ext cx="4954588" cy="3989995"/>
          </a:xfrm>
        </p:spPr>
        <p:txBody>
          <a:bodyPr>
            <a:normAutofit/>
          </a:bodyPr>
          <a:lstStyle/>
          <a:p>
            <a:pPr marL="0" indent="0">
              <a:buNone/>
            </a:pPr>
            <a:r>
              <a:rPr lang="en-IN" dirty="0"/>
              <a:t>Here are the essential pieces needed to make smart parking work:
A sensor
Communication to the driver
A dashboard</a:t>
            </a:r>
            <a:endParaRPr lang="en-US" dirty="0"/>
          </a:p>
        </p:txBody>
      </p:sp>
      <p:pic>
        <p:nvPicPr>
          <p:cNvPr id="5" name="Picture 5">
            <a:extLst>
              <a:ext uri="{FF2B5EF4-FFF2-40B4-BE49-F238E27FC236}">
                <a16:creationId xmlns:a16="http://schemas.microsoft.com/office/drawing/2014/main" id="{D66212A5-0404-449F-A787-0DC6F3CE38E5}"/>
              </a:ext>
            </a:extLst>
          </p:cNvPr>
          <p:cNvPicPr>
            <a:picLocks noChangeAspect="1"/>
          </p:cNvPicPr>
          <p:nvPr/>
        </p:nvPicPr>
        <p:blipFill>
          <a:blip r:embed="rId2"/>
          <a:stretch>
            <a:fillRect/>
          </a:stretch>
        </p:blipFill>
        <p:spPr>
          <a:xfrm>
            <a:off x="4987068" y="2965944"/>
            <a:ext cx="6667500" cy="1905000"/>
          </a:xfrm>
          <a:prstGeom prst="rect">
            <a:avLst/>
          </a:prstGeom>
        </p:spPr>
      </p:pic>
    </p:spTree>
    <p:extLst>
      <p:ext uri="{BB962C8B-B14F-4D97-AF65-F5344CB8AC3E}">
        <p14:creationId xmlns:p14="http://schemas.microsoft.com/office/powerpoint/2010/main" val="929637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Circuit</vt:lpstr>
      <vt:lpstr>Smart Parking System</vt:lpstr>
      <vt:lpstr>What is smart parking system</vt:lpstr>
      <vt:lpstr>How does smart parking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SYSTEM</dc:title>
  <dc:creator>ARUN C</dc:creator>
  <cp:lastModifiedBy>ARUN C</cp:lastModifiedBy>
  <cp:revision>3</cp:revision>
  <dcterms:created xsi:type="dcterms:W3CDTF">2023-09-29T09:16:56Z</dcterms:created>
  <dcterms:modified xsi:type="dcterms:W3CDTF">2023-09-29T09:46:52Z</dcterms:modified>
</cp:coreProperties>
</file>