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 id="2147483676" r:id="rId5"/>
  </p:sldMasterIdLst>
  <p:notesMasterIdLst>
    <p:notesMasterId r:id="rId12"/>
  </p:notesMasterIdLst>
  <p:sldIdLst>
    <p:sldId id="281" r:id="rId6"/>
    <p:sldId id="448" r:id="rId7"/>
    <p:sldId id="449" r:id="rId8"/>
    <p:sldId id="450" r:id="rId9"/>
    <p:sldId id="451" r:id="rId10"/>
    <p:sldId id="45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609" autoAdjust="0"/>
  </p:normalViewPr>
  <p:slideViewPr>
    <p:cSldViewPr>
      <p:cViewPr>
        <p:scale>
          <a:sx n="71" d="100"/>
          <a:sy n="71" d="100"/>
        </p:scale>
        <p:origin x="-1356" y="174"/>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F90815-DDCE-41A7-9495-CD15B243591E}" type="datetimeFigureOut">
              <a:rPr lang="en-US" smtClean="0"/>
              <a:t>11/11/2016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0AC167-4852-4C71-A45B-1AB45C89DA58}" type="slidenum">
              <a:rPr lang="en-US" smtClean="0"/>
              <a:t>‹#›</a:t>
            </a:fld>
            <a:endParaRPr lang="en-US"/>
          </a:p>
        </p:txBody>
      </p:sp>
    </p:spTree>
    <p:extLst>
      <p:ext uri="{BB962C8B-B14F-4D97-AF65-F5344CB8AC3E}">
        <p14:creationId xmlns:p14="http://schemas.microsoft.com/office/powerpoint/2010/main" val="3005469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12"/>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9pPr>
          </a:lstStyle>
          <a:p>
            <a:pPr eaLnBrk="1" hangingPunct="1">
              <a:buFont typeface="Wingdings" pitchFamily="2" charset="2"/>
              <a:buNone/>
            </a:pPr>
            <a:fld id="{117457A2-1692-4E88-95F8-4AAE07A9B36E}" type="slidenum">
              <a:rPr lang="en-US" smtClean="0">
                <a:solidFill>
                  <a:srgbClr val="000000"/>
                </a:solidFill>
                <a:latin typeface="Times New Roman" charset="0"/>
              </a:rPr>
              <a:pPr eaLnBrk="1" hangingPunct="1">
                <a:buFont typeface="Wingdings" pitchFamily="2" charset="2"/>
                <a:buNone/>
              </a:pPr>
              <a:t>2</a:t>
            </a:fld>
            <a:endParaRPr lang="en-US" smtClean="0">
              <a:solidFill>
                <a:srgbClr val="000000"/>
              </a:solidFill>
              <a:latin typeface="Times New Roman" charset="0"/>
            </a:endParaRPr>
          </a:p>
        </p:txBody>
      </p:sp>
      <p:sp>
        <p:nvSpPr>
          <p:cNvPr id="51203" name="Text Box 1"/>
          <p:cNvSpPr txBox="1">
            <a:spLocks noChangeArrowheads="1"/>
          </p:cNvSpPr>
          <p:nvPr/>
        </p:nvSpPr>
        <p:spPr bwMode="auto">
          <a:xfrm>
            <a:off x="3884613" y="8685213"/>
            <a:ext cx="2967037"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9pPr>
          </a:lstStyle>
          <a:p>
            <a:pPr algn="r" eaLnBrk="1" hangingPunct="1">
              <a:lnSpc>
                <a:spcPct val="95000"/>
              </a:lnSpc>
              <a:buFont typeface="Wingdings" pitchFamily="2" charset="2"/>
              <a:buNone/>
            </a:pPr>
            <a:fld id="{2CE121EC-6ED5-4DB9-8428-4FBEAB3AA404}" type="slidenum">
              <a:rPr lang="en-US" sz="1200">
                <a:solidFill>
                  <a:srgbClr val="000000"/>
                </a:solidFill>
                <a:latin typeface="Times New Roman" charset="0"/>
              </a:rPr>
              <a:pPr algn="r" eaLnBrk="1" hangingPunct="1">
                <a:lnSpc>
                  <a:spcPct val="95000"/>
                </a:lnSpc>
                <a:buFont typeface="Wingdings" pitchFamily="2" charset="2"/>
                <a:buNone/>
              </a:pPr>
              <a:t>2</a:t>
            </a:fld>
            <a:endParaRPr lang="en-US" sz="1200">
              <a:solidFill>
                <a:srgbClr val="000000"/>
              </a:solidFill>
              <a:latin typeface="Times New Roman" charset="0"/>
            </a:endParaRPr>
          </a:p>
        </p:txBody>
      </p:sp>
      <p:sp>
        <p:nvSpPr>
          <p:cNvPr id="51204" name="Text Box 2"/>
          <p:cNvSpPr txBox="1">
            <a:spLocks noChangeArrowheads="1"/>
          </p:cNvSpPr>
          <p:nvPr/>
        </p:nvSpPr>
        <p:spPr bwMode="auto">
          <a:xfrm>
            <a:off x="939800" y="685800"/>
            <a:ext cx="4979988" cy="3427413"/>
          </a:xfrm>
          <a:prstGeom prst="rect">
            <a:avLst/>
          </a:prstGeom>
          <a:solidFill>
            <a:srgbClr val="FFFFFF"/>
          </a:solidFill>
          <a:ln w="9360">
            <a:solidFill>
              <a:srgbClr val="000000"/>
            </a:solidFill>
            <a:miter lim="800000"/>
            <a:headEnd/>
            <a:tailEnd/>
          </a:ln>
        </p:spPr>
        <p:txBody>
          <a:bodyPr wrap="none" anchor="ctr"/>
          <a:lstStyle>
            <a:lvl1pPr eaLnBrk="0" hangingPunct="0">
              <a:defRPr>
                <a:solidFill>
                  <a:schemeClr val="bg1"/>
                </a:solidFill>
                <a:latin typeface="Arial" charset="0"/>
                <a:ea typeface="Arial Unicode MS" pitchFamily="34" charset="-128"/>
                <a:cs typeface="Arial Unicode MS" pitchFamily="34" charset="-128"/>
              </a:defRPr>
            </a:lvl1pPr>
            <a:lvl2pPr marL="742950" indent="-285750" eaLnBrk="0" hangingPunct="0">
              <a:defRPr>
                <a:solidFill>
                  <a:schemeClr val="bg1"/>
                </a:solidFill>
                <a:latin typeface="Arial" charset="0"/>
                <a:ea typeface="Arial Unicode MS" pitchFamily="34" charset="-128"/>
                <a:cs typeface="Arial Unicode MS" pitchFamily="34" charset="-128"/>
              </a:defRPr>
            </a:lvl2pPr>
            <a:lvl3pPr marL="1143000" indent="-228600" eaLnBrk="0" hangingPunct="0">
              <a:defRPr>
                <a:solidFill>
                  <a:schemeClr val="bg1"/>
                </a:solidFill>
                <a:latin typeface="Arial" charset="0"/>
                <a:ea typeface="Arial Unicode MS" pitchFamily="34" charset="-128"/>
                <a:cs typeface="Arial Unicode MS" pitchFamily="34" charset="-128"/>
              </a:defRPr>
            </a:lvl3pPr>
            <a:lvl4pPr marL="1600200" indent="-228600" eaLnBrk="0" hangingPunct="0">
              <a:defRPr>
                <a:solidFill>
                  <a:schemeClr val="bg1"/>
                </a:solidFill>
                <a:latin typeface="Arial" charset="0"/>
                <a:ea typeface="Arial Unicode MS" pitchFamily="34" charset="-128"/>
                <a:cs typeface="Arial Unicode MS" pitchFamily="34" charset="-128"/>
              </a:defRPr>
            </a:lvl4pPr>
            <a:lvl5pPr marL="2057400" indent="-228600" eaLnBrk="0" hangingPunct="0">
              <a:defRPr>
                <a:solidFill>
                  <a:schemeClr val="bg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buClr>
                <a:srgbClr val="000000"/>
              </a:buClr>
              <a:buSzPct val="100000"/>
              <a:buFont typeface="Arial" charset="0"/>
              <a:defRPr>
                <a:solidFill>
                  <a:schemeClr val="bg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buClr>
                <a:srgbClr val="000000"/>
              </a:buClr>
              <a:buSzPct val="100000"/>
              <a:buFont typeface="Arial" charset="0"/>
              <a:defRPr>
                <a:solidFill>
                  <a:schemeClr val="bg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buClr>
                <a:srgbClr val="000000"/>
              </a:buClr>
              <a:buSzPct val="100000"/>
              <a:buFont typeface="Arial" charset="0"/>
              <a:defRPr>
                <a:solidFill>
                  <a:schemeClr val="bg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buClr>
                <a:srgbClr val="000000"/>
              </a:buClr>
              <a:buSzPct val="100000"/>
              <a:buFont typeface="Arial" charset="0"/>
              <a:defRPr>
                <a:solidFill>
                  <a:schemeClr val="bg1"/>
                </a:solidFill>
                <a:latin typeface="Arial" charset="0"/>
                <a:ea typeface="Arial Unicode MS" pitchFamily="34" charset="-128"/>
                <a:cs typeface="Arial Unicode MS" pitchFamily="34" charset="-128"/>
              </a:defRPr>
            </a:lvl9pPr>
          </a:lstStyle>
          <a:p>
            <a:pPr eaLnBrk="1" hangingPunct="1"/>
            <a:endParaRPr lang="en-IN"/>
          </a:p>
        </p:txBody>
      </p:sp>
      <p:sp>
        <p:nvSpPr>
          <p:cNvPr id="51205" name="Rectangle 3"/>
          <p:cNvSpPr>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12"/>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9pPr>
          </a:lstStyle>
          <a:p>
            <a:pPr eaLnBrk="1" hangingPunct="1">
              <a:buFont typeface="Wingdings" pitchFamily="2" charset="2"/>
              <a:buNone/>
            </a:pPr>
            <a:fld id="{1BEE9547-B9FF-42F6-9915-55D1847EF8BB}" type="slidenum">
              <a:rPr lang="en-US" smtClean="0">
                <a:solidFill>
                  <a:srgbClr val="000000"/>
                </a:solidFill>
                <a:latin typeface="Times New Roman" charset="0"/>
              </a:rPr>
              <a:pPr eaLnBrk="1" hangingPunct="1">
                <a:buFont typeface="Wingdings" pitchFamily="2" charset="2"/>
                <a:buNone/>
              </a:pPr>
              <a:t>3</a:t>
            </a:fld>
            <a:endParaRPr lang="en-US" smtClean="0">
              <a:solidFill>
                <a:srgbClr val="000000"/>
              </a:solidFill>
              <a:latin typeface="Times New Roman" charset="0"/>
            </a:endParaRPr>
          </a:p>
        </p:txBody>
      </p:sp>
      <p:sp>
        <p:nvSpPr>
          <p:cNvPr id="52227" name="Text Box 1"/>
          <p:cNvSpPr txBox="1">
            <a:spLocks noChangeArrowheads="1"/>
          </p:cNvSpPr>
          <p:nvPr/>
        </p:nvSpPr>
        <p:spPr bwMode="auto">
          <a:xfrm>
            <a:off x="3884613" y="8685213"/>
            <a:ext cx="2967037"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9pPr>
          </a:lstStyle>
          <a:p>
            <a:pPr algn="r" eaLnBrk="1" hangingPunct="1">
              <a:lnSpc>
                <a:spcPct val="95000"/>
              </a:lnSpc>
              <a:buFont typeface="Wingdings" pitchFamily="2" charset="2"/>
              <a:buNone/>
            </a:pPr>
            <a:fld id="{E3CC9551-39E0-4492-A272-BA715FF68982}" type="slidenum">
              <a:rPr lang="en-US" sz="1200">
                <a:solidFill>
                  <a:srgbClr val="000000"/>
                </a:solidFill>
                <a:latin typeface="Times New Roman" charset="0"/>
              </a:rPr>
              <a:pPr algn="r" eaLnBrk="1" hangingPunct="1">
                <a:lnSpc>
                  <a:spcPct val="95000"/>
                </a:lnSpc>
                <a:buFont typeface="Wingdings" pitchFamily="2" charset="2"/>
                <a:buNone/>
              </a:pPr>
              <a:t>3</a:t>
            </a:fld>
            <a:endParaRPr lang="en-US" sz="1200">
              <a:solidFill>
                <a:srgbClr val="000000"/>
              </a:solidFill>
              <a:latin typeface="Times New Roman" charset="0"/>
            </a:endParaRPr>
          </a:p>
        </p:txBody>
      </p:sp>
      <p:sp>
        <p:nvSpPr>
          <p:cNvPr id="52228" name="Text Box 2"/>
          <p:cNvSpPr txBox="1">
            <a:spLocks noChangeArrowheads="1"/>
          </p:cNvSpPr>
          <p:nvPr/>
        </p:nvSpPr>
        <p:spPr bwMode="auto">
          <a:xfrm>
            <a:off x="939800" y="685800"/>
            <a:ext cx="4979988" cy="3427413"/>
          </a:xfrm>
          <a:prstGeom prst="rect">
            <a:avLst/>
          </a:prstGeom>
          <a:solidFill>
            <a:srgbClr val="FFFFFF"/>
          </a:solidFill>
          <a:ln w="9360">
            <a:solidFill>
              <a:srgbClr val="000000"/>
            </a:solidFill>
            <a:miter lim="800000"/>
            <a:headEnd/>
            <a:tailEnd/>
          </a:ln>
        </p:spPr>
        <p:txBody>
          <a:bodyPr wrap="none" anchor="ctr"/>
          <a:lstStyle>
            <a:lvl1pPr eaLnBrk="0" hangingPunct="0">
              <a:defRPr>
                <a:solidFill>
                  <a:schemeClr val="bg1"/>
                </a:solidFill>
                <a:latin typeface="Arial" charset="0"/>
                <a:ea typeface="Arial Unicode MS" pitchFamily="34" charset="-128"/>
                <a:cs typeface="Arial Unicode MS" pitchFamily="34" charset="-128"/>
              </a:defRPr>
            </a:lvl1pPr>
            <a:lvl2pPr marL="742950" indent="-285750" eaLnBrk="0" hangingPunct="0">
              <a:defRPr>
                <a:solidFill>
                  <a:schemeClr val="bg1"/>
                </a:solidFill>
                <a:latin typeface="Arial" charset="0"/>
                <a:ea typeface="Arial Unicode MS" pitchFamily="34" charset="-128"/>
                <a:cs typeface="Arial Unicode MS" pitchFamily="34" charset="-128"/>
              </a:defRPr>
            </a:lvl2pPr>
            <a:lvl3pPr marL="1143000" indent="-228600" eaLnBrk="0" hangingPunct="0">
              <a:defRPr>
                <a:solidFill>
                  <a:schemeClr val="bg1"/>
                </a:solidFill>
                <a:latin typeface="Arial" charset="0"/>
                <a:ea typeface="Arial Unicode MS" pitchFamily="34" charset="-128"/>
                <a:cs typeface="Arial Unicode MS" pitchFamily="34" charset="-128"/>
              </a:defRPr>
            </a:lvl3pPr>
            <a:lvl4pPr marL="1600200" indent="-228600" eaLnBrk="0" hangingPunct="0">
              <a:defRPr>
                <a:solidFill>
                  <a:schemeClr val="bg1"/>
                </a:solidFill>
                <a:latin typeface="Arial" charset="0"/>
                <a:ea typeface="Arial Unicode MS" pitchFamily="34" charset="-128"/>
                <a:cs typeface="Arial Unicode MS" pitchFamily="34" charset="-128"/>
              </a:defRPr>
            </a:lvl4pPr>
            <a:lvl5pPr marL="2057400" indent="-228600" eaLnBrk="0" hangingPunct="0">
              <a:defRPr>
                <a:solidFill>
                  <a:schemeClr val="bg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buClr>
                <a:srgbClr val="000000"/>
              </a:buClr>
              <a:buSzPct val="100000"/>
              <a:buFont typeface="Arial" charset="0"/>
              <a:defRPr>
                <a:solidFill>
                  <a:schemeClr val="bg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buClr>
                <a:srgbClr val="000000"/>
              </a:buClr>
              <a:buSzPct val="100000"/>
              <a:buFont typeface="Arial" charset="0"/>
              <a:defRPr>
                <a:solidFill>
                  <a:schemeClr val="bg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buClr>
                <a:srgbClr val="000000"/>
              </a:buClr>
              <a:buSzPct val="100000"/>
              <a:buFont typeface="Arial" charset="0"/>
              <a:defRPr>
                <a:solidFill>
                  <a:schemeClr val="bg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buClr>
                <a:srgbClr val="000000"/>
              </a:buClr>
              <a:buSzPct val="100000"/>
              <a:buFont typeface="Arial" charset="0"/>
              <a:defRPr>
                <a:solidFill>
                  <a:schemeClr val="bg1"/>
                </a:solidFill>
                <a:latin typeface="Arial" charset="0"/>
                <a:ea typeface="Arial Unicode MS" pitchFamily="34" charset="-128"/>
                <a:cs typeface="Arial Unicode MS" pitchFamily="34" charset="-128"/>
              </a:defRPr>
            </a:lvl9pPr>
          </a:lstStyle>
          <a:p>
            <a:pPr eaLnBrk="1" hangingPunct="1"/>
            <a:endParaRPr lang="en-IN"/>
          </a:p>
        </p:txBody>
      </p:sp>
      <p:sp>
        <p:nvSpPr>
          <p:cNvPr id="52229" name="Rectangle 3"/>
          <p:cNvSpPr>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charset="0"/>
            </a:endParaRPr>
          </a:p>
        </p:txBody>
      </p:sp>
      <p:sp>
        <p:nvSpPr>
          <p:cNvPr id="52230" name="Text Box 4"/>
          <p:cNvSpPr txBox="1">
            <a:spLocks noChangeArrowheads="1"/>
          </p:cNvSpPr>
          <p:nvPr/>
        </p:nvSpPr>
        <p:spPr bwMode="auto">
          <a:xfrm>
            <a:off x="3884613" y="8685213"/>
            <a:ext cx="2971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9pPr>
          </a:lstStyle>
          <a:p>
            <a:pPr algn="r" eaLnBrk="1" hangingPunct="1"/>
            <a:fld id="{D6CC4CD9-808A-4808-9771-9B7CC966DA6C}" type="slidenum">
              <a:rPr lang="en-US" sz="1200">
                <a:solidFill>
                  <a:srgbClr val="000000"/>
                </a:solidFill>
                <a:latin typeface="Times New Roman" charset="0"/>
              </a:rPr>
              <a:pPr algn="r" eaLnBrk="1" hangingPunct="1"/>
              <a:t>3</a:t>
            </a:fld>
            <a:endParaRPr lang="en-US" sz="1200">
              <a:solidFill>
                <a:srgbClr val="000000"/>
              </a:solidFill>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Rectangle 12"/>
          <p:cNvSpPr txBox="1">
            <a:spLocks noGrp="1" noChangeArrowheads="1"/>
          </p:cNvSpPr>
          <p:nvPr/>
        </p:nvSpPr>
        <p:spPr bwMode="auto">
          <a:xfrm>
            <a:off x="3884613" y="8685213"/>
            <a:ext cx="29654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9pPr>
          </a:lstStyle>
          <a:p>
            <a:pPr algn="r" eaLnBrk="1" hangingPunct="1">
              <a:buFont typeface="Wingdings" pitchFamily="2" charset="2"/>
              <a:buNone/>
            </a:pPr>
            <a:fld id="{8D48B906-3838-4D9C-87B7-99F90EB4DA3E}" type="slidenum">
              <a:rPr lang="en-US" sz="1200">
                <a:solidFill>
                  <a:srgbClr val="000000"/>
                </a:solidFill>
                <a:latin typeface="Times New Roman" charset="0"/>
              </a:rPr>
              <a:pPr algn="r" eaLnBrk="1" hangingPunct="1">
                <a:buFont typeface="Wingdings" pitchFamily="2" charset="2"/>
                <a:buNone/>
              </a:pPr>
              <a:t>4</a:t>
            </a:fld>
            <a:endParaRPr lang="en-US" sz="1200">
              <a:solidFill>
                <a:srgbClr val="000000"/>
              </a:solidFill>
              <a:latin typeface="Times New Roman" charset="0"/>
            </a:endParaRPr>
          </a:p>
        </p:txBody>
      </p:sp>
      <p:sp>
        <p:nvSpPr>
          <p:cNvPr id="97283" name="Text Box 1"/>
          <p:cNvSpPr txBox="1">
            <a:spLocks noChangeArrowheads="1"/>
          </p:cNvSpPr>
          <p:nvPr/>
        </p:nvSpPr>
        <p:spPr bwMode="auto">
          <a:xfrm>
            <a:off x="3884613" y="8685213"/>
            <a:ext cx="2967037"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9pPr>
          </a:lstStyle>
          <a:p>
            <a:pPr algn="r" eaLnBrk="1" hangingPunct="1">
              <a:lnSpc>
                <a:spcPct val="95000"/>
              </a:lnSpc>
              <a:buFont typeface="Wingdings" pitchFamily="2" charset="2"/>
              <a:buNone/>
            </a:pPr>
            <a:fld id="{6A5C5540-D5B5-4D8E-B80F-6203F2D8CD3A}" type="slidenum">
              <a:rPr lang="en-US" sz="1200">
                <a:solidFill>
                  <a:srgbClr val="000000"/>
                </a:solidFill>
                <a:latin typeface="Times New Roman" charset="0"/>
              </a:rPr>
              <a:pPr algn="r" eaLnBrk="1" hangingPunct="1">
                <a:lnSpc>
                  <a:spcPct val="95000"/>
                </a:lnSpc>
                <a:buFont typeface="Wingdings" pitchFamily="2" charset="2"/>
                <a:buNone/>
              </a:pPr>
              <a:t>4</a:t>
            </a:fld>
            <a:endParaRPr lang="en-US" sz="1200">
              <a:solidFill>
                <a:srgbClr val="000000"/>
              </a:solidFill>
              <a:latin typeface="Times New Roman" charset="0"/>
            </a:endParaRPr>
          </a:p>
        </p:txBody>
      </p:sp>
      <p:sp>
        <p:nvSpPr>
          <p:cNvPr id="97284" name="Text Box 2"/>
          <p:cNvSpPr txBox="1">
            <a:spLocks noChangeArrowheads="1"/>
          </p:cNvSpPr>
          <p:nvPr/>
        </p:nvSpPr>
        <p:spPr bwMode="auto">
          <a:xfrm>
            <a:off x="939800" y="685800"/>
            <a:ext cx="4979988" cy="3427413"/>
          </a:xfrm>
          <a:prstGeom prst="rect">
            <a:avLst/>
          </a:prstGeom>
          <a:solidFill>
            <a:srgbClr val="FFFFFF"/>
          </a:solidFill>
          <a:ln w="9360">
            <a:solidFill>
              <a:srgbClr val="000000"/>
            </a:solidFill>
            <a:miter lim="800000"/>
            <a:headEnd/>
            <a:tailEnd/>
          </a:ln>
        </p:spPr>
        <p:txBody>
          <a:bodyPr wrap="none" anchor="ctr"/>
          <a:lstStyle>
            <a:lvl1pPr eaLnBrk="0" hangingPunct="0">
              <a:defRPr>
                <a:solidFill>
                  <a:schemeClr val="bg1"/>
                </a:solidFill>
                <a:latin typeface="Arial" charset="0"/>
                <a:ea typeface="Arial Unicode MS" pitchFamily="34" charset="-128"/>
                <a:cs typeface="Arial Unicode MS" pitchFamily="34" charset="-128"/>
              </a:defRPr>
            </a:lvl1pPr>
            <a:lvl2pPr marL="742950" indent="-285750" eaLnBrk="0" hangingPunct="0">
              <a:defRPr>
                <a:solidFill>
                  <a:schemeClr val="bg1"/>
                </a:solidFill>
                <a:latin typeface="Arial" charset="0"/>
                <a:ea typeface="Arial Unicode MS" pitchFamily="34" charset="-128"/>
                <a:cs typeface="Arial Unicode MS" pitchFamily="34" charset="-128"/>
              </a:defRPr>
            </a:lvl2pPr>
            <a:lvl3pPr marL="1143000" indent="-228600" eaLnBrk="0" hangingPunct="0">
              <a:defRPr>
                <a:solidFill>
                  <a:schemeClr val="bg1"/>
                </a:solidFill>
                <a:latin typeface="Arial" charset="0"/>
                <a:ea typeface="Arial Unicode MS" pitchFamily="34" charset="-128"/>
                <a:cs typeface="Arial Unicode MS" pitchFamily="34" charset="-128"/>
              </a:defRPr>
            </a:lvl3pPr>
            <a:lvl4pPr marL="1600200" indent="-228600" eaLnBrk="0" hangingPunct="0">
              <a:defRPr>
                <a:solidFill>
                  <a:schemeClr val="bg1"/>
                </a:solidFill>
                <a:latin typeface="Arial" charset="0"/>
                <a:ea typeface="Arial Unicode MS" pitchFamily="34" charset="-128"/>
                <a:cs typeface="Arial Unicode MS" pitchFamily="34" charset="-128"/>
              </a:defRPr>
            </a:lvl4pPr>
            <a:lvl5pPr marL="2057400" indent="-228600" eaLnBrk="0" hangingPunct="0">
              <a:defRPr>
                <a:solidFill>
                  <a:schemeClr val="bg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buClr>
                <a:srgbClr val="000000"/>
              </a:buClr>
              <a:buSzPct val="100000"/>
              <a:buFont typeface="Arial" charset="0"/>
              <a:defRPr>
                <a:solidFill>
                  <a:schemeClr val="bg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buClr>
                <a:srgbClr val="000000"/>
              </a:buClr>
              <a:buSzPct val="100000"/>
              <a:buFont typeface="Arial" charset="0"/>
              <a:defRPr>
                <a:solidFill>
                  <a:schemeClr val="bg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buClr>
                <a:srgbClr val="000000"/>
              </a:buClr>
              <a:buSzPct val="100000"/>
              <a:buFont typeface="Arial" charset="0"/>
              <a:defRPr>
                <a:solidFill>
                  <a:schemeClr val="bg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buClr>
                <a:srgbClr val="000000"/>
              </a:buClr>
              <a:buSzPct val="100000"/>
              <a:buFont typeface="Arial" charset="0"/>
              <a:defRPr>
                <a:solidFill>
                  <a:schemeClr val="bg1"/>
                </a:solidFill>
                <a:latin typeface="Arial" charset="0"/>
                <a:ea typeface="Arial Unicode MS" pitchFamily="34" charset="-128"/>
                <a:cs typeface="Arial Unicode MS" pitchFamily="34" charset="-128"/>
              </a:defRPr>
            </a:lvl9pPr>
          </a:lstStyle>
          <a:p>
            <a:pPr eaLnBrk="1" hangingPunct="1"/>
            <a:endParaRPr lang="en-IN"/>
          </a:p>
        </p:txBody>
      </p:sp>
      <p:sp>
        <p:nvSpPr>
          <p:cNvPr id="52229" name="Text Box 3"/>
          <p:cNvSpPr>
            <a:spLocks noGrp="1" noChangeArrowheads="1"/>
          </p:cNvSpPr>
          <p:nvPr>
            <p:ph type="body"/>
          </p:nvPr>
        </p:nvSpPr>
        <p:spPr>
          <a:xfrm>
            <a:off x="685800" y="4343400"/>
            <a:ext cx="5483225"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nchorCtr="1"/>
          <a:lstStyle/>
          <a:p>
            <a:pPr marL="266700" indent="-266700">
              <a:tabLst>
                <a:tab pos="801688"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 pos="9829800" algn="l"/>
                <a:tab pos="10287000" algn="l"/>
                <a:tab pos="10744200" algn="l"/>
                <a:tab pos="11201400" algn="l"/>
              </a:tabLst>
            </a:pPr>
            <a:endParaRPr lang="en-US" smtClean="0">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12"/>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9pPr>
          </a:lstStyle>
          <a:p>
            <a:pPr eaLnBrk="1" hangingPunct="1">
              <a:buFont typeface="Wingdings" pitchFamily="2" charset="2"/>
              <a:buNone/>
            </a:pPr>
            <a:fld id="{70E22782-EF82-473F-8B99-43B1F2D64490}" type="slidenum">
              <a:rPr lang="en-US" smtClean="0">
                <a:solidFill>
                  <a:srgbClr val="000000"/>
                </a:solidFill>
                <a:latin typeface="Times New Roman" charset="0"/>
              </a:rPr>
              <a:pPr eaLnBrk="1" hangingPunct="1">
                <a:buFont typeface="Wingdings" pitchFamily="2" charset="2"/>
                <a:buNone/>
              </a:pPr>
              <a:t>5</a:t>
            </a:fld>
            <a:endParaRPr lang="en-US" smtClean="0">
              <a:solidFill>
                <a:srgbClr val="000000"/>
              </a:solidFill>
              <a:latin typeface="Times New Roman" charset="0"/>
            </a:endParaRPr>
          </a:p>
        </p:txBody>
      </p:sp>
      <p:sp>
        <p:nvSpPr>
          <p:cNvPr id="54275" name="Text Box 1"/>
          <p:cNvSpPr txBox="1">
            <a:spLocks noChangeArrowheads="1"/>
          </p:cNvSpPr>
          <p:nvPr/>
        </p:nvSpPr>
        <p:spPr bwMode="auto">
          <a:xfrm>
            <a:off x="3884613" y="8685213"/>
            <a:ext cx="2967037"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9pPr>
          </a:lstStyle>
          <a:p>
            <a:pPr algn="r" eaLnBrk="1" hangingPunct="1">
              <a:lnSpc>
                <a:spcPct val="95000"/>
              </a:lnSpc>
              <a:buFont typeface="Wingdings" pitchFamily="2" charset="2"/>
              <a:buNone/>
            </a:pPr>
            <a:fld id="{053DA1B9-7940-433C-A67E-70E48648827A}" type="slidenum">
              <a:rPr lang="en-US" sz="1200">
                <a:solidFill>
                  <a:srgbClr val="000000"/>
                </a:solidFill>
                <a:latin typeface="Times New Roman" charset="0"/>
              </a:rPr>
              <a:pPr algn="r" eaLnBrk="1" hangingPunct="1">
                <a:lnSpc>
                  <a:spcPct val="95000"/>
                </a:lnSpc>
                <a:buFont typeface="Wingdings" pitchFamily="2" charset="2"/>
                <a:buNone/>
              </a:pPr>
              <a:t>5</a:t>
            </a:fld>
            <a:endParaRPr lang="en-US" sz="1200">
              <a:solidFill>
                <a:srgbClr val="000000"/>
              </a:solidFill>
              <a:latin typeface="Times New Roman" charset="0"/>
            </a:endParaRPr>
          </a:p>
        </p:txBody>
      </p:sp>
      <p:sp>
        <p:nvSpPr>
          <p:cNvPr id="54276" name="Text Box 2"/>
          <p:cNvSpPr txBox="1">
            <a:spLocks noChangeArrowheads="1"/>
          </p:cNvSpPr>
          <p:nvPr/>
        </p:nvSpPr>
        <p:spPr bwMode="auto">
          <a:xfrm>
            <a:off x="939800" y="685800"/>
            <a:ext cx="4979988" cy="3427413"/>
          </a:xfrm>
          <a:prstGeom prst="rect">
            <a:avLst/>
          </a:prstGeom>
          <a:solidFill>
            <a:srgbClr val="FFFFFF"/>
          </a:solidFill>
          <a:ln w="9360">
            <a:solidFill>
              <a:srgbClr val="000000"/>
            </a:solidFill>
            <a:miter lim="800000"/>
            <a:headEnd/>
            <a:tailEnd/>
          </a:ln>
        </p:spPr>
        <p:txBody>
          <a:bodyPr wrap="none" anchor="ctr"/>
          <a:lstStyle>
            <a:lvl1pPr eaLnBrk="0" hangingPunct="0">
              <a:defRPr>
                <a:solidFill>
                  <a:schemeClr val="bg1"/>
                </a:solidFill>
                <a:latin typeface="Arial" charset="0"/>
                <a:ea typeface="Arial Unicode MS" pitchFamily="34" charset="-128"/>
                <a:cs typeface="Arial Unicode MS" pitchFamily="34" charset="-128"/>
              </a:defRPr>
            </a:lvl1pPr>
            <a:lvl2pPr marL="742950" indent="-285750" eaLnBrk="0" hangingPunct="0">
              <a:defRPr>
                <a:solidFill>
                  <a:schemeClr val="bg1"/>
                </a:solidFill>
                <a:latin typeface="Arial" charset="0"/>
                <a:ea typeface="Arial Unicode MS" pitchFamily="34" charset="-128"/>
                <a:cs typeface="Arial Unicode MS" pitchFamily="34" charset="-128"/>
              </a:defRPr>
            </a:lvl2pPr>
            <a:lvl3pPr marL="1143000" indent="-228600" eaLnBrk="0" hangingPunct="0">
              <a:defRPr>
                <a:solidFill>
                  <a:schemeClr val="bg1"/>
                </a:solidFill>
                <a:latin typeface="Arial" charset="0"/>
                <a:ea typeface="Arial Unicode MS" pitchFamily="34" charset="-128"/>
                <a:cs typeface="Arial Unicode MS" pitchFamily="34" charset="-128"/>
              </a:defRPr>
            </a:lvl3pPr>
            <a:lvl4pPr marL="1600200" indent="-228600" eaLnBrk="0" hangingPunct="0">
              <a:defRPr>
                <a:solidFill>
                  <a:schemeClr val="bg1"/>
                </a:solidFill>
                <a:latin typeface="Arial" charset="0"/>
                <a:ea typeface="Arial Unicode MS" pitchFamily="34" charset="-128"/>
                <a:cs typeface="Arial Unicode MS" pitchFamily="34" charset="-128"/>
              </a:defRPr>
            </a:lvl4pPr>
            <a:lvl5pPr marL="2057400" indent="-228600" eaLnBrk="0" hangingPunct="0">
              <a:defRPr>
                <a:solidFill>
                  <a:schemeClr val="bg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buClr>
                <a:srgbClr val="000000"/>
              </a:buClr>
              <a:buSzPct val="100000"/>
              <a:buFont typeface="Arial" charset="0"/>
              <a:defRPr>
                <a:solidFill>
                  <a:schemeClr val="bg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buClr>
                <a:srgbClr val="000000"/>
              </a:buClr>
              <a:buSzPct val="100000"/>
              <a:buFont typeface="Arial" charset="0"/>
              <a:defRPr>
                <a:solidFill>
                  <a:schemeClr val="bg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buClr>
                <a:srgbClr val="000000"/>
              </a:buClr>
              <a:buSzPct val="100000"/>
              <a:buFont typeface="Arial" charset="0"/>
              <a:defRPr>
                <a:solidFill>
                  <a:schemeClr val="bg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buClr>
                <a:srgbClr val="000000"/>
              </a:buClr>
              <a:buSzPct val="100000"/>
              <a:buFont typeface="Arial" charset="0"/>
              <a:defRPr>
                <a:solidFill>
                  <a:schemeClr val="bg1"/>
                </a:solidFill>
                <a:latin typeface="Arial" charset="0"/>
                <a:ea typeface="Arial Unicode MS" pitchFamily="34" charset="-128"/>
                <a:cs typeface="Arial Unicode MS" pitchFamily="34" charset="-128"/>
              </a:defRPr>
            </a:lvl9pPr>
          </a:lstStyle>
          <a:p>
            <a:pPr eaLnBrk="1" hangingPunct="1"/>
            <a:endParaRPr lang="en-IN"/>
          </a:p>
        </p:txBody>
      </p:sp>
      <p:sp>
        <p:nvSpPr>
          <p:cNvPr id="54277" name="Text Box 3"/>
          <p:cNvSpPr>
            <a:spLocks noGrp="1" noChangeArrowheads="1"/>
          </p:cNvSpPr>
          <p:nvPr>
            <p:ph type="body"/>
          </p:nvPr>
        </p:nvSpPr>
        <p:spPr>
          <a:xfrm>
            <a:off x="685800" y="4343400"/>
            <a:ext cx="5483225"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nchorCtr="1"/>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2"/>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9pPr>
          </a:lstStyle>
          <a:p>
            <a:pPr eaLnBrk="1" hangingPunct="1">
              <a:buFont typeface="Wingdings" pitchFamily="2" charset="2"/>
              <a:buNone/>
            </a:pPr>
            <a:fld id="{9A897374-BE17-4EE8-AB9D-4C04D3BF7420}" type="slidenum">
              <a:rPr lang="en-US" smtClean="0">
                <a:solidFill>
                  <a:srgbClr val="000000"/>
                </a:solidFill>
                <a:latin typeface="Times New Roman" charset="0"/>
              </a:rPr>
              <a:pPr eaLnBrk="1" hangingPunct="1">
                <a:buFont typeface="Wingdings" pitchFamily="2" charset="2"/>
                <a:buNone/>
              </a:pPr>
              <a:t>6</a:t>
            </a:fld>
            <a:endParaRPr lang="en-US" smtClean="0">
              <a:solidFill>
                <a:srgbClr val="000000"/>
              </a:solidFill>
              <a:latin typeface="Times New Roman" charset="0"/>
            </a:endParaRPr>
          </a:p>
        </p:txBody>
      </p:sp>
      <p:sp>
        <p:nvSpPr>
          <p:cNvPr id="55299" name="Text Box 1"/>
          <p:cNvSpPr txBox="1">
            <a:spLocks noChangeArrowheads="1"/>
          </p:cNvSpPr>
          <p:nvPr/>
        </p:nvSpPr>
        <p:spPr bwMode="auto">
          <a:xfrm>
            <a:off x="3884613" y="8685213"/>
            <a:ext cx="2967037"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9pPr>
          </a:lstStyle>
          <a:p>
            <a:pPr algn="r" eaLnBrk="1" hangingPunct="1">
              <a:lnSpc>
                <a:spcPct val="95000"/>
              </a:lnSpc>
              <a:buFont typeface="Wingdings" pitchFamily="2" charset="2"/>
              <a:buNone/>
            </a:pPr>
            <a:fld id="{50B2D286-5EC7-40A0-8903-6CE725E8D07F}" type="slidenum">
              <a:rPr lang="en-US" sz="1200">
                <a:solidFill>
                  <a:srgbClr val="000000"/>
                </a:solidFill>
                <a:latin typeface="Times New Roman" charset="0"/>
              </a:rPr>
              <a:pPr algn="r" eaLnBrk="1" hangingPunct="1">
                <a:lnSpc>
                  <a:spcPct val="95000"/>
                </a:lnSpc>
                <a:buFont typeface="Wingdings" pitchFamily="2" charset="2"/>
                <a:buNone/>
              </a:pPr>
              <a:t>6</a:t>
            </a:fld>
            <a:endParaRPr lang="en-US" sz="1200">
              <a:solidFill>
                <a:srgbClr val="000000"/>
              </a:solidFill>
              <a:latin typeface="Times New Roman" charset="0"/>
            </a:endParaRPr>
          </a:p>
        </p:txBody>
      </p:sp>
      <p:sp>
        <p:nvSpPr>
          <p:cNvPr id="55300" name="Text Box 2"/>
          <p:cNvSpPr txBox="1">
            <a:spLocks noChangeArrowheads="1"/>
          </p:cNvSpPr>
          <p:nvPr/>
        </p:nvSpPr>
        <p:spPr bwMode="auto">
          <a:xfrm>
            <a:off x="939800" y="685800"/>
            <a:ext cx="4976813" cy="3424238"/>
          </a:xfrm>
          <a:prstGeom prst="rect">
            <a:avLst/>
          </a:prstGeom>
          <a:solidFill>
            <a:srgbClr val="FFFFFF"/>
          </a:solidFill>
          <a:ln w="9360">
            <a:solidFill>
              <a:srgbClr val="000000"/>
            </a:solidFill>
            <a:miter lim="800000"/>
            <a:headEnd/>
            <a:tailEnd/>
          </a:ln>
        </p:spPr>
        <p:txBody>
          <a:bodyPr wrap="none" anchor="ctr"/>
          <a:lstStyle>
            <a:lvl1pPr eaLnBrk="0" hangingPunct="0">
              <a:defRPr>
                <a:solidFill>
                  <a:schemeClr val="bg1"/>
                </a:solidFill>
                <a:latin typeface="Arial" charset="0"/>
                <a:ea typeface="Arial Unicode MS" pitchFamily="34" charset="-128"/>
                <a:cs typeface="Arial Unicode MS" pitchFamily="34" charset="-128"/>
              </a:defRPr>
            </a:lvl1pPr>
            <a:lvl2pPr marL="742950" indent="-285750" eaLnBrk="0" hangingPunct="0">
              <a:defRPr>
                <a:solidFill>
                  <a:schemeClr val="bg1"/>
                </a:solidFill>
                <a:latin typeface="Arial" charset="0"/>
                <a:ea typeface="Arial Unicode MS" pitchFamily="34" charset="-128"/>
                <a:cs typeface="Arial Unicode MS" pitchFamily="34" charset="-128"/>
              </a:defRPr>
            </a:lvl2pPr>
            <a:lvl3pPr marL="1143000" indent="-228600" eaLnBrk="0" hangingPunct="0">
              <a:defRPr>
                <a:solidFill>
                  <a:schemeClr val="bg1"/>
                </a:solidFill>
                <a:latin typeface="Arial" charset="0"/>
                <a:ea typeface="Arial Unicode MS" pitchFamily="34" charset="-128"/>
                <a:cs typeface="Arial Unicode MS" pitchFamily="34" charset="-128"/>
              </a:defRPr>
            </a:lvl3pPr>
            <a:lvl4pPr marL="1600200" indent="-228600" eaLnBrk="0" hangingPunct="0">
              <a:defRPr>
                <a:solidFill>
                  <a:schemeClr val="bg1"/>
                </a:solidFill>
                <a:latin typeface="Arial" charset="0"/>
                <a:ea typeface="Arial Unicode MS" pitchFamily="34" charset="-128"/>
                <a:cs typeface="Arial Unicode MS" pitchFamily="34" charset="-128"/>
              </a:defRPr>
            </a:lvl4pPr>
            <a:lvl5pPr marL="2057400" indent="-228600" eaLnBrk="0" hangingPunct="0">
              <a:defRPr>
                <a:solidFill>
                  <a:schemeClr val="bg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buClr>
                <a:srgbClr val="000000"/>
              </a:buClr>
              <a:buSzPct val="100000"/>
              <a:buFont typeface="Arial" charset="0"/>
              <a:defRPr>
                <a:solidFill>
                  <a:schemeClr val="bg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buClr>
                <a:srgbClr val="000000"/>
              </a:buClr>
              <a:buSzPct val="100000"/>
              <a:buFont typeface="Arial" charset="0"/>
              <a:defRPr>
                <a:solidFill>
                  <a:schemeClr val="bg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buClr>
                <a:srgbClr val="000000"/>
              </a:buClr>
              <a:buSzPct val="100000"/>
              <a:buFont typeface="Arial" charset="0"/>
              <a:defRPr>
                <a:solidFill>
                  <a:schemeClr val="bg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buClr>
                <a:srgbClr val="000000"/>
              </a:buClr>
              <a:buSzPct val="100000"/>
              <a:buFont typeface="Arial" charset="0"/>
              <a:defRPr>
                <a:solidFill>
                  <a:schemeClr val="bg1"/>
                </a:solidFill>
                <a:latin typeface="Arial" charset="0"/>
                <a:ea typeface="Arial Unicode MS" pitchFamily="34" charset="-128"/>
                <a:cs typeface="Arial Unicode MS" pitchFamily="34" charset="-128"/>
              </a:defRPr>
            </a:lvl9pPr>
          </a:lstStyle>
          <a:p>
            <a:pPr eaLnBrk="1" hangingPunct="1"/>
            <a:endParaRPr lang="en-IN"/>
          </a:p>
        </p:txBody>
      </p:sp>
      <p:sp>
        <p:nvSpPr>
          <p:cNvPr id="55301" name="Rectangle 3"/>
          <p:cNvSpPr>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7" name="Picture 6" descr="picture.jpg"/>
          <p:cNvPicPr>
            <a:picLocks noChangeAspect="1"/>
          </p:cNvPicPr>
          <p:nvPr/>
        </p:nvPicPr>
        <p:blipFill>
          <a:blip r:embed="rId3"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11/11/2016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xfrm>
            <a:off x="6553200" y="6245225"/>
            <a:ext cx="2127250" cy="469900"/>
          </a:xfrm>
          <a:prstGeom prst="rect">
            <a:avLst/>
          </a:prstGeom>
          <a:ln/>
        </p:spPr>
        <p:txBody>
          <a:bodyPr/>
          <a:lstStyle>
            <a:lvl1pPr>
              <a:defRPr/>
            </a:lvl1pPr>
          </a:lstStyle>
          <a:p>
            <a:pPr>
              <a:defRPr/>
            </a:pPr>
            <a:fld id="{8A2F11A4-315F-4E90-BCAB-52FABB108AC1}" type="slidenum">
              <a:rPr lang="en-US"/>
              <a:pPr>
                <a:defRPr/>
              </a:pPr>
              <a:t>‹#›</a:t>
            </a:fld>
            <a:endParaRPr lang="en-US"/>
          </a:p>
        </p:txBody>
      </p:sp>
    </p:spTree>
    <p:extLst>
      <p:ext uri="{BB962C8B-B14F-4D97-AF65-F5344CB8AC3E}">
        <p14:creationId xmlns:p14="http://schemas.microsoft.com/office/powerpoint/2010/main" val="12730016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xfrm>
            <a:off x="6553200" y="6245225"/>
            <a:ext cx="2127250" cy="469900"/>
          </a:xfrm>
          <a:prstGeom prst="rect">
            <a:avLst/>
          </a:prstGeom>
          <a:ln/>
        </p:spPr>
        <p:txBody>
          <a:bodyPr/>
          <a:lstStyle>
            <a:lvl1pPr>
              <a:defRPr/>
            </a:lvl1pPr>
          </a:lstStyle>
          <a:p>
            <a:pPr>
              <a:defRPr/>
            </a:pPr>
            <a:fld id="{026A75D5-B60F-455A-B741-0766A23068F2}" type="slidenum">
              <a:rPr lang="en-US"/>
              <a:pPr>
                <a:defRPr/>
              </a:pPr>
              <a:t>‹#›</a:t>
            </a:fld>
            <a:endParaRPr lang="en-US"/>
          </a:p>
        </p:txBody>
      </p:sp>
    </p:spTree>
    <p:extLst>
      <p:ext uri="{BB962C8B-B14F-4D97-AF65-F5344CB8AC3E}">
        <p14:creationId xmlns:p14="http://schemas.microsoft.com/office/powerpoint/2010/main" val="1772210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4B2595-EE91-4A44-B6B6-E3AA60BFE4E4}" type="datetimeFigureOut">
              <a:rPr lang="en-US" smtClean="0"/>
              <a:t>11/11/2016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525052-2A38-4BF4-B82E-E9CD90768603}" type="slidenum">
              <a:rPr lang="en-US" smtClean="0"/>
              <a:t>‹#›</a:t>
            </a:fld>
            <a:endParaRPr lang="en-US"/>
          </a:p>
        </p:txBody>
      </p:sp>
    </p:spTree>
    <p:extLst>
      <p:ext uri="{BB962C8B-B14F-4D97-AF65-F5344CB8AC3E}">
        <p14:creationId xmlns:p14="http://schemas.microsoft.com/office/powerpoint/2010/main" val="1812623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4B2595-EE91-4A44-B6B6-E3AA60BFE4E4}" type="datetimeFigureOut">
              <a:rPr lang="en-US" smtClean="0"/>
              <a:t>11/11/2016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026A75D5-B60F-455A-B741-0766A23068F2}" type="slidenum">
              <a:rPr lang="en-US" smtClean="0"/>
              <a:pPr>
                <a:defRPr/>
              </a:pPr>
              <a:t>‹#›</a:t>
            </a:fld>
            <a:endParaRPr lang="en-US"/>
          </a:p>
        </p:txBody>
      </p:sp>
    </p:spTree>
    <p:extLst>
      <p:ext uri="{BB962C8B-B14F-4D97-AF65-F5344CB8AC3E}">
        <p14:creationId xmlns:p14="http://schemas.microsoft.com/office/powerpoint/2010/main" val="319828061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0393964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4B2595-EE91-4A44-B6B6-E3AA60BFE4E4}" type="datetimeFigureOut">
              <a:rPr lang="en-US" smtClean="0"/>
              <a:t>11/11/2016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8A2F11A4-315F-4E90-BCAB-52FABB108AC1}" type="slidenum">
              <a:rPr lang="en-US" smtClean="0"/>
              <a:pPr>
                <a:defRPr/>
              </a:pPr>
              <a:t>‹#›</a:t>
            </a:fld>
            <a:endParaRPr lang="en-US"/>
          </a:p>
        </p:txBody>
      </p:sp>
    </p:spTree>
    <p:extLst>
      <p:ext uri="{BB962C8B-B14F-4D97-AF65-F5344CB8AC3E}">
        <p14:creationId xmlns:p14="http://schemas.microsoft.com/office/powerpoint/2010/main" val="32420431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b="1" baseline="-25000" dirty="0">
              <a:solidFill>
                <a:schemeClr val="bg1"/>
              </a:solidFill>
              <a:latin typeface="Arial" pitchFamily="34" charset="0"/>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8" name="Rectangle 7"/>
          <p:cNvSpPr/>
          <p:nvPr/>
        </p:nvSpPr>
        <p:spPr>
          <a:xfrm>
            <a:off x="-10886" y="1295400"/>
            <a:ext cx="9154887" cy="195943"/>
          </a:xfrm>
          <a:prstGeom prst="rect">
            <a:avLst/>
          </a:prstGeom>
          <a:gradFill flip="none" rotWithShape="1">
            <a:gsLst>
              <a:gs pos="0">
                <a:srgbClr val="BC4744">
                  <a:shade val="30000"/>
                  <a:satMod val="115000"/>
                </a:srgbClr>
              </a:gs>
              <a:gs pos="50000">
                <a:srgbClr val="BC4744">
                  <a:shade val="67500"/>
                  <a:satMod val="115000"/>
                </a:srgbClr>
              </a:gs>
              <a:gs pos="100000">
                <a:srgbClr val="BC4744">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10" name="Picture 10" descr="picture.jpg"/>
          <p:cNvPicPr>
            <a:picLocks noChangeAspect="1"/>
          </p:cNvPicPr>
          <p:nvPr/>
        </p:nvPicPr>
        <p:blipFill>
          <a:blip r:embed="rId7"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3" r:id="rId1"/>
    <p:sldLayoutId id="2147483671" r:id="rId2"/>
    <p:sldLayoutId id="2147483674" r:id="rId3"/>
    <p:sldLayoutId id="2147483675" r:id="rId4"/>
  </p:sldLayoutIdLst>
  <p:timing>
    <p:tnLst>
      <p:par>
        <p:cTn id="1" dur="indefinite" restart="never" nodeType="tmRoot"/>
      </p:par>
    </p:tnLst>
  </p:timing>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4B2595-EE91-4A44-B6B6-E3AA60BFE4E4}" type="datetimeFigureOut">
              <a:rPr lang="en-US" smtClean="0"/>
              <a:t>11/11/2016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525052-2A38-4BF4-B82E-E9CD90768603}" type="slidenum">
              <a:rPr lang="en-US" smtClean="0"/>
              <a:t>‹#›</a:t>
            </a:fld>
            <a:endParaRPr lang="en-US"/>
          </a:p>
        </p:txBody>
      </p:sp>
    </p:spTree>
    <p:extLst>
      <p:ext uri="{BB962C8B-B14F-4D97-AF65-F5344CB8AC3E}">
        <p14:creationId xmlns:p14="http://schemas.microsoft.com/office/powerpoint/2010/main" val="266404565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82" r:id="rId3"/>
    <p:sldLayoutId id="2147483683" r:id="rId4"/>
    <p:sldLayoutId id="2147483688"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200" b="1" dirty="0" smtClean="0">
                <a:solidFill>
                  <a:schemeClr val="tx1"/>
                </a:solidFill>
                <a:latin typeface="Myriad Pro" pitchFamily="34" charset="0"/>
                <a:cs typeface="Arial" pitchFamily="34" charset="0"/>
              </a:rPr>
              <a:t>Fundamentals of </a:t>
            </a:r>
            <a:r>
              <a:rPr lang="en-US" sz="2400" b="1" dirty="0">
                <a:solidFill>
                  <a:schemeClr val="tx1"/>
                </a:solidFill>
              </a:rPr>
              <a:t>Warehousing</a:t>
            </a:r>
          </a:p>
          <a:p>
            <a:pPr lvl="1" fontAlgn="auto">
              <a:spcBef>
                <a:spcPts val="0"/>
              </a:spcBef>
              <a:spcAft>
                <a:spcPts val="0"/>
              </a:spcAft>
              <a:defRPr/>
            </a:pPr>
            <a:endParaRPr lang="en-US" sz="2200" b="1" dirty="0">
              <a:solidFill>
                <a:schemeClr val="tx1"/>
              </a:solidFill>
              <a:latin typeface="Myriad Pro" pitchFamily="34" charset="0"/>
              <a:cs typeface="Arial" pitchFamily="34" charset="0"/>
            </a:endParaRPr>
          </a:p>
        </p:txBody>
      </p:sp>
      <p:sp>
        <p:nvSpPr>
          <p:cNvPr id="5" name="Rectangle 4"/>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300" dirty="0">
              <a:solidFill>
                <a:schemeClr val="bg1"/>
              </a:solidFill>
              <a:latin typeface="Cambria" pitchFamily="18" charset="0"/>
              <a:ea typeface="+mj-ea"/>
              <a:cs typeface="+mj-cs"/>
            </a:endParaRPr>
          </a:p>
        </p:txBody>
      </p:sp>
    </p:spTree>
    <p:extLst>
      <p:ext uri="{BB962C8B-B14F-4D97-AF65-F5344CB8AC3E}">
        <p14:creationId xmlns:p14="http://schemas.microsoft.com/office/powerpoint/2010/main" val="11603385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3"/>
          <p:cNvSpPr txBox="1">
            <a:spLocks noChangeArrowheads="1"/>
          </p:cNvSpPr>
          <p:nvPr/>
        </p:nvSpPr>
        <p:spPr bwMode="auto">
          <a:xfrm>
            <a:off x="228600" y="1143000"/>
            <a:ext cx="388620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Arial" charset="0"/>
                <a:ea typeface="Arial Unicode MS" pitchFamily="34" charset="-128"/>
                <a:cs typeface="Arial Unicode MS" pitchFamily="34" charset="-128"/>
              </a:defRPr>
            </a:lvl1pPr>
            <a:lvl2pPr marL="742950" indent="-285750" eaLnBrk="0" hangingPunct="0">
              <a:defRPr>
                <a:solidFill>
                  <a:schemeClr val="bg1"/>
                </a:solidFill>
                <a:latin typeface="Arial" charset="0"/>
                <a:ea typeface="Arial Unicode MS" pitchFamily="34" charset="-128"/>
                <a:cs typeface="Arial Unicode MS" pitchFamily="34" charset="-128"/>
              </a:defRPr>
            </a:lvl2pPr>
            <a:lvl3pPr marL="1143000" indent="-228600" eaLnBrk="0" hangingPunct="0">
              <a:defRPr>
                <a:solidFill>
                  <a:schemeClr val="bg1"/>
                </a:solidFill>
                <a:latin typeface="Arial" charset="0"/>
                <a:ea typeface="Arial Unicode MS" pitchFamily="34" charset="-128"/>
                <a:cs typeface="Arial Unicode MS" pitchFamily="34" charset="-128"/>
              </a:defRPr>
            </a:lvl3pPr>
            <a:lvl4pPr marL="1600200" indent="-228600" eaLnBrk="0" hangingPunct="0">
              <a:defRPr>
                <a:solidFill>
                  <a:schemeClr val="bg1"/>
                </a:solidFill>
                <a:latin typeface="Arial" charset="0"/>
                <a:ea typeface="Arial Unicode MS" pitchFamily="34" charset="-128"/>
                <a:cs typeface="Arial Unicode MS" pitchFamily="34" charset="-128"/>
              </a:defRPr>
            </a:lvl4pPr>
            <a:lvl5pPr marL="2057400" indent="-228600" eaLnBrk="0" hangingPunct="0">
              <a:defRPr>
                <a:solidFill>
                  <a:schemeClr val="bg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buClr>
                <a:srgbClr val="000000"/>
              </a:buClr>
              <a:buSzPct val="100000"/>
              <a:buFont typeface="Arial" charset="0"/>
              <a:defRPr>
                <a:solidFill>
                  <a:schemeClr val="bg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buClr>
                <a:srgbClr val="000000"/>
              </a:buClr>
              <a:buSzPct val="100000"/>
              <a:buFont typeface="Arial" charset="0"/>
              <a:defRPr>
                <a:solidFill>
                  <a:schemeClr val="bg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buClr>
                <a:srgbClr val="000000"/>
              </a:buClr>
              <a:buSzPct val="100000"/>
              <a:buFont typeface="Arial" charset="0"/>
              <a:defRPr>
                <a:solidFill>
                  <a:schemeClr val="bg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buClr>
                <a:srgbClr val="000000"/>
              </a:buClr>
              <a:buSzPct val="100000"/>
              <a:buFont typeface="Arial" charset="0"/>
              <a:defRPr>
                <a:solidFill>
                  <a:schemeClr val="bg1"/>
                </a:solidFill>
                <a:latin typeface="Arial" charset="0"/>
                <a:ea typeface="Arial Unicode MS" pitchFamily="34" charset="-128"/>
                <a:cs typeface="Arial Unicode MS" pitchFamily="34" charset="-128"/>
              </a:defRPr>
            </a:lvl9pPr>
          </a:lstStyle>
          <a:p>
            <a:pPr eaLnBrk="1" hangingPunct="1"/>
            <a:endParaRPr lang="en-IN"/>
          </a:p>
        </p:txBody>
      </p:sp>
      <p:sp>
        <p:nvSpPr>
          <p:cNvPr id="13318" name="Rectangle 5"/>
          <p:cNvSpPr>
            <a:spLocks noChangeArrowheads="1"/>
          </p:cNvSpPr>
          <p:nvPr/>
        </p:nvSpPr>
        <p:spPr bwMode="auto">
          <a:xfrm>
            <a:off x="206830" y="1576388"/>
            <a:ext cx="4355646" cy="4146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p>
            <a:pPr marL="112713" indent="-112713">
              <a:spcBef>
                <a:spcPts val="400"/>
              </a:spcBef>
              <a:buClr>
                <a:srgbClr val="4E84C4"/>
              </a:buClr>
              <a:tabLst>
                <a:tab pos="112713" algn="l"/>
                <a:tab pos="463550"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 pos="9256713" algn="l"/>
              </a:tabLst>
            </a:pPr>
            <a:r>
              <a:rPr lang="en-US" sz="1600" dirty="0">
                <a:solidFill>
                  <a:srgbClr val="000000"/>
                </a:solidFill>
              </a:rPr>
              <a:t> 	A warehouse is a commercial building used to store goods, by manufactures, importers, exporters, wholesalers, transport business and customs </a:t>
            </a:r>
          </a:p>
          <a:p>
            <a:pPr marL="112713" indent="-112713">
              <a:spcBef>
                <a:spcPts val="400"/>
              </a:spcBef>
              <a:buClr>
                <a:srgbClr val="4E84C4"/>
              </a:buClr>
              <a:tabLst>
                <a:tab pos="112713" algn="l"/>
                <a:tab pos="463550"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 pos="9256713" algn="l"/>
              </a:tabLst>
            </a:pPr>
            <a:endParaRPr lang="en-US" sz="1600" dirty="0">
              <a:solidFill>
                <a:srgbClr val="000000"/>
              </a:solidFill>
            </a:endParaRPr>
          </a:p>
          <a:p>
            <a:pPr marL="112713" indent="-112713">
              <a:spcBef>
                <a:spcPts val="400"/>
              </a:spcBef>
              <a:buClr>
                <a:srgbClr val="4E84C4"/>
              </a:buClr>
              <a:tabLst>
                <a:tab pos="112713" algn="l"/>
                <a:tab pos="463550"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 pos="9256713" algn="l"/>
              </a:tabLst>
            </a:pPr>
            <a:r>
              <a:rPr lang="en-US" sz="1600" dirty="0">
                <a:solidFill>
                  <a:srgbClr val="000000"/>
                </a:solidFill>
              </a:rPr>
              <a:t> Types of warehouses:</a:t>
            </a:r>
          </a:p>
          <a:p>
            <a:pPr marL="463550" lvl="1" indent="-236538">
              <a:spcBef>
                <a:spcPts val="400"/>
              </a:spcBef>
              <a:buClr>
                <a:srgbClr val="4E84C4"/>
              </a:buClr>
              <a:buFont typeface="Arial" charset="0"/>
              <a:buChar char="•"/>
              <a:tabLst>
                <a:tab pos="112713" algn="l"/>
                <a:tab pos="463550"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 pos="9256713" algn="l"/>
              </a:tabLst>
            </a:pPr>
            <a:r>
              <a:rPr lang="en-US" sz="1600" dirty="0">
                <a:solidFill>
                  <a:srgbClr val="000000"/>
                </a:solidFill>
              </a:rPr>
              <a:t>Private – owned for personal or group storage e.g. retail chain</a:t>
            </a:r>
          </a:p>
          <a:p>
            <a:pPr marL="463550" lvl="1" indent="-236538">
              <a:spcBef>
                <a:spcPts val="400"/>
              </a:spcBef>
              <a:buClr>
                <a:srgbClr val="4E84C4"/>
              </a:buClr>
              <a:buFont typeface="Arial" charset="0"/>
              <a:buChar char="•"/>
              <a:tabLst>
                <a:tab pos="112713" algn="l"/>
                <a:tab pos="463550"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 pos="9256713" algn="l"/>
              </a:tabLst>
            </a:pPr>
            <a:r>
              <a:rPr lang="en-US" sz="1600" dirty="0">
                <a:solidFill>
                  <a:srgbClr val="000000"/>
                </a:solidFill>
              </a:rPr>
              <a:t>Public – leased on short-term in part or full</a:t>
            </a:r>
          </a:p>
          <a:p>
            <a:pPr marL="463550" lvl="1" indent="-236538">
              <a:spcBef>
                <a:spcPts val="400"/>
              </a:spcBef>
              <a:buClr>
                <a:srgbClr val="4E84C4"/>
              </a:buClr>
              <a:buFont typeface="Arial" charset="0"/>
              <a:buChar char="•"/>
              <a:tabLst>
                <a:tab pos="112713" algn="l"/>
                <a:tab pos="463550"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 pos="9256713" algn="l"/>
              </a:tabLst>
            </a:pPr>
            <a:r>
              <a:rPr lang="en-US" sz="1600" dirty="0">
                <a:solidFill>
                  <a:srgbClr val="000000"/>
                </a:solidFill>
              </a:rPr>
              <a:t>Automated – advanced storage and retrieval system and automated guided vehicles</a:t>
            </a:r>
          </a:p>
          <a:p>
            <a:pPr marL="463550" lvl="1" indent="-236538">
              <a:spcBef>
                <a:spcPts val="400"/>
              </a:spcBef>
              <a:buClr>
                <a:srgbClr val="4E84C4"/>
              </a:buClr>
              <a:buFont typeface="Arial" charset="0"/>
              <a:buChar char="•"/>
              <a:tabLst>
                <a:tab pos="112713" algn="l"/>
                <a:tab pos="463550"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 pos="9256713" algn="l"/>
              </a:tabLst>
            </a:pPr>
            <a:r>
              <a:rPr lang="en-US" sz="1600" dirty="0">
                <a:solidFill>
                  <a:srgbClr val="000000"/>
                </a:solidFill>
              </a:rPr>
              <a:t>Climate-controlled – suitable for perishable items such as milk, vegetables, fish</a:t>
            </a:r>
          </a:p>
          <a:p>
            <a:pPr marL="463550" lvl="1" indent="-236538">
              <a:spcBef>
                <a:spcPts val="400"/>
              </a:spcBef>
              <a:buClr>
                <a:srgbClr val="4E84C4"/>
              </a:buClr>
              <a:buFont typeface="Arial" charset="0"/>
              <a:buChar char="•"/>
              <a:tabLst>
                <a:tab pos="112713" algn="l"/>
                <a:tab pos="463550"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 pos="9256713" algn="l"/>
              </a:tabLst>
            </a:pPr>
            <a:r>
              <a:rPr lang="en-US" sz="1600" dirty="0">
                <a:solidFill>
                  <a:srgbClr val="000000"/>
                </a:solidFill>
              </a:rPr>
              <a:t>Distribution center – used for very short duration like transit across routes</a:t>
            </a:r>
          </a:p>
        </p:txBody>
      </p:sp>
      <p:sp>
        <p:nvSpPr>
          <p:cNvPr id="13321" name="Rectangle 5"/>
          <p:cNvSpPr>
            <a:spLocks noChangeArrowheads="1"/>
          </p:cNvSpPr>
          <p:nvPr/>
        </p:nvSpPr>
        <p:spPr bwMode="auto">
          <a:xfrm>
            <a:off x="228600" y="161925"/>
            <a:ext cx="8555038"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3200" dirty="0"/>
              <a:t>Warehousing</a:t>
            </a:r>
          </a:p>
        </p:txBody>
      </p:sp>
      <p:pic>
        <p:nvPicPr>
          <p:cNvPr id="13322" name="Picture 10" descr="a"/>
          <p:cNvPicPr>
            <a:picLocks noChangeAspect="1" noChangeArrowheads="1"/>
          </p:cNvPicPr>
          <p:nvPr/>
        </p:nvPicPr>
        <p:blipFill>
          <a:blip r:embed="rId3">
            <a:extLst>
              <a:ext uri="{28A0092B-C50C-407E-A947-70E740481C1C}">
                <a14:useLocalDpi xmlns:a14="http://schemas.microsoft.com/office/drawing/2010/main" val="0"/>
              </a:ext>
            </a:extLst>
          </a:blip>
          <a:srcRect l="3307"/>
          <a:stretch>
            <a:fillRect/>
          </a:stretch>
        </p:blipFill>
        <p:spPr bwMode="auto">
          <a:xfrm>
            <a:off x="4572000" y="1576388"/>
            <a:ext cx="4224338" cy="3910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25329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61" name="Rectangle 5"/>
          <p:cNvSpPr>
            <a:spLocks noChangeArrowheads="1"/>
          </p:cNvSpPr>
          <p:nvPr/>
        </p:nvSpPr>
        <p:spPr bwMode="auto">
          <a:xfrm>
            <a:off x="347663" y="161925"/>
            <a:ext cx="843597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3200" dirty="0"/>
              <a:t>Warehousing Activities</a:t>
            </a:r>
          </a:p>
        </p:txBody>
      </p:sp>
      <p:grpSp>
        <p:nvGrpSpPr>
          <p:cNvPr id="14376" name="Group 40"/>
          <p:cNvGrpSpPr>
            <a:grpSpLocks/>
          </p:cNvGrpSpPr>
          <p:nvPr/>
        </p:nvGrpSpPr>
        <p:grpSpPr bwMode="auto">
          <a:xfrm>
            <a:off x="693738" y="4714875"/>
            <a:ext cx="7712075" cy="1671638"/>
            <a:chOff x="437" y="1289"/>
            <a:chExt cx="4858" cy="1053"/>
          </a:xfrm>
        </p:grpSpPr>
        <p:sp>
          <p:nvSpPr>
            <p:cNvPr id="14353" name="Line 17"/>
            <p:cNvSpPr>
              <a:spLocks noChangeShapeType="1"/>
            </p:cNvSpPr>
            <p:nvPr/>
          </p:nvSpPr>
          <p:spPr bwMode="auto">
            <a:xfrm>
              <a:off x="437" y="1476"/>
              <a:ext cx="1862" cy="0"/>
            </a:xfrm>
            <a:prstGeom prst="line">
              <a:avLst/>
            </a:prstGeom>
            <a:noFill/>
            <a:ln w="12573">
              <a:solidFill>
                <a:srgbClr val="000000"/>
              </a:solidFill>
              <a:miter lim="800000"/>
              <a:headEnd type="stealth" w="med" len="med"/>
              <a:tailEnd type="stealth" w="med" len="med"/>
            </a:ln>
            <a:extLst>
              <a:ext uri="{909E8E84-426E-40DD-AFC4-6F175D3DCCD1}">
                <a14:hiddenFill xmlns:a14="http://schemas.microsoft.com/office/drawing/2010/main">
                  <a:noFill/>
                </a14:hiddenFill>
              </a:ext>
            </a:extLst>
          </p:spPr>
          <p:txBody>
            <a:bodyPr/>
            <a:lstStyle/>
            <a:p>
              <a:endParaRPr lang="en-US"/>
            </a:p>
          </p:txBody>
        </p:sp>
        <p:pic>
          <p:nvPicPr>
            <p:cNvPr id="14357"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7" y="1375"/>
              <a:ext cx="63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4358" name="Text Box 21"/>
            <p:cNvSpPr txBox="1">
              <a:spLocks noChangeArrowheads="1"/>
            </p:cNvSpPr>
            <p:nvPr/>
          </p:nvSpPr>
          <p:spPr bwMode="auto">
            <a:xfrm>
              <a:off x="1067" y="1383"/>
              <a:ext cx="57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2160" tIns="46080" rIns="92160" bIns="4608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9pPr>
            </a:lstStyle>
            <a:p>
              <a:pPr algn="ctr" eaLnBrk="1" hangingPunct="1">
                <a:lnSpc>
                  <a:spcPct val="90000"/>
                </a:lnSpc>
              </a:pPr>
              <a:r>
                <a:rPr lang="en-US" sz="1600">
                  <a:solidFill>
                    <a:srgbClr val="000000"/>
                  </a:solidFill>
                </a:rPr>
                <a:t>Inbound</a:t>
              </a:r>
            </a:p>
          </p:txBody>
        </p:sp>
        <p:sp>
          <p:nvSpPr>
            <p:cNvPr id="14362" name="AutoShape 6"/>
            <p:cNvSpPr>
              <a:spLocks noChangeArrowheads="1"/>
            </p:cNvSpPr>
            <p:nvPr/>
          </p:nvSpPr>
          <p:spPr bwMode="auto">
            <a:xfrm>
              <a:off x="1067" y="1948"/>
              <a:ext cx="406" cy="260"/>
            </a:xfrm>
            <a:custGeom>
              <a:avLst/>
              <a:gdLst>
                <a:gd name="T0" fmla="*/ 0 w 221"/>
                <a:gd name="T1" fmla="*/ 2147468816 h 260"/>
                <a:gd name="T2" fmla="*/ 2147469231 w 221"/>
                <a:gd name="T3" fmla="*/ 2147468816 h 260"/>
                <a:gd name="T4" fmla="*/ 2147469231 w 221"/>
                <a:gd name="T5" fmla="*/ 0 h 260"/>
                <a:gd name="T6" fmla="*/ 2147469231 w 221"/>
                <a:gd name="T7" fmla="*/ 2147468816 h 260"/>
                <a:gd name="T8" fmla="*/ 2147469231 w 221"/>
                <a:gd name="T9" fmla="*/ 2147468816 h 260"/>
                <a:gd name="T10" fmla="*/ 2147469231 w 221"/>
                <a:gd name="T11" fmla="*/ 2147468816 h 260"/>
                <a:gd name="T12" fmla="*/ 0 w 221"/>
                <a:gd name="T13" fmla="*/ 2147468816 h 260"/>
                <a:gd name="T14" fmla="*/ 0 w 221"/>
                <a:gd name="T15" fmla="*/ 2147468816 h 260"/>
                <a:gd name="T16" fmla="*/ 0 60000 65536"/>
                <a:gd name="T17" fmla="*/ 0 60000 65536"/>
                <a:gd name="T18" fmla="*/ 0 60000 65536"/>
                <a:gd name="T19" fmla="*/ 0 60000 65536"/>
                <a:gd name="T20" fmla="*/ 0 60000 65536"/>
                <a:gd name="T21" fmla="*/ 0 60000 65536"/>
                <a:gd name="T22" fmla="*/ 0 60000 65536"/>
                <a:gd name="T23" fmla="*/ 0 60000 65536"/>
                <a:gd name="T24" fmla="*/ 0 w 221"/>
                <a:gd name="T25" fmla="*/ 0 h 260"/>
                <a:gd name="T26" fmla="*/ 221 w 221"/>
                <a:gd name="T27" fmla="*/ 260 h 2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1" h="260">
                  <a:moveTo>
                    <a:pt x="0" y="64"/>
                  </a:moveTo>
                  <a:lnTo>
                    <a:pt x="85" y="64"/>
                  </a:lnTo>
                  <a:lnTo>
                    <a:pt x="64" y="0"/>
                  </a:lnTo>
                  <a:lnTo>
                    <a:pt x="220" y="129"/>
                  </a:lnTo>
                  <a:lnTo>
                    <a:pt x="65" y="259"/>
                  </a:lnTo>
                  <a:lnTo>
                    <a:pt x="85" y="193"/>
                  </a:lnTo>
                  <a:lnTo>
                    <a:pt x="0" y="193"/>
                  </a:lnTo>
                  <a:lnTo>
                    <a:pt x="0" y="64"/>
                  </a:lnTo>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sz="1600"/>
            </a:p>
          </p:txBody>
        </p:sp>
        <p:sp>
          <p:nvSpPr>
            <p:cNvPr id="14363" name="AutoShape 6"/>
            <p:cNvSpPr>
              <a:spLocks noChangeArrowheads="1"/>
            </p:cNvSpPr>
            <p:nvPr/>
          </p:nvSpPr>
          <p:spPr bwMode="auto">
            <a:xfrm>
              <a:off x="2102" y="1942"/>
              <a:ext cx="406" cy="260"/>
            </a:xfrm>
            <a:custGeom>
              <a:avLst/>
              <a:gdLst>
                <a:gd name="T0" fmla="*/ 0 w 221"/>
                <a:gd name="T1" fmla="*/ 2147468816 h 260"/>
                <a:gd name="T2" fmla="*/ 2147469231 w 221"/>
                <a:gd name="T3" fmla="*/ 2147468816 h 260"/>
                <a:gd name="T4" fmla="*/ 2147469231 w 221"/>
                <a:gd name="T5" fmla="*/ 0 h 260"/>
                <a:gd name="T6" fmla="*/ 2147469231 w 221"/>
                <a:gd name="T7" fmla="*/ 2147468816 h 260"/>
                <a:gd name="T8" fmla="*/ 2147469231 w 221"/>
                <a:gd name="T9" fmla="*/ 2147468816 h 260"/>
                <a:gd name="T10" fmla="*/ 2147469231 w 221"/>
                <a:gd name="T11" fmla="*/ 2147468816 h 260"/>
                <a:gd name="T12" fmla="*/ 0 w 221"/>
                <a:gd name="T13" fmla="*/ 2147468816 h 260"/>
                <a:gd name="T14" fmla="*/ 0 w 221"/>
                <a:gd name="T15" fmla="*/ 2147468816 h 260"/>
                <a:gd name="T16" fmla="*/ 0 60000 65536"/>
                <a:gd name="T17" fmla="*/ 0 60000 65536"/>
                <a:gd name="T18" fmla="*/ 0 60000 65536"/>
                <a:gd name="T19" fmla="*/ 0 60000 65536"/>
                <a:gd name="T20" fmla="*/ 0 60000 65536"/>
                <a:gd name="T21" fmla="*/ 0 60000 65536"/>
                <a:gd name="T22" fmla="*/ 0 60000 65536"/>
                <a:gd name="T23" fmla="*/ 0 60000 65536"/>
                <a:gd name="T24" fmla="*/ 0 w 221"/>
                <a:gd name="T25" fmla="*/ 0 h 260"/>
                <a:gd name="T26" fmla="*/ 221 w 221"/>
                <a:gd name="T27" fmla="*/ 260 h 2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1" h="260">
                  <a:moveTo>
                    <a:pt x="0" y="64"/>
                  </a:moveTo>
                  <a:lnTo>
                    <a:pt x="85" y="64"/>
                  </a:lnTo>
                  <a:lnTo>
                    <a:pt x="64" y="0"/>
                  </a:lnTo>
                  <a:lnTo>
                    <a:pt x="220" y="129"/>
                  </a:lnTo>
                  <a:lnTo>
                    <a:pt x="65" y="259"/>
                  </a:lnTo>
                  <a:lnTo>
                    <a:pt x="85" y="193"/>
                  </a:lnTo>
                  <a:lnTo>
                    <a:pt x="0" y="193"/>
                  </a:lnTo>
                  <a:lnTo>
                    <a:pt x="0" y="64"/>
                  </a:lnTo>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sz="1600"/>
            </a:p>
          </p:txBody>
        </p:sp>
        <p:sp>
          <p:nvSpPr>
            <p:cNvPr id="14364" name="AutoShape 6"/>
            <p:cNvSpPr>
              <a:spLocks noChangeArrowheads="1"/>
            </p:cNvSpPr>
            <p:nvPr/>
          </p:nvSpPr>
          <p:spPr bwMode="auto">
            <a:xfrm>
              <a:off x="3239" y="1942"/>
              <a:ext cx="406" cy="260"/>
            </a:xfrm>
            <a:custGeom>
              <a:avLst/>
              <a:gdLst>
                <a:gd name="T0" fmla="*/ 0 w 221"/>
                <a:gd name="T1" fmla="*/ 2147468816 h 260"/>
                <a:gd name="T2" fmla="*/ 2147469231 w 221"/>
                <a:gd name="T3" fmla="*/ 2147468816 h 260"/>
                <a:gd name="T4" fmla="*/ 2147469231 w 221"/>
                <a:gd name="T5" fmla="*/ 0 h 260"/>
                <a:gd name="T6" fmla="*/ 2147469231 w 221"/>
                <a:gd name="T7" fmla="*/ 2147468816 h 260"/>
                <a:gd name="T8" fmla="*/ 2147469231 w 221"/>
                <a:gd name="T9" fmla="*/ 2147468816 h 260"/>
                <a:gd name="T10" fmla="*/ 2147469231 w 221"/>
                <a:gd name="T11" fmla="*/ 2147468816 h 260"/>
                <a:gd name="T12" fmla="*/ 0 w 221"/>
                <a:gd name="T13" fmla="*/ 2147468816 h 260"/>
                <a:gd name="T14" fmla="*/ 0 w 221"/>
                <a:gd name="T15" fmla="*/ 2147468816 h 260"/>
                <a:gd name="T16" fmla="*/ 0 60000 65536"/>
                <a:gd name="T17" fmla="*/ 0 60000 65536"/>
                <a:gd name="T18" fmla="*/ 0 60000 65536"/>
                <a:gd name="T19" fmla="*/ 0 60000 65536"/>
                <a:gd name="T20" fmla="*/ 0 60000 65536"/>
                <a:gd name="T21" fmla="*/ 0 60000 65536"/>
                <a:gd name="T22" fmla="*/ 0 60000 65536"/>
                <a:gd name="T23" fmla="*/ 0 60000 65536"/>
                <a:gd name="T24" fmla="*/ 0 w 221"/>
                <a:gd name="T25" fmla="*/ 0 h 260"/>
                <a:gd name="T26" fmla="*/ 221 w 221"/>
                <a:gd name="T27" fmla="*/ 260 h 2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1" h="260">
                  <a:moveTo>
                    <a:pt x="0" y="64"/>
                  </a:moveTo>
                  <a:lnTo>
                    <a:pt x="85" y="64"/>
                  </a:lnTo>
                  <a:lnTo>
                    <a:pt x="64" y="0"/>
                  </a:lnTo>
                  <a:lnTo>
                    <a:pt x="220" y="129"/>
                  </a:lnTo>
                  <a:lnTo>
                    <a:pt x="65" y="259"/>
                  </a:lnTo>
                  <a:lnTo>
                    <a:pt x="85" y="193"/>
                  </a:lnTo>
                  <a:lnTo>
                    <a:pt x="0" y="193"/>
                  </a:lnTo>
                  <a:lnTo>
                    <a:pt x="0" y="64"/>
                  </a:lnTo>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sz="1600"/>
            </a:p>
          </p:txBody>
        </p:sp>
        <p:sp>
          <p:nvSpPr>
            <p:cNvPr id="14365" name="AutoShape 6"/>
            <p:cNvSpPr>
              <a:spLocks noChangeArrowheads="1"/>
            </p:cNvSpPr>
            <p:nvPr/>
          </p:nvSpPr>
          <p:spPr bwMode="auto">
            <a:xfrm>
              <a:off x="4255" y="1942"/>
              <a:ext cx="406" cy="260"/>
            </a:xfrm>
            <a:custGeom>
              <a:avLst/>
              <a:gdLst>
                <a:gd name="T0" fmla="*/ 0 w 221"/>
                <a:gd name="T1" fmla="*/ 2147468816 h 260"/>
                <a:gd name="T2" fmla="*/ 2147469231 w 221"/>
                <a:gd name="T3" fmla="*/ 2147468816 h 260"/>
                <a:gd name="T4" fmla="*/ 2147469231 w 221"/>
                <a:gd name="T5" fmla="*/ 0 h 260"/>
                <a:gd name="T6" fmla="*/ 2147469231 w 221"/>
                <a:gd name="T7" fmla="*/ 2147468816 h 260"/>
                <a:gd name="T8" fmla="*/ 2147469231 w 221"/>
                <a:gd name="T9" fmla="*/ 2147468816 h 260"/>
                <a:gd name="T10" fmla="*/ 2147469231 w 221"/>
                <a:gd name="T11" fmla="*/ 2147468816 h 260"/>
                <a:gd name="T12" fmla="*/ 0 w 221"/>
                <a:gd name="T13" fmla="*/ 2147468816 h 260"/>
                <a:gd name="T14" fmla="*/ 0 w 221"/>
                <a:gd name="T15" fmla="*/ 2147468816 h 260"/>
                <a:gd name="T16" fmla="*/ 0 60000 65536"/>
                <a:gd name="T17" fmla="*/ 0 60000 65536"/>
                <a:gd name="T18" fmla="*/ 0 60000 65536"/>
                <a:gd name="T19" fmla="*/ 0 60000 65536"/>
                <a:gd name="T20" fmla="*/ 0 60000 65536"/>
                <a:gd name="T21" fmla="*/ 0 60000 65536"/>
                <a:gd name="T22" fmla="*/ 0 60000 65536"/>
                <a:gd name="T23" fmla="*/ 0 60000 65536"/>
                <a:gd name="T24" fmla="*/ 0 w 221"/>
                <a:gd name="T25" fmla="*/ 0 h 260"/>
                <a:gd name="T26" fmla="*/ 221 w 221"/>
                <a:gd name="T27" fmla="*/ 260 h 2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1" h="260">
                  <a:moveTo>
                    <a:pt x="0" y="64"/>
                  </a:moveTo>
                  <a:lnTo>
                    <a:pt x="85" y="64"/>
                  </a:lnTo>
                  <a:lnTo>
                    <a:pt x="64" y="0"/>
                  </a:lnTo>
                  <a:lnTo>
                    <a:pt x="220" y="129"/>
                  </a:lnTo>
                  <a:lnTo>
                    <a:pt x="65" y="259"/>
                  </a:lnTo>
                  <a:lnTo>
                    <a:pt x="85" y="193"/>
                  </a:lnTo>
                  <a:lnTo>
                    <a:pt x="0" y="193"/>
                  </a:lnTo>
                  <a:lnTo>
                    <a:pt x="0" y="64"/>
                  </a:lnTo>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sz="1600"/>
            </a:p>
          </p:txBody>
        </p:sp>
        <p:sp>
          <p:nvSpPr>
            <p:cNvPr id="14367" name="Line 31"/>
            <p:cNvSpPr>
              <a:spLocks noChangeShapeType="1"/>
            </p:cNvSpPr>
            <p:nvPr/>
          </p:nvSpPr>
          <p:spPr bwMode="auto">
            <a:xfrm>
              <a:off x="437" y="1289"/>
              <a:ext cx="0" cy="4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68" name="Line 32"/>
            <p:cNvSpPr>
              <a:spLocks noChangeShapeType="1"/>
            </p:cNvSpPr>
            <p:nvPr/>
          </p:nvSpPr>
          <p:spPr bwMode="auto">
            <a:xfrm>
              <a:off x="2299" y="1289"/>
              <a:ext cx="0" cy="4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69" name="Line 33"/>
            <p:cNvSpPr>
              <a:spLocks noChangeShapeType="1"/>
            </p:cNvSpPr>
            <p:nvPr/>
          </p:nvSpPr>
          <p:spPr bwMode="auto">
            <a:xfrm>
              <a:off x="3412" y="1289"/>
              <a:ext cx="0" cy="4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70" name="Line 34"/>
            <p:cNvSpPr>
              <a:spLocks noChangeShapeType="1"/>
            </p:cNvSpPr>
            <p:nvPr/>
          </p:nvSpPr>
          <p:spPr bwMode="auto">
            <a:xfrm>
              <a:off x="5275" y="1289"/>
              <a:ext cx="0" cy="4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48" name="Rectangle 11"/>
            <p:cNvSpPr>
              <a:spLocks noChangeArrowheads="1"/>
            </p:cNvSpPr>
            <p:nvPr/>
          </p:nvSpPr>
          <p:spPr bwMode="auto">
            <a:xfrm>
              <a:off x="437" y="1798"/>
              <a:ext cx="640" cy="542"/>
            </a:xfrm>
            <a:prstGeom prst="rect">
              <a:avLst/>
            </a:prstGeom>
            <a:solidFill>
              <a:srgbClr val="A5A5E9"/>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160" tIns="46080" rIns="92160" bIns="46080" anchor="ctr"/>
            <a:lstStyle/>
            <a:p>
              <a:pPr algn="ctr">
                <a:lnSpc>
                  <a:spcPct val="9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FFFFFF"/>
                  </a:solidFill>
                </a:rPr>
                <a:t>Receiving</a:t>
              </a:r>
            </a:p>
          </p:txBody>
        </p:sp>
        <p:sp>
          <p:nvSpPr>
            <p:cNvPr id="14349" name="Rectangle 12"/>
            <p:cNvSpPr>
              <a:spLocks noChangeArrowheads="1"/>
            </p:cNvSpPr>
            <p:nvPr/>
          </p:nvSpPr>
          <p:spPr bwMode="auto">
            <a:xfrm>
              <a:off x="1462" y="1798"/>
              <a:ext cx="640" cy="542"/>
            </a:xfrm>
            <a:prstGeom prst="rect">
              <a:avLst/>
            </a:prstGeom>
            <a:solidFill>
              <a:srgbClr val="A5A5E9"/>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160" tIns="46080" rIns="92160" bIns="46080" anchor="ctr"/>
            <a:lstStyle/>
            <a:p>
              <a:pPr algn="ctr">
                <a:lnSpc>
                  <a:spcPct val="9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FFFFFF"/>
                  </a:solidFill>
                </a:rPr>
                <a:t>Put-away</a:t>
              </a:r>
            </a:p>
          </p:txBody>
        </p:sp>
        <p:sp>
          <p:nvSpPr>
            <p:cNvPr id="14350" name="Rectangle 13"/>
            <p:cNvSpPr>
              <a:spLocks noChangeArrowheads="1"/>
            </p:cNvSpPr>
            <p:nvPr/>
          </p:nvSpPr>
          <p:spPr bwMode="auto">
            <a:xfrm>
              <a:off x="2494" y="1800"/>
              <a:ext cx="745" cy="542"/>
            </a:xfrm>
            <a:prstGeom prst="rect">
              <a:avLst/>
            </a:prstGeom>
            <a:solidFill>
              <a:srgbClr val="A5A5E9"/>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160" tIns="46080" rIns="92160" bIns="46080" anchor="ctr"/>
            <a:lstStyle/>
            <a:p>
              <a:pPr algn="ctr">
                <a:lnSpc>
                  <a:spcPct val="9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FFFFFF"/>
                  </a:solidFill>
                </a:rPr>
                <a:t>Storage</a:t>
              </a:r>
            </a:p>
          </p:txBody>
        </p:sp>
        <p:sp>
          <p:nvSpPr>
            <p:cNvPr id="14351" name="Rectangle 15"/>
            <p:cNvSpPr>
              <a:spLocks noChangeArrowheads="1"/>
            </p:cNvSpPr>
            <p:nvPr/>
          </p:nvSpPr>
          <p:spPr bwMode="auto">
            <a:xfrm>
              <a:off x="3626" y="1798"/>
              <a:ext cx="640" cy="542"/>
            </a:xfrm>
            <a:prstGeom prst="rect">
              <a:avLst/>
            </a:prstGeom>
            <a:solidFill>
              <a:srgbClr val="A5A5E9"/>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160" tIns="46080" rIns="92160" bIns="46080" anchor="ctr"/>
            <a:lstStyle/>
            <a:p>
              <a:pPr algn="ctr">
                <a:lnSpc>
                  <a:spcPct val="9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FFFFFF"/>
                  </a:solidFill>
                </a:rPr>
                <a:t>Picking</a:t>
              </a:r>
            </a:p>
          </p:txBody>
        </p:sp>
        <p:sp>
          <p:nvSpPr>
            <p:cNvPr id="14352" name="Rectangle 16"/>
            <p:cNvSpPr>
              <a:spLocks noChangeArrowheads="1"/>
            </p:cNvSpPr>
            <p:nvPr/>
          </p:nvSpPr>
          <p:spPr bwMode="auto">
            <a:xfrm>
              <a:off x="4655" y="1798"/>
              <a:ext cx="640" cy="542"/>
            </a:xfrm>
            <a:prstGeom prst="rect">
              <a:avLst/>
            </a:prstGeom>
            <a:solidFill>
              <a:srgbClr val="A5A5E9"/>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160" tIns="46080" rIns="92160" bIns="46080" anchor="ctr"/>
            <a:lstStyle/>
            <a:p>
              <a:pPr algn="ctr">
                <a:lnSpc>
                  <a:spcPct val="9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FFFFFF"/>
                  </a:solidFill>
                </a:rPr>
                <a:t>Loading/</a:t>
              </a:r>
              <a:br>
                <a:rPr lang="en-US" sz="1600">
                  <a:solidFill>
                    <a:srgbClr val="FFFFFF"/>
                  </a:solidFill>
                </a:rPr>
              </a:br>
              <a:r>
                <a:rPr lang="en-US" sz="1600">
                  <a:solidFill>
                    <a:srgbClr val="FFFFFF"/>
                  </a:solidFill>
                </a:rPr>
                <a:t>Shipping</a:t>
              </a:r>
            </a:p>
          </p:txBody>
        </p:sp>
        <p:sp>
          <p:nvSpPr>
            <p:cNvPr id="14375" name="Line 17"/>
            <p:cNvSpPr>
              <a:spLocks noChangeShapeType="1"/>
            </p:cNvSpPr>
            <p:nvPr/>
          </p:nvSpPr>
          <p:spPr bwMode="auto">
            <a:xfrm>
              <a:off x="3413" y="1483"/>
              <a:ext cx="1862" cy="0"/>
            </a:xfrm>
            <a:prstGeom prst="line">
              <a:avLst/>
            </a:prstGeom>
            <a:noFill/>
            <a:ln w="12573">
              <a:solidFill>
                <a:srgbClr val="000000"/>
              </a:solidFill>
              <a:miter lim="800000"/>
              <a:headEnd type="stealth"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4356" name="Rectangle 22"/>
            <p:cNvSpPr>
              <a:spLocks noChangeArrowheads="1"/>
            </p:cNvSpPr>
            <p:nvPr/>
          </p:nvSpPr>
          <p:spPr bwMode="auto">
            <a:xfrm>
              <a:off x="3962" y="1383"/>
              <a:ext cx="684" cy="203"/>
            </a:xfrm>
            <a:prstGeom prst="rect">
              <a:avLst/>
            </a:prstGeom>
            <a:gradFill rotWithShape="0">
              <a:gsLst>
                <a:gs pos="0">
                  <a:srgbClr val="8AF3F3"/>
                </a:gs>
                <a:gs pos="100000">
                  <a:srgbClr val="DDFAFA"/>
                </a:gs>
              </a:gsLst>
              <a:lin ang="0" scaled="1"/>
            </a:gradFill>
            <a:ln w="9360">
              <a:solidFill>
                <a:srgbClr val="000000"/>
              </a:solidFill>
              <a:miter lim="800000"/>
              <a:headEnd/>
              <a:tailEnd/>
            </a:ln>
          </p:spPr>
          <p:txBody>
            <a:bodyPr wrap="none" lIns="92160" tIns="46080" rIns="92160" bIns="46080">
              <a:spAutoFit/>
            </a:bodyPr>
            <a:lstStyle/>
            <a:p>
              <a:pPr algn="ctr">
                <a:lnSpc>
                  <a:spcPct val="9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rPr>
                <a:t>Outbound</a:t>
              </a:r>
            </a:p>
          </p:txBody>
        </p:sp>
      </p:grpSp>
      <p:sp>
        <p:nvSpPr>
          <p:cNvPr id="14377" name="Rectangle 5"/>
          <p:cNvSpPr>
            <a:spLocks noChangeArrowheads="1"/>
          </p:cNvSpPr>
          <p:nvPr/>
        </p:nvSpPr>
        <p:spPr bwMode="auto">
          <a:xfrm>
            <a:off x="347663" y="1480987"/>
            <a:ext cx="8448675" cy="3244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marL="112713" indent="-112713">
              <a:spcBef>
                <a:spcPts val="400"/>
              </a:spcBef>
              <a:buClr>
                <a:srgbClr val="4E84C4"/>
              </a:buClr>
              <a:tabLst>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 pos="9256713" algn="l"/>
              </a:tabLst>
            </a:pPr>
            <a:r>
              <a:rPr lang="en-US" sz="1400" dirty="0">
                <a:solidFill>
                  <a:srgbClr val="000000"/>
                </a:solidFill>
              </a:rPr>
              <a:t> 	Major warehouse activities are:</a:t>
            </a:r>
          </a:p>
          <a:p>
            <a:pPr marL="112713" indent="-112713">
              <a:spcBef>
                <a:spcPts val="400"/>
              </a:spcBef>
              <a:buClr>
                <a:srgbClr val="4E84C4"/>
              </a:buClr>
              <a:buFont typeface="Arial" charset="0"/>
              <a:buChar char="•"/>
              <a:tabLst>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 pos="9256713" algn="l"/>
              </a:tabLst>
            </a:pPr>
            <a:r>
              <a:rPr lang="en-US" sz="1400" dirty="0">
                <a:solidFill>
                  <a:srgbClr val="000000"/>
                </a:solidFill>
              </a:rPr>
              <a:t>Receiving</a:t>
            </a:r>
          </a:p>
          <a:p>
            <a:pPr marL="112713" indent="-112713">
              <a:spcBef>
                <a:spcPts val="400"/>
              </a:spcBef>
              <a:buClr>
                <a:srgbClr val="4E84C4"/>
              </a:buClr>
              <a:buFont typeface="Arial" charset="0"/>
              <a:buChar char="•"/>
              <a:tabLst>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 pos="9256713" algn="l"/>
              </a:tabLst>
            </a:pPr>
            <a:r>
              <a:rPr lang="en-US" sz="1400" dirty="0">
                <a:solidFill>
                  <a:srgbClr val="000000"/>
                </a:solidFill>
              </a:rPr>
              <a:t>Put-away</a:t>
            </a:r>
          </a:p>
          <a:p>
            <a:pPr marL="112713" indent="-112713">
              <a:spcBef>
                <a:spcPts val="400"/>
              </a:spcBef>
              <a:buClr>
                <a:srgbClr val="4E84C4"/>
              </a:buClr>
              <a:buFont typeface="Arial" charset="0"/>
              <a:buChar char="•"/>
              <a:tabLst>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 pos="9256713" algn="l"/>
              </a:tabLst>
            </a:pPr>
            <a:r>
              <a:rPr lang="en-US" sz="1400" dirty="0">
                <a:solidFill>
                  <a:srgbClr val="000000"/>
                </a:solidFill>
              </a:rPr>
              <a:t>Order allocation</a:t>
            </a:r>
          </a:p>
          <a:p>
            <a:pPr marL="112713" indent="-112713">
              <a:spcBef>
                <a:spcPts val="400"/>
              </a:spcBef>
              <a:buClr>
                <a:srgbClr val="4E84C4"/>
              </a:buClr>
              <a:buFont typeface="Arial" charset="0"/>
              <a:buChar char="•"/>
              <a:tabLst>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 pos="9256713" algn="l"/>
              </a:tabLst>
            </a:pPr>
            <a:r>
              <a:rPr lang="en-US" sz="1400" dirty="0">
                <a:solidFill>
                  <a:srgbClr val="000000"/>
                </a:solidFill>
              </a:rPr>
              <a:t>Order-reallocation</a:t>
            </a:r>
          </a:p>
          <a:p>
            <a:pPr marL="112713" indent="-112713">
              <a:spcBef>
                <a:spcPts val="400"/>
              </a:spcBef>
              <a:buClr>
                <a:srgbClr val="4E84C4"/>
              </a:buClr>
              <a:buFont typeface="Arial" charset="0"/>
              <a:buChar char="•"/>
              <a:tabLst>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 pos="9256713" algn="l"/>
              </a:tabLst>
            </a:pPr>
            <a:r>
              <a:rPr lang="en-US" sz="1400" dirty="0">
                <a:solidFill>
                  <a:srgbClr val="000000"/>
                </a:solidFill>
              </a:rPr>
              <a:t>Kitting and packaging</a:t>
            </a:r>
          </a:p>
          <a:p>
            <a:pPr marL="112713" indent="-112713">
              <a:spcBef>
                <a:spcPts val="400"/>
              </a:spcBef>
              <a:buClr>
                <a:srgbClr val="4E84C4"/>
              </a:buClr>
              <a:buFont typeface="Arial" charset="0"/>
              <a:buChar char="•"/>
              <a:tabLst>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 pos="9256713" algn="l"/>
              </a:tabLst>
            </a:pPr>
            <a:r>
              <a:rPr lang="en-US" sz="1400" dirty="0">
                <a:solidFill>
                  <a:srgbClr val="000000"/>
                </a:solidFill>
              </a:rPr>
              <a:t>Order waving</a:t>
            </a:r>
          </a:p>
          <a:p>
            <a:pPr marL="112713" indent="-112713">
              <a:spcBef>
                <a:spcPts val="400"/>
              </a:spcBef>
              <a:buClr>
                <a:srgbClr val="4E84C4"/>
              </a:buClr>
              <a:buFont typeface="Arial" charset="0"/>
              <a:buChar char="•"/>
              <a:tabLst>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 pos="9256713" algn="l"/>
              </a:tabLst>
            </a:pPr>
            <a:r>
              <a:rPr lang="en-US" sz="1400" dirty="0">
                <a:solidFill>
                  <a:srgbClr val="000000"/>
                </a:solidFill>
              </a:rPr>
              <a:t>Picking</a:t>
            </a:r>
          </a:p>
          <a:p>
            <a:pPr marL="112713" indent="-112713">
              <a:spcBef>
                <a:spcPts val="400"/>
              </a:spcBef>
              <a:buClr>
                <a:srgbClr val="4E84C4"/>
              </a:buClr>
              <a:buFont typeface="Arial" charset="0"/>
              <a:buChar char="•"/>
              <a:tabLst>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 pos="9256713" algn="l"/>
              </a:tabLst>
            </a:pPr>
            <a:r>
              <a:rPr lang="en-US" sz="1400" dirty="0">
                <a:solidFill>
                  <a:srgbClr val="000000"/>
                </a:solidFill>
              </a:rPr>
              <a:t>Packing</a:t>
            </a:r>
          </a:p>
          <a:p>
            <a:pPr marL="112713" indent="-112713">
              <a:spcBef>
                <a:spcPts val="400"/>
              </a:spcBef>
              <a:buClr>
                <a:srgbClr val="4E84C4"/>
              </a:buClr>
              <a:buFont typeface="Arial" charset="0"/>
              <a:buChar char="•"/>
              <a:tabLst>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 pos="9256713" algn="l"/>
              </a:tabLst>
            </a:pPr>
            <a:r>
              <a:rPr lang="en-US" sz="1400" dirty="0">
                <a:solidFill>
                  <a:srgbClr val="000000"/>
                </a:solidFill>
              </a:rPr>
              <a:t>Shipping</a:t>
            </a:r>
          </a:p>
          <a:p>
            <a:pPr marL="112713" indent="-112713">
              <a:spcBef>
                <a:spcPts val="400"/>
              </a:spcBef>
              <a:buClr>
                <a:srgbClr val="4E84C4"/>
              </a:buClr>
              <a:buFont typeface="Arial" charset="0"/>
              <a:buChar char="•"/>
              <a:tabLst>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 pos="9256713" algn="l"/>
              </a:tabLst>
            </a:pPr>
            <a:r>
              <a:rPr lang="en-US" sz="1400" dirty="0">
                <a:solidFill>
                  <a:srgbClr val="000000"/>
                </a:solidFill>
              </a:rPr>
              <a:t>Cycle-count</a:t>
            </a:r>
          </a:p>
          <a:p>
            <a:pPr marL="112713" indent="-112713">
              <a:spcBef>
                <a:spcPts val="400"/>
              </a:spcBef>
              <a:buClr>
                <a:srgbClr val="4E84C4"/>
              </a:buClr>
              <a:buFont typeface="Arial" charset="0"/>
              <a:buChar char="•"/>
              <a:tabLst>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 pos="9256713" algn="l"/>
              </a:tabLst>
            </a:pPr>
            <a:r>
              <a:rPr lang="en-US" sz="1400" dirty="0">
                <a:solidFill>
                  <a:srgbClr val="000000"/>
                </a:solidFill>
              </a:rPr>
              <a:t>Inventory control</a:t>
            </a:r>
          </a:p>
        </p:txBody>
      </p:sp>
    </p:spTree>
    <p:extLst>
      <p:ext uri="{BB962C8B-B14F-4D97-AF65-F5344CB8AC3E}">
        <p14:creationId xmlns:p14="http://schemas.microsoft.com/office/powerpoint/2010/main" val="3147395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1" name="Rectangle 5"/>
          <p:cNvSpPr>
            <a:spLocks noChangeArrowheads="1"/>
          </p:cNvSpPr>
          <p:nvPr/>
        </p:nvSpPr>
        <p:spPr bwMode="auto">
          <a:xfrm>
            <a:off x="381000" y="161925"/>
            <a:ext cx="8402638"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3200" dirty="0"/>
              <a:t>Order Picking</a:t>
            </a:r>
          </a:p>
        </p:txBody>
      </p:sp>
      <p:sp>
        <p:nvSpPr>
          <p:cNvPr id="96263" name="Rectangle 5"/>
          <p:cNvSpPr>
            <a:spLocks noChangeArrowheads="1"/>
          </p:cNvSpPr>
          <p:nvPr/>
        </p:nvSpPr>
        <p:spPr bwMode="auto">
          <a:xfrm>
            <a:off x="305027" y="1534206"/>
            <a:ext cx="5486400" cy="3551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p>
            <a:pPr marL="112713" indent="-112713">
              <a:spcBef>
                <a:spcPts val="400"/>
              </a:spcBef>
              <a:buClr>
                <a:srgbClr val="4E84C4"/>
              </a:buClr>
              <a:tabLst>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 pos="9256713" algn="l"/>
              </a:tabLst>
            </a:pPr>
            <a:r>
              <a:rPr lang="en-US" sz="1600" dirty="0">
                <a:solidFill>
                  <a:srgbClr val="000000"/>
                </a:solidFill>
              </a:rPr>
              <a:t> 	Process of finding and removing stock from the storage location. It is the most costly activity involved and accounts for 50% of cost involved in managing a warehouse.</a:t>
            </a:r>
          </a:p>
          <a:p>
            <a:pPr marL="112713" indent="-112713">
              <a:spcBef>
                <a:spcPts val="400"/>
              </a:spcBef>
              <a:buClr>
                <a:srgbClr val="4E84C4"/>
              </a:buClr>
              <a:tabLst>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 pos="9256713" algn="l"/>
              </a:tabLst>
            </a:pPr>
            <a:r>
              <a:rPr lang="en-US" sz="1600" dirty="0">
                <a:solidFill>
                  <a:srgbClr val="000000"/>
                </a:solidFill>
              </a:rPr>
              <a:t>	Types of picking activities:</a:t>
            </a:r>
          </a:p>
          <a:p>
            <a:pPr marL="112713" indent="-112713">
              <a:spcBef>
                <a:spcPts val="400"/>
              </a:spcBef>
              <a:buClr>
                <a:srgbClr val="4E84C4"/>
              </a:buClr>
              <a:buFont typeface="Arial" charset="0"/>
              <a:buChar char="•"/>
              <a:tabLst>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 pos="9256713" algn="l"/>
              </a:tabLst>
            </a:pPr>
            <a:r>
              <a:rPr lang="en-US" sz="1600" dirty="0">
                <a:solidFill>
                  <a:srgbClr val="000000"/>
                </a:solidFill>
              </a:rPr>
              <a:t>Single order picking – each order picker completes one order only at a time</a:t>
            </a:r>
          </a:p>
          <a:p>
            <a:pPr marL="112713" indent="-112713">
              <a:spcBef>
                <a:spcPts val="400"/>
              </a:spcBef>
              <a:buClr>
                <a:srgbClr val="4E84C4"/>
              </a:buClr>
              <a:buFont typeface="Arial" charset="0"/>
              <a:buChar char="•"/>
              <a:tabLst>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 pos="9256713" algn="l"/>
              </a:tabLst>
            </a:pPr>
            <a:r>
              <a:rPr lang="en-US" sz="1600" dirty="0">
                <a:solidFill>
                  <a:srgbClr val="000000"/>
                </a:solidFill>
              </a:rPr>
              <a:t>Batch picking – multiple orders are picked up at a time</a:t>
            </a:r>
          </a:p>
          <a:p>
            <a:pPr marL="112713" indent="-112713">
              <a:spcBef>
                <a:spcPts val="400"/>
              </a:spcBef>
              <a:buClr>
                <a:srgbClr val="4E84C4"/>
              </a:buClr>
              <a:buFont typeface="Arial" charset="0"/>
              <a:buChar char="•"/>
              <a:tabLst>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 pos="9256713" algn="l"/>
              </a:tabLst>
            </a:pPr>
            <a:r>
              <a:rPr lang="en-US" sz="1600" dirty="0">
                <a:solidFill>
                  <a:srgbClr val="000000"/>
                </a:solidFill>
              </a:rPr>
              <a:t>Zone picking – entire area is divided in multiple zones, and a dedicated order picker picks line items only from his/ her assigned zone</a:t>
            </a:r>
          </a:p>
          <a:p>
            <a:pPr marL="112713" indent="-112713">
              <a:spcBef>
                <a:spcPts val="400"/>
              </a:spcBef>
              <a:buClr>
                <a:srgbClr val="4E84C4"/>
              </a:buClr>
              <a:buFont typeface="Arial" charset="0"/>
              <a:buChar char="•"/>
              <a:tabLst>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 pos="9256713" algn="l"/>
              </a:tabLst>
            </a:pPr>
            <a:r>
              <a:rPr lang="en-US" sz="1600" dirty="0">
                <a:solidFill>
                  <a:srgbClr val="000000"/>
                </a:solidFill>
              </a:rPr>
              <a:t>Wave picking – a combination of batch and zone picking, where all zones are picked up simultaneously, and items are later sorted into individual orders/ shipments</a:t>
            </a:r>
          </a:p>
        </p:txBody>
      </p:sp>
      <p:pic>
        <p:nvPicPr>
          <p:cNvPr id="96264" name="Picture 8" descr="a"/>
          <p:cNvPicPr>
            <a:picLocks noChangeAspect="1" noChangeArrowheads="1"/>
          </p:cNvPicPr>
          <p:nvPr/>
        </p:nvPicPr>
        <p:blipFill>
          <a:blip r:embed="rId3">
            <a:extLst>
              <a:ext uri="{28A0092B-C50C-407E-A947-70E740481C1C}">
                <a14:useLocalDpi xmlns:a14="http://schemas.microsoft.com/office/drawing/2010/main" val="0"/>
              </a:ext>
            </a:extLst>
          </a:blip>
          <a:srcRect t="1324"/>
          <a:stretch>
            <a:fillRect/>
          </a:stretch>
        </p:blipFill>
        <p:spPr bwMode="auto">
          <a:xfrm>
            <a:off x="5834063" y="1524000"/>
            <a:ext cx="2949575" cy="2957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679227"/>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2"/>
          <p:cNvSpPr txBox="1">
            <a:spLocks noChangeArrowheads="1"/>
          </p:cNvSpPr>
          <p:nvPr/>
        </p:nvSpPr>
        <p:spPr bwMode="auto">
          <a:xfrm>
            <a:off x="228600" y="1524000"/>
            <a:ext cx="8448675" cy="2915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112713" indent="-112713"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1pPr>
            <a:lvl2pPr marL="463550" indent="-23653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9pPr>
          </a:lstStyle>
          <a:p>
            <a:pPr eaLnBrk="1" hangingPunct="1">
              <a:spcBef>
                <a:spcPts val="400"/>
              </a:spcBef>
              <a:buSzPct val="45000"/>
              <a:buFont typeface="Wingdings" pitchFamily="2" charset="2"/>
              <a:buNone/>
            </a:pPr>
            <a:r>
              <a:rPr lang="en-US" sz="1600" dirty="0">
                <a:solidFill>
                  <a:srgbClr val="000000"/>
                </a:solidFill>
                <a:latin typeface="+mn-lt"/>
              </a:rPr>
              <a:t>	Warehouse management systems (WMS) use advanced technology to optimize major warehousing functions. These functions typically begin with receipts from suppliers and end with shipments to customers, and include all inventory movements and information flows in between.</a:t>
            </a:r>
          </a:p>
          <a:p>
            <a:pPr eaLnBrk="1" hangingPunct="1">
              <a:spcBef>
                <a:spcPts val="400"/>
              </a:spcBef>
              <a:buSzPct val="45000"/>
              <a:buFont typeface="Wingdings" pitchFamily="2" charset="2"/>
              <a:buNone/>
            </a:pPr>
            <a:endParaRPr lang="en-US" sz="1600" dirty="0">
              <a:solidFill>
                <a:srgbClr val="000000"/>
              </a:solidFill>
              <a:latin typeface="+mn-lt"/>
            </a:endParaRPr>
          </a:p>
          <a:p>
            <a:pPr eaLnBrk="1" hangingPunct="1">
              <a:spcBef>
                <a:spcPts val="400"/>
              </a:spcBef>
              <a:buSzPct val="45000"/>
              <a:buFont typeface="Wingdings" pitchFamily="2" charset="2"/>
              <a:buNone/>
            </a:pPr>
            <a:r>
              <a:rPr lang="en-US" sz="1600" dirty="0">
                <a:solidFill>
                  <a:srgbClr val="000000"/>
                </a:solidFill>
                <a:latin typeface="+mn-lt"/>
              </a:rPr>
              <a:t>	Some functionalities possessed by a WMS</a:t>
            </a:r>
          </a:p>
          <a:p>
            <a:pPr lvl="1" eaLnBrk="1" hangingPunct="1">
              <a:spcBef>
                <a:spcPts val="400"/>
              </a:spcBef>
              <a:buClr>
                <a:schemeClr val="accent2"/>
              </a:buClr>
              <a:buFont typeface="Arial" charset="0"/>
              <a:buChar char="•"/>
            </a:pPr>
            <a:r>
              <a:rPr lang="en-US" sz="1600" dirty="0">
                <a:solidFill>
                  <a:srgbClr val="000000"/>
                </a:solidFill>
                <a:latin typeface="+mn-lt"/>
              </a:rPr>
              <a:t>Receiving and Shipping</a:t>
            </a:r>
          </a:p>
          <a:p>
            <a:pPr lvl="1" eaLnBrk="1" hangingPunct="1">
              <a:spcBef>
                <a:spcPts val="400"/>
              </a:spcBef>
              <a:buClr>
                <a:schemeClr val="accent2"/>
              </a:buClr>
              <a:buFont typeface="Arial" charset="0"/>
              <a:buChar char="•"/>
            </a:pPr>
            <a:r>
              <a:rPr lang="en-US" sz="1600" dirty="0">
                <a:solidFill>
                  <a:srgbClr val="000000"/>
                </a:solidFill>
                <a:latin typeface="+mn-lt"/>
              </a:rPr>
              <a:t>Appointment Scheduling</a:t>
            </a:r>
          </a:p>
          <a:p>
            <a:pPr lvl="1" eaLnBrk="1" hangingPunct="1">
              <a:spcBef>
                <a:spcPts val="400"/>
              </a:spcBef>
              <a:buClr>
                <a:schemeClr val="accent2"/>
              </a:buClr>
              <a:buFont typeface="Arial" charset="0"/>
              <a:buChar char="•"/>
            </a:pPr>
            <a:r>
              <a:rPr lang="en-US" sz="1600" dirty="0">
                <a:solidFill>
                  <a:srgbClr val="000000"/>
                </a:solidFill>
                <a:latin typeface="+mn-lt"/>
              </a:rPr>
              <a:t>Stock locater system</a:t>
            </a:r>
          </a:p>
          <a:p>
            <a:pPr lvl="1" eaLnBrk="1" hangingPunct="1">
              <a:spcBef>
                <a:spcPts val="400"/>
              </a:spcBef>
              <a:buClr>
                <a:schemeClr val="accent2"/>
              </a:buClr>
              <a:buFont typeface="Arial" charset="0"/>
              <a:buChar char="•"/>
            </a:pPr>
            <a:r>
              <a:rPr lang="en-US" sz="1600" dirty="0">
                <a:solidFill>
                  <a:srgbClr val="000000"/>
                </a:solidFill>
                <a:latin typeface="+mn-lt"/>
              </a:rPr>
              <a:t>RF directed Operation</a:t>
            </a:r>
          </a:p>
          <a:p>
            <a:pPr lvl="1" eaLnBrk="1" hangingPunct="1">
              <a:spcBef>
                <a:spcPts val="400"/>
              </a:spcBef>
              <a:buClr>
                <a:schemeClr val="accent2"/>
              </a:buClr>
              <a:buFont typeface="Arial" charset="0"/>
              <a:buChar char="•"/>
            </a:pPr>
            <a:r>
              <a:rPr lang="en-US" sz="1600" dirty="0">
                <a:solidFill>
                  <a:srgbClr val="000000"/>
                </a:solidFill>
                <a:latin typeface="+mn-lt"/>
              </a:rPr>
              <a:t>Packing and consolidation</a:t>
            </a:r>
          </a:p>
        </p:txBody>
      </p:sp>
      <p:sp>
        <p:nvSpPr>
          <p:cNvPr id="16392" name="Rectangle 5"/>
          <p:cNvSpPr>
            <a:spLocks noChangeArrowheads="1"/>
          </p:cNvSpPr>
          <p:nvPr/>
        </p:nvSpPr>
        <p:spPr bwMode="auto">
          <a:xfrm>
            <a:off x="381000" y="161925"/>
            <a:ext cx="8402638"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spcBef>
                <a:spcPts val="400"/>
              </a:spcBef>
            </a:pPr>
            <a:r>
              <a:rPr lang="en-US" sz="3200" dirty="0"/>
              <a:t>Warehouse Management System (WMS)</a:t>
            </a:r>
          </a:p>
        </p:txBody>
      </p:sp>
      <p:pic>
        <p:nvPicPr>
          <p:cNvPr id="16395" name="Picture 11" desc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0538" y="3360738"/>
            <a:ext cx="3225800" cy="302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7913912"/>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2"/>
          <p:cNvSpPr txBox="1">
            <a:spLocks noChangeArrowheads="1"/>
          </p:cNvSpPr>
          <p:nvPr/>
        </p:nvSpPr>
        <p:spPr bwMode="auto">
          <a:xfrm>
            <a:off x="152400" y="1143000"/>
            <a:ext cx="6227762" cy="3956050"/>
          </a:xfrm>
          <a:prstGeom prst="rect">
            <a:avLst/>
          </a:prstGeom>
          <a:noFill/>
          <a:ln w="9525">
            <a:noFill/>
            <a:round/>
            <a:headEnd/>
            <a:tailEnd/>
          </a:ln>
        </p:spPr>
        <p:txBody>
          <a:bodyPr lIns="90000" tIns="45000" rIns="90000" bIns="45000"/>
          <a:lstStyle>
            <a:lvl1pPr marL="112713" indent="-112713" eaLnBrk="0" hangingPunct="0">
              <a:tabLst>
                <a:tab pos="112713"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1pPr>
            <a:lvl2pPr marL="463550" indent="-236538" eaLnBrk="0" hangingPunct="0">
              <a:tabLst>
                <a:tab pos="112713"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2pPr>
            <a:lvl3pPr marL="1143000" indent="-228600" eaLnBrk="0" hangingPunct="0">
              <a:tabLst>
                <a:tab pos="112713"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3pPr>
            <a:lvl4pPr marL="1600200" indent="-228600" eaLnBrk="0" hangingPunct="0">
              <a:tabLst>
                <a:tab pos="112713"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4pPr>
            <a:lvl5pPr marL="2057400" indent="-228600" eaLnBrk="0" hangingPunct="0">
              <a:tabLst>
                <a:tab pos="112713"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buClr>
                <a:srgbClr val="000000"/>
              </a:buClr>
              <a:buSzPct val="100000"/>
              <a:buFont typeface="Arial" charset="0"/>
              <a:tabLst>
                <a:tab pos="112713"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buClr>
                <a:srgbClr val="000000"/>
              </a:buClr>
              <a:buSzPct val="100000"/>
              <a:buFont typeface="Arial" charset="0"/>
              <a:tabLst>
                <a:tab pos="112713"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buClr>
                <a:srgbClr val="000000"/>
              </a:buClr>
              <a:buSzPct val="100000"/>
              <a:buFont typeface="Arial" charset="0"/>
              <a:tabLst>
                <a:tab pos="112713"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buClr>
                <a:srgbClr val="000000"/>
              </a:buClr>
              <a:buSzPct val="100000"/>
              <a:buFont typeface="Arial" charset="0"/>
              <a:tabLst>
                <a:tab pos="112713"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Unicode MS" pitchFamily="34" charset="-128"/>
                <a:cs typeface="Arial Unicode MS" pitchFamily="34" charset="-128"/>
              </a:defRPr>
            </a:lvl9pPr>
          </a:lstStyle>
          <a:p>
            <a:pPr eaLnBrk="1" hangingPunct="1">
              <a:spcBef>
                <a:spcPts val="400"/>
              </a:spcBef>
              <a:buClr>
                <a:srgbClr val="4E84C4"/>
              </a:buClr>
              <a:buFont typeface="Arial" charset="0"/>
              <a:buChar char="•"/>
            </a:pPr>
            <a:r>
              <a:rPr lang="en-US" sz="1600" dirty="0" smtClean="0">
                <a:solidFill>
                  <a:srgbClr val="000000"/>
                </a:solidFill>
                <a:latin typeface="+mn-lt"/>
              </a:rPr>
              <a:t>Through transparency </a:t>
            </a:r>
            <a:r>
              <a:rPr lang="en-US" sz="1600" dirty="0">
                <a:solidFill>
                  <a:srgbClr val="000000"/>
                </a:solidFill>
                <a:latin typeface="+mn-lt"/>
              </a:rPr>
              <a:t>of Records</a:t>
            </a:r>
          </a:p>
          <a:p>
            <a:pPr lvl="1" eaLnBrk="1" hangingPunct="1">
              <a:spcBef>
                <a:spcPts val="400"/>
              </a:spcBef>
              <a:buClr>
                <a:srgbClr val="4E84C4"/>
              </a:buClr>
              <a:buFont typeface="Arial" charset="0"/>
              <a:buChar char="–"/>
            </a:pPr>
            <a:r>
              <a:rPr lang="en-US" sz="1600" dirty="0">
                <a:solidFill>
                  <a:srgbClr val="000000"/>
                </a:solidFill>
                <a:latin typeface="+mn-lt"/>
              </a:rPr>
              <a:t>How much inventory exists in warehouse</a:t>
            </a:r>
          </a:p>
          <a:p>
            <a:pPr lvl="1" eaLnBrk="1" hangingPunct="1">
              <a:spcBef>
                <a:spcPts val="400"/>
              </a:spcBef>
              <a:buClr>
                <a:srgbClr val="4E84C4"/>
              </a:buClr>
              <a:buFont typeface="Arial" charset="0"/>
              <a:buChar char="–"/>
            </a:pPr>
            <a:r>
              <a:rPr lang="en-US" sz="1600" dirty="0">
                <a:solidFill>
                  <a:srgbClr val="000000"/>
                </a:solidFill>
                <a:latin typeface="+mn-lt"/>
              </a:rPr>
              <a:t>How many orders are currently being shipped</a:t>
            </a:r>
          </a:p>
          <a:p>
            <a:pPr lvl="1" eaLnBrk="1" hangingPunct="1">
              <a:spcBef>
                <a:spcPts val="400"/>
              </a:spcBef>
              <a:buClr>
                <a:srgbClr val="4E84C4"/>
              </a:buClr>
              <a:buFont typeface="Arial" charset="0"/>
              <a:buChar char="–"/>
            </a:pPr>
            <a:r>
              <a:rPr lang="en-US" sz="1600" dirty="0">
                <a:solidFill>
                  <a:srgbClr val="000000"/>
                </a:solidFill>
                <a:latin typeface="+mn-lt"/>
              </a:rPr>
              <a:t>Goods shipped by warehouse over a period of time</a:t>
            </a:r>
          </a:p>
          <a:p>
            <a:pPr lvl="1" eaLnBrk="1" hangingPunct="1">
              <a:spcBef>
                <a:spcPts val="400"/>
              </a:spcBef>
              <a:buClr>
                <a:srgbClr val="4E84C4"/>
              </a:buClr>
              <a:buFont typeface="Arial" charset="0"/>
              <a:buChar char="–"/>
            </a:pPr>
            <a:r>
              <a:rPr lang="en-US" sz="1600" dirty="0">
                <a:solidFill>
                  <a:srgbClr val="000000"/>
                </a:solidFill>
                <a:latin typeface="+mn-lt"/>
              </a:rPr>
              <a:t>Access to pending order details</a:t>
            </a:r>
          </a:p>
          <a:p>
            <a:pPr lvl="1" eaLnBrk="1" hangingPunct="1">
              <a:spcBef>
                <a:spcPts val="400"/>
              </a:spcBef>
              <a:buClr>
                <a:srgbClr val="4E84C4"/>
              </a:buClr>
            </a:pPr>
            <a:endParaRPr lang="en-US" sz="1600" dirty="0">
              <a:solidFill>
                <a:srgbClr val="000000"/>
              </a:solidFill>
              <a:latin typeface="+mn-lt"/>
            </a:endParaRPr>
          </a:p>
          <a:p>
            <a:pPr eaLnBrk="1" hangingPunct="1">
              <a:spcBef>
                <a:spcPts val="400"/>
              </a:spcBef>
              <a:buClr>
                <a:srgbClr val="4E84C4"/>
              </a:buClr>
              <a:buFont typeface="Arial" charset="0"/>
              <a:buChar char="•"/>
            </a:pPr>
            <a:r>
              <a:rPr lang="en-US" sz="1600" dirty="0" smtClean="0">
                <a:solidFill>
                  <a:srgbClr val="000000"/>
                </a:solidFill>
                <a:latin typeface="+mn-lt"/>
              </a:rPr>
              <a:t>Through better </a:t>
            </a:r>
            <a:r>
              <a:rPr lang="en-US" sz="1600" dirty="0">
                <a:solidFill>
                  <a:srgbClr val="000000"/>
                </a:solidFill>
                <a:latin typeface="+mn-lt"/>
              </a:rPr>
              <a:t>Management of resources</a:t>
            </a:r>
          </a:p>
          <a:p>
            <a:pPr lvl="1" eaLnBrk="1" hangingPunct="1">
              <a:spcBef>
                <a:spcPts val="400"/>
              </a:spcBef>
              <a:buClr>
                <a:srgbClr val="4E84C4"/>
              </a:buClr>
              <a:buFont typeface="Arial" charset="0"/>
              <a:buChar char="–"/>
            </a:pPr>
            <a:r>
              <a:rPr lang="en-US" sz="1600" dirty="0">
                <a:solidFill>
                  <a:srgbClr val="000000"/>
                </a:solidFill>
                <a:latin typeface="+mn-lt"/>
              </a:rPr>
              <a:t>Faster inventory turns</a:t>
            </a:r>
          </a:p>
          <a:p>
            <a:pPr lvl="1" eaLnBrk="1" hangingPunct="1">
              <a:spcBef>
                <a:spcPts val="400"/>
              </a:spcBef>
              <a:buClr>
                <a:srgbClr val="4E84C4"/>
              </a:buClr>
              <a:buFont typeface="Arial" charset="0"/>
              <a:buChar char="–"/>
            </a:pPr>
            <a:r>
              <a:rPr lang="en-US" sz="1600" dirty="0">
                <a:solidFill>
                  <a:srgbClr val="000000"/>
                </a:solidFill>
                <a:latin typeface="+mn-lt"/>
              </a:rPr>
              <a:t>More efficient use of available warehouse space</a:t>
            </a:r>
          </a:p>
          <a:p>
            <a:pPr lvl="1" eaLnBrk="1" hangingPunct="1">
              <a:spcBef>
                <a:spcPts val="400"/>
              </a:spcBef>
              <a:buClr>
                <a:srgbClr val="4E84C4"/>
              </a:buClr>
              <a:buFont typeface="Arial" charset="0"/>
              <a:buChar char="–"/>
            </a:pPr>
            <a:r>
              <a:rPr lang="en-US" sz="1600" dirty="0">
                <a:solidFill>
                  <a:srgbClr val="000000"/>
                </a:solidFill>
                <a:latin typeface="+mn-lt"/>
              </a:rPr>
              <a:t>Reduction in inventory paperwork</a:t>
            </a:r>
          </a:p>
          <a:p>
            <a:pPr lvl="1" eaLnBrk="1" hangingPunct="1">
              <a:spcBef>
                <a:spcPts val="400"/>
              </a:spcBef>
              <a:buClr>
                <a:srgbClr val="4E84C4"/>
              </a:buClr>
              <a:buFont typeface="Arial" charset="0"/>
              <a:buChar char="–"/>
            </a:pPr>
            <a:r>
              <a:rPr lang="en-US" sz="1600" dirty="0">
                <a:solidFill>
                  <a:srgbClr val="000000"/>
                </a:solidFill>
                <a:latin typeface="+mn-lt"/>
              </a:rPr>
              <a:t>Improved cycle counting</a:t>
            </a:r>
          </a:p>
          <a:p>
            <a:pPr lvl="1" eaLnBrk="1" hangingPunct="1">
              <a:spcBef>
                <a:spcPts val="400"/>
              </a:spcBef>
              <a:buClr>
                <a:srgbClr val="4E84C4"/>
              </a:buClr>
              <a:buFont typeface="Arial" charset="0"/>
              <a:buChar char="–"/>
            </a:pPr>
            <a:r>
              <a:rPr lang="en-US" sz="1600" dirty="0">
                <a:solidFill>
                  <a:srgbClr val="000000"/>
                </a:solidFill>
                <a:latin typeface="+mn-lt"/>
              </a:rPr>
              <a:t>Enhanced customer service</a:t>
            </a:r>
          </a:p>
          <a:p>
            <a:pPr lvl="1" eaLnBrk="1" hangingPunct="1">
              <a:spcBef>
                <a:spcPts val="400"/>
              </a:spcBef>
              <a:buClr>
                <a:srgbClr val="4E84C4"/>
              </a:buClr>
              <a:buFont typeface="Arial" charset="0"/>
              <a:buChar char="–"/>
            </a:pPr>
            <a:r>
              <a:rPr lang="en-US" sz="1600" dirty="0">
                <a:solidFill>
                  <a:srgbClr val="000000"/>
                </a:solidFill>
                <a:latin typeface="+mn-lt"/>
              </a:rPr>
              <a:t>Improved labor productivity</a:t>
            </a:r>
          </a:p>
        </p:txBody>
      </p:sp>
      <p:sp>
        <p:nvSpPr>
          <p:cNvPr id="17417" name="Rectangle 5"/>
          <p:cNvSpPr>
            <a:spLocks noChangeArrowheads="1"/>
          </p:cNvSpPr>
          <p:nvPr/>
        </p:nvSpPr>
        <p:spPr bwMode="auto">
          <a:xfrm>
            <a:off x="152400" y="161925"/>
            <a:ext cx="8631238"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3200" dirty="0" smtClean="0"/>
              <a:t>How WMS helps in bringing efficiency in logistics?</a:t>
            </a:r>
            <a:endParaRPr lang="en-US" sz="3200" dirty="0"/>
          </a:p>
        </p:txBody>
      </p:sp>
      <p:pic>
        <p:nvPicPr>
          <p:cNvPr id="17418" name="Picture 10" desc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4663" y="3429000"/>
            <a:ext cx="3241675" cy="295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911532"/>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89A3C8AB2FBC541A62A8F2B1CCDDAC1" ma:contentTypeVersion="0" ma:contentTypeDescription="Create a new document." ma:contentTypeScope="" ma:versionID="28c4c2b399a10ff4cdaf9993dd8db02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A573DF-F801-4412-9A65-100915B7E323}"/>
</file>

<file path=customXml/itemProps2.xml><?xml version="1.0" encoding="utf-8"?>
<ds:datastoreItem xmlns:ds="http://schemas.openxmlformats.org/officeDocument/2006/customXml" ds:itemID="{7B99B233-3B92-465D-B975-0DBBD13765E2}"/>
</file>

<file path=customXml/itemProps3.xml><?xml version="1.0" encoding="utf-8"?>
<ds:datastoreItem xmlns:ds="http://schemas.openxmlformats.org/officeDocument/2006/customXml" ds:itemID="{5C381A34-26FA-4717-B41A-4821E460F330}"/>
</file>

<file path=docProps/app.xml><?xml version="1.0" encoding="utf-8"?>
<Properties xmlns="http://schemas.openxmlformats.org/officeDocument/2006/extended-properties" xmlns:vt="http://schemas.openxmlformats.org/officeDocument/2006/docPropsVTypes">
  <Template>03_Content_Development_RIO_Template_Learner</Template>
  <TotalTime>9550</TotalTime>
  <Words>104</Words>
  <Application>Microsoft Office PowerPoint</Application>
  <PresentationFormat>On-screen Show (4:3)</PresentationFormat>
  <Paragraphs>71</Paragraphs>
  <Slides>6</Slides>
  <Notes>5</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Theme_3</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Cognizant Technology Solutions</dc:title>
  <dc:creator>Kulkarni, Pushkar (Cognizant)</dc:creator>
  <cp:lastModifiedBy>Windows User</cp:lastModifiedBy>
  <cp:revision>36</cp:revision>
  <dcterms:created xsi:type="dcterms:W3CDTF">2006-08-16T00:00:00Z</dcterms:created>
  <dcterms:modified xsi:type="dcterms:W3CDTF">2016-11-11T07:15:01Z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0x010100689A3C8AB2FBC541A62A8F2B1CCDDAC1</vt:lpwstr>
  </property>
</Properties>
</file>