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7315200" cy="9601200"/>
  <p:embeddedFontLst>
    <p:embeddedFont>
      <p:font typeface="Century Gothic" panose="020B0502020202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29" autoAdjust="0"/>
  </p:normalViewPr>
  <p:slideViewPr>
    <p:cSldViewPr snapToGrid="0">
      <p:cViewPr varScale="1">
        <p:scale>
          <a:sx n="61" d="100"/>
          <a:sy n="61" d="100"/>
        </p:scale>
        <p:origin x="14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120186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143375" y="9120186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Picture should be taken</a:t>
            </a:r>
            <a:r>
              <a:rPr lang="en-US" baseline="0" dirty="0"/>
              <a:t> at home , flight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Open, close, barcode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Address at airline counter</a:t>
            </a:r>
            <a:endParaRPr dirty="0"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28600" y="24765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228600" y="1600200"/>
            <a:ext cx="4381500" cy="472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  <a:defRPr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–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–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»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»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»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»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»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762500" y="1600200"/>
            <a:ext cx="4381500" cy="472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  <a:defRPr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–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–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»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»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»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»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»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28600" y="24765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228600" y="1600200"/>
            <a:ext cx="8915400" cy="472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–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–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 rot="5400000">
            <a:off x="4991099" y="2171700"/>
            <a:ext cx="6076950" cy="2228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 rot="5400000">
            <a:off x="457199" y="19049"/>
            <a:ext cx="6076950" cy="653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  <a:defRPr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–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–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28600" y="24765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 rot="5400000">
            <a:off x="2324099" y="-495300"/>
            <a:ext cx="4724400" cy="891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  <a:defRPr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–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–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  <a:defRPr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–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–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28600" y="24765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  <a:defRPr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–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»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»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»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»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»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  <a:defRPr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–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»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»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»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»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»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28600" y="24765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228600" y="1600200"/>
            <a:ext cx="8915400" cy="472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–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–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»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/>
          <p:nvPr/>
        </p:nvSpPr>
        <p:spPr>
          <a:xfrm>
            <a:off x="228600" y="0"/>
            <a:ext cx="7162799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entury Gothic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Mobile Application Design and Development</a:t>
            </a:r>
          </a:p>
        </p:txBody>
      </p:sp>
      <p:sp>
        <p:nvSpPr>
          <p:cNvPr id="13" name="Shape 13"/>
          <p:cNvSpPr txBox="1"/>
          <p:nvPr/>
        </p:nvSpPr>
        <p:spPr>
          <a:xfrm>
            <a:off x="5486400" y="0"/>
            <a:ext cx="3517899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entury Gothic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SUITCASE MANAGER </a:t>
            </a:r>
          </a:p>
        </p:txBody>
      </p:sp>
      <p:cxnSp>
        <p:nvCxnSpPr>
          <p:cNvPr id="14" name="Shape 14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5" name="Shape 15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/>
          <p:nvPr/>
        </p:nvSpPr>
        <p:spPr>
          <a:xfrm>
            <a:off x="228600" y="6491287"/>
            <a:ext cx="8915400" cy="3698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entury Gothic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University Of Texas @ Arlington         Dr. Diaz			</a:t>
            </a: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r>
              <a:rPr lang="en-US" sz="18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</a:t>
            </a:r>
          </a:p>
        </p:txBody>
      </p:sp>
      <p:sp>
        <p:nvSpPr>
          <p:cNvPr id="17" name="Shape 17"/>
          <p:cNvSpPr txBox="1"/>
          <p:nvPr/>
        </p:nvSpPr>
        <p:spPr>
          <a:xfrm>
            <a:off x="0" y="-25400"/>
            <a:ext cx="9144000" cy="420687"/>
          </a:xfrm>
          <a:prstGeom prst="rect">
            <a:avLst/>
          </a:prstGeom>
          <a:solidFill>
            <a:srgbClr val="FFC000">
              <a:alpha val="54509"/>
            </a:srgbClr>
          </a:solidFill>
          <a:ln w="25400" cap="flat" cmpd="sng">
            <a:solidFill>
              <a:srgbClr val="89A4A7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kshay.sarkar@mavs.uta.edu" TargetMode="External"/><Relationship Id="rId7" Type="http://schemas.openxmlformats.org/officeDocument/2006/relationships/hyperlink" Target="https://www.facebook.com/public/Elizabeth-Diaz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mailto:karunap.sathyanarayana@mavs.uta.edu" TargetMode="External"/><Relationship Id="rId4" Type="http://schemas.openxmlformats.org/officeDocument/2006/relationships/hyperlink" Target="mailto:jeyanth.chandru@mavs.uta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GCjwl1RrtcTXrWuRTa59RyRmQ4OedWr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685800" y="2438400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entury Gothic"/>
              <a:buNone/>
            </a:pPr>
            <a:r>
              <a:rPr lang="en-US" sz="48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Suitcase Manager</a:t>
            </a:r>
            <a:br>
              <a:rPr lang="en-US" sz="48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 sz="28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8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Travel Plan Made Easy!!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762000" y="4648200"/>
            <a:ext cx="70104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entury Gothic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Akshay Sarkar – </a:t>
            </a:r>
            <a:r>
              <a:rPr lang="en-US" sz="1800" b="0" i="0" u="sng" strike="noStrike" cap="non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akshay.sarkar@mavs.uta.edu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entury Gothic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Jeyanth Chandru – </a:t>
            </a:r>
            <a:r>
              <a:rPr lang="en-US" sz="1800" b="0" i="0" u="sng" strike="noStrike" cap="non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jeyanth.chandru@mavs.uta.edu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entury Gothic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Karuna Sathyanarayana – </a:t>
            </a:r>
            <a:r>
              <a:rPr lang="en-US" sz="1800" b="0" i="0" u="sng" strike="noStrike" cap="non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karunap.sathyanarayana@mavs.uta.edu</a:t>
            </a:r>
            <a:br>
              <a:rPr lang="en-US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n-US" sz="2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0" y="6248400"/>
            <a:ext cx="9144000" cy="609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762000" y="647700"/>
            <a:ext cx="1524000" cy="125729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9A4A7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Shape 63" descr="C:\Users\Akshay\AndroidStudioProjects\SuitcaseManager\app\src\main\res\mipmap-xxxhdpi\ic_launcher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7200" y="381000"/>
            <a:ext cx="2057400" cy="19049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4191000" y="4114800"/>
            <a:ext cx="48006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entury Gothic"/>
              <a:buNone/>
            </a:pPr>
            <a:r>
              <a:rPr lang="en-US" sz="24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Guided By – Dr. Elizabeth Diaz</a:t>
            </a:r>
            <a:r>
              <a:rPr lang="en-US" sz="2400" b="0" i="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br>
              <a:rPr lang="en-US" sz="24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n-US" sz="24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228600" y="24765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entury Gothic"/>
              <a:buNone/>
            </a:pPr>
            <a:r>
              <a:rPr lang="en-US" sz="4400" b="1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QR Code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98" y="1448382"/>
            <a:ext cx="2708878" cy="48157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041" y="1448382"/>
            <a:ext cx="2707525" cy="4815784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228600" y="24765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entury Gothic"/>
              <a:buNone/>
            </a:pPr>
            <a:r>
              <a:rPr lang="en-US" sz="4400" b="1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Menu, Airline Information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470" y="1390650"/>
            <a:ext cx="2765001" cy="49155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849" y="1390650"/>
            <a:ext cx="2765001" cy="4915557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228600" y="346425"/>
            <a:ext cx="8763000" cy="81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entury Gothic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Competition 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8915400" cy="472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Suitcase &amp; Luggage Lite				PackPoint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350" y="1371600"/>
            <a:ext cx="1868949" cy="3629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0375" y="1371599"/>
            <a:ext cx="1868941" cy="359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6850" y="1382125"/>
            <a:ext cx="2034700" cy="3575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56896" y="1371587"/>
            <a:ext cx="2034700" cy="359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228600" y="24765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entury Gothic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Innovation 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8915400" cy="472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</a:pPr>
            <a:r>
              <a:rPr lang="en-US" dirty="0"/>
              <a:t>Reverse Geo tagging on the images captured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</a:pPr>
            <a:r>
              <a:rPr lang="en-US" dirty="0"/>
              <a:t>Images captured should preferably at the airline counter with the barcode attached to the bag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</a:pPr>
            <a:r>
              <a:rPr lang="en-US" dirty="0"/>
              <a:t>Helpful while tracking down lost bags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</a:pPr>
            <a:endParaRPr lang="en-US"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</a:pPr>
            <a:endParaRPr lang="en-US" dirty="0"/>
          </a:p>
          <a:p>
            <a:pPr marL="203200" marR="0" lvl="0" indent="-203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endParaRPr sz="3200" b="0" i="0" u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228600" y="24765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entury Gothic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Innovation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8915400" cy="472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</a:pPr>
            <a:r>
              <a:rPr lang="en-US" dirty="0"/>
              <a:t>Our app uses firebase - state of the art</a:t>
            </a:r>
          </a:p>
          <a:p>
            <a:pPr lvl="1" indent="-342900">
              <a:spcBef>
                <a:spcPts val="0"/>
              </a:spcBef>
              <a:buFont typeface="Century Gothic"/>
              <a:buChar char="•"/>
            </a:pPr>
            <a:r>
              <a:rPr lang="en-US" dirty="0"/>
              <a:t>Spark version (free)</a:t>
            </a:r>
          </a:p>
          <a:p>
            <a:pPr lvl="1" indent="-342900">
              <a:spcBef>
                <a:spcPts val="0"/>
              </a:spcBef>
              <a:buFont typeface="Century Gothic"/>
              <a:buChar char="•"/>
            </a:pPr>
            <a:r>
              <a:rPr lang="en-US" dirty="0"/>
              <a:t>100 active connections</a:t>
            </a:r>
          </a:p>
          <a:p>
            <a:pPr lvl="1" indent="-342900">
              <a:spcBef>
                <a:spcPts val="0"/>
              </a:spcBef>
              <a:buFont typeface="Century Gothic"/>
              <a:buChar char="•"/>
            </a:pPr>
            <a:r>
              <a:rPr lang="en-US" dirty="0"/>
              <a:t>1GB real time data</a:t>
            </a:r>
          </a:p>
          <a:p>
            <a:pPr lvl="1" indent="-342900">
              <a:spcBef>
                <a:spcPts val="0"/>
              </a:spcBef>
              <a:buFont typeface="Century Gothic"/>
              <a:buChar char="•"/>
            </a:pPr>
            <a:r>
              <a:rPr lang="en-US" dirty="0"/>
              <a:t>5GB storage</a:t>
            </a:r>
          </a:p>
          <a:p>
            <a:pPr lvl="1" indent="-342900">
              <a:spcBef>
                <a:spcPts val="0"/>
              </a:spcBef>
              <a:buFont typeface="Century Gothic"/>
              <a:buChar char="•"/>
            </a:pPr>
            <a:endParaRPr lang="en-US" dirty="0"/>
          </a:p>
          <a:p>
            <a:pPr lvl="1" indent="-342900">
              <a:spcBef>
                <a:spcPts val="0"/>
              </a:spcBef>
              <a:buFont typeface="Century Gothic"/>
              <a:buChar char="•"/>
            </a:pPr>
            <a:r>
              <a:rPr lang="en-US" dirty="0"/>
              <a:t>Other versions – flame and blaze</a:t>
            </a:r>
          </a:p>
          <a:p>
            <a:pPr lvl="1" indent="-342900">
              <a:spcBef>
                <a:spcPts val="0"/>
              </a:spcBef>
              <a:buFont typeface="Century Gothic"/>
              <a:buChar char="•"/>
            </a:pPr>
            <a:r>
              <a:rPr lang="en-US" dirty="0"/>
              <a:t>Flame is $25/</a:t>
            </a:r>
            <a:r>
              <a:rPr lang="en-US" dirty="0" err="1"/>
              <a:t>mo</a:t>
            </a:r>
            <a:endParaRPr lang="en-US" dirty="0"/>
          </a:p>
          <a:p>
            <a:pPr lvl="1" indent="-342900">
              <a:spcBef>
                <a:spcPts val="0"/>
              </a:spcBef>
              <a:buFont typeface="Century Gothic"/>
              <a:buChar char="•"/>
            </a:pPr>
            <a:r>
              <a:rPr lang="en-US" dirty="0"/>
              <a:t>Blaze is pay as you go - unlimited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228600" y="24765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entury Gothic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Tricky programming problem 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8915400" cy="472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</a:pPr>
            <a:r>
              <a:rPr lang="en-US" dirty="0"/>
              <a:t>Choosing online secure database -cloud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</a:pPr>
            <a:r>
              <a:rPr lang="en-US" dirty="0"/>
              <a:t>We needed a technology that would provide backend and let us focus on the frontend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How we overcame this problem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</a:pPr>
            <a:r>
              <a:rPr lang="en-US" dirty="0"/>
              <a:t>Chose Firebase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</a:pPr>
            <a:r>
              <a:rPr lang="en-US" dirty="0"/>
              <a:t>Learning curve involved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</a:pPr>
            <a:r>
              <a:rPr lang="en-US" dirty="0"/>
              <a:t>Going through tutorials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endParaRPr sz="3200" b="0" i="0" u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228600" y="24765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entury Gothic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Tricky programming problem 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8915400" cy="472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</a:pPr>
            <a:r>
              <a:rPr lang="en-US" dirty="0"/>
              <a:t>Handling </a:t>
            </a:r>
            <a:r>
              <a:rPr lang="en-US" dirty="0" err="1"/>
              <a:t>ImageView</a:t>
            </a:r>
            <a:r>
              <a:rPr lang="en-US" dirty="0"/>
              <a:t> in an adapter</a:t>
            </a:r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</a:pPr>
            <a:r>
              <a:rPr lang="en-US" dirty="0"/>
              <a:t>Complex image transformations with minimal memory use</a:t>
            </a:r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</a:pPr>
            <a:endParaRPr lang="en-US" dirty="0"/>
          </a:p>
          <a:p>
            <a:pPr marL="254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How we overcame this problem</a:t>
            </a:r>
          </a:p>
          <a:p>
            <a:pPr marL="482600" indent="-457200">
              <a:spcBef>
                <a:spcPts val="0"/>
              </a:spcBef>
            </a:pPr>
            <a:r>
              <a:rPr lang="en-US" dirty="0"/>
              <a:t>Picasso framework</a:t>
            </a:r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</a:pPr>
            <a:r>
              <a:rPr lang="en-US" dirty="0"/>
              <a:t>Hassle free image loading in our application</a:t>
            </a:r>
          </a:p>
          <a:p>
            <a:pPr marL="457200" indent="-431800">
              <a:spcBef>
                <a:spcPts val="0"/>
              </a:spcBef>
            </a:pPr>
            <a:r>
              <a:rPr lang="en-US"/>
              <a:t>Automatic memory and disk caching</a:t>
            </a:r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</a:pPr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228600" y="24765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entury Gothic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Tricky programming problem 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8915400" cy="472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</a:pPr>
            <a:r>
              <a:rPr lang="en-US" dirty="0"/>
              <a:t>How to find the location of the image at the time of capture.</a:t>
            </a:r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</a:pPr>
            <a:endParaRPr lang="en-US" dirty="0"/>
          </a:p>
          <a:p>
            <a:pPr marL="254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How we overcame this problem</a:t>
            </a:r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</a:pPr>
            <a:r>
              <a:rPr lang="en-US" dirty="0"/>
              <a:t>Geotagged the image – </a:t>
            </a:r>
            <a:r>
              <a:rPr lang="en-US" dirty="0" err="1"/>
              <a:t>lat</a:t>
            </a:r>
            <a:r>
              <a:rPr lang="en-US" dirty="0"/>
              <a:t> &amp; long</a:t>
            </a:r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</a:pPr>
            <a:r>
              <a:rPr lang="en-US" dirty="0"/>
              <a:t>During display, reverse geotagging was performed</a:t>
            </a: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228600" y="24765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entury Gothic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Acknowledgements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8915400" cy="472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</a:pPr>
            <a:r>
              <a:rPr lang="en-US" dirty="0"/>
              <a:t>Material UI Design &amp; Icons – Google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</a:pPr>
            <a:r>
              <a:rPr lang="en-US" dirty="0"/>
              <a:t>Picasso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</a:pPr>
            <a:r>
              <a:rPr lang="en-US" dirty="0"/>
              <a:t>Firebase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</a:pPr>
            <a:r>
              <a:rPr lang="en-US" dirty="0"/>
              <a:t>Zebra Crossing – QR Code </a:t>
            </a:r>
          </a:p>
          <a:p>
            <a:pPr lvl="0" indent="-342900">
              <a:spcBef>
                <a:spcPts val="0"/>
              </a:spcBef>
            </a:pPr>
            <a:r>
              <a:rPr lang="en-US" dirty="0" err="1"/>
              <a:t>Tvac</a:t>
            </a:r>
            <a:r>
              <a:rPr lang="en-US" dirty="0"/>
              <a:t> Studio –firebase tutorials </a:t>
            </a:r>
            <a:r>
              <a:rPr lang="en-US" dirty="0">
                <a:hlinkClick r:id="rId3"/>
              </a:rPr>
              <a:t>https://www.youtube.com/playlist?list=PLGCjwl1RrtcTXrWuRTa59RyRmQ4OedWrt</a:t>
            </a:r>
            <a:r>
              <a:rPr lang="en-US" dirty="0"/>
              <a:t> </a:t>
            </a:r>
          </a:p>
          <a:p>
            <a:pPr lvl="0" indent="-342900">
              <a:spcBef>
                <a:spcPts val="0"/>
              </a:spcBef>
            </a:pPr>
            <a:r>
              <a:rPr lang="en-US" dirty="0"/>
              <a:t>The vast resource of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</a:t>
            </a:r>
            <a:r>
              <a:rPr lang="en-US" dirty="0"/>
              <a:t>!!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228600" y="24765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entury Gothic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future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8915400" cy="472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</a:pPr>
            <a:r>
              <a:rPr lang="en-US" dirty="0"/>
              <a:t>UI betterment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</a:pPr>
            <a:r>
              <a:rPr lang="en-US" dirty="0"/>
              <a:t>Larger database of Airline information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</a:pPr>
            <a:r>
              <a:rPr lang="en-US" dirty="0"/>
              <a:t>Widget support for application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</a:pPr>
            <a:r>
              <a:rPr lang="en-US" dirty="0"/>
              <a:t>Support for android wear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</a:pPr>
            <a:r>
              <a:rPr lang="en-US" dirty="0"/>
              <a:t>Notification for trips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28600" y="24765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entury Gothic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Problem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8915400" cy="472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Are you worried about loss of your bags or items inside while you are travelling by Air?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 you feel its difficult to track the number of bags you are carrying on a family trip?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it difficult for you to remember which of your stuff is in which bag?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228600" y="24765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entury Gothic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Suitcase Manager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8915400" cy="472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</a:pPr>
            <a:r>
              <a:rPr lang="en-US"/>
              <a:t>Catalogs your items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</a:pPr>
            <a:r>
              <a:rPr lang="en-US"/>
              <a:t>Easy management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</a:pPr>
            <a:r>
              <a:rPr lang="en-US"/>
              <a:t>Easy retrieval of your items from bags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</a:pPr>
            <a:r>
              <a:rPr lang="en-US"/>
              <a:t>Review your luggage. Make sure you haven’t forgotten something.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</a:pPr>
            <a:r>
              <a:rPr lang="en-US"/>
              <a:t>Geotagging of images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228600" y="24765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entury Gothic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Suitcase Manager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0" y="13716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 helps in travel plan well-in-advance.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let you manage your upcoming trips, bags inventory and individual items with minimum effort.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Helps you in situation of bag misplacement as it captures images of the bag.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</a:pPr>
            <a:r>
              <a:rPr lang="en-US" dirty="0"/>
              <a:t>Generate QR-Code for Item list.</a:t>
            </a:r>
            <a:endParaRPr lang="en-US" sz="32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Quick Access to Airline Information.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endParaRPr sz="3200" b="0" i="0" u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228600" y="24765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entury Gothic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Suitcase Manager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8915400" cy="472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</a:pPr>
            <a:r>
              <a:rPr lang="en-US" sz="32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Secure authentication, with the Google Sign </a:t>
            </a:r>
            <a:r>
              <a:rPr lang="en-US" dirty="0"/>
              <a:t>I</a:t>
            </a:r>
            <a:r>
              <a:rPr lang="en-US" sz="32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</a:pPr>
            <a:r>
              <a:rPr lang="en-US" sz="32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Bag Images are captured and tagged with location.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</a:pPr>
            <a:r>
              <a:rPr lang="en-US" sz="32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situation of a lost bag or a misplaced item the above details could be really handy in proving to the Airline Authorities with the relevant information.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</a:pPr>
            <a:r>
              <a:rPr lang="en-US" sz="32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Claims are made easy.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228600" y="24765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entury Gothic"/>
              <a:buNone/>
            </a:pPr>
            <a:r>
              <a:rPr lang="en-US" sz="4400" b="1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Tutorial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153" y="1390650"/>
            <a:ext cx="2729528" cy="4852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808" y="1390650"/>
            <a:ext cx="2729529" cy="485249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228600" y="24765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entury Gothic"/>
              <a:buNone/>
            </a:pPr>
            <a:r>
              <a:rPr lang="en-US" sz="4400" b="1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Login Screen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414" y="1390650"/>
            <a:ext cx="2740244" cy="48715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229" y="1390650"/>
            <a:ext cx="2740244" cy="487154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228600" y="24765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entury Gothic"/>
              <a:buNone/>
            </a:pPr>
            <a:r>
              <a:rPr lang="en-US" sz="4400" b="1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 Dialog, Trip Summary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526" y="1390650"/>
            <a:ext cx="2735440" cy="4863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439" y="1386380"/>
            <a:ext cx="2740244" cy="487154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228600" y="24765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entury Gothic"/>
              <a:buNone/>
            </a:pPr>
            <a:r>
              <a:rPr lang="en-US" sz="4400" b="1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Bags Page, Bag Edit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835" y="1390650"/>
            <a:ext cx="2769641" cy="49238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62" y="1390651"/>
            <a:ext cx="2769641" cy="492380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228600" y="24765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entury Gothic"/>
              <a:buNone/>
            </a:pPr>
            <a:r>
              <a:rPr lang="en-US" sz="3600" b="1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Bag Image with Address, Items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511" y="1471884"/>
            <a:ext cx="2735153" cy="4862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152" y="1485753"/>
            <a:ext cx="2701158" cy="4802059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486</Words>
  <Application>Microsoft Office PowerPoint</Application>
  <PresentationFormat>On-screen Show (4:3)</PresentationFormat>
  <Paragraphs>97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Century Gothic</vt:lpstr>
      <vt:lpstr>Arial</vt:lpstr>
      <vt:lpstr>Default Design</vt:lpstr>
      <vt:lpstr>Suitcase Manager  Travel Plan Made Easy!!</vt:lpstr>
      <vt:lpstr>The Problem</vt:lpstr>
      <vt:lpstr>Suitcase Manager</vt:lpstr>
      <vt:lpstr>Suitcase Manager</vt:lpstr>
      <vt:lpstr>Tutorial Page</vt:lpstr>
      <vt:lpstr>Login Screen</vt:lpstr>
      <vt:lpstr>Tip Dialog, Trip Summary</vt:lpstr>
      <vt:lpstr>Bags Page, Bag Edit</vt:lpstr>
      <vt:lpstr>Bag Image with Address, Items Page</vt:lpstr>
      <vt:lpstr>QR Code</vt:lpstr>
      <vt:lpstr>Menu, Airline Information</vt:lpstr>
      <vt:lpstr>Competition </vt:lpstr>
      <vt:lpstr>Innovation </vt:lpstr>
      <vt:lpstr>Innovation</vt:lpstr>
      <vt:lpstr>Tricky programming problem </vt:lpstr>
      <vt:lpstr>Tricky programming problem </vt:lpstr>
      <vt:lpstr>Tricky programming problem </vt:lpstr>
      <vt:lpstr>Acknowledgements</vt:lpstr>
      <vt:lpstr>The future</vt:lpstr>
      <vt:lpstr>Suitcase Manager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Suitcase Manager  Travel Plan Made Easy!!</dc:title>
  <cp:lastModifiedBy>Karuna Sathyanarayana</cp:lastModifiedBy>
  <cp:revision>19</cp:revision>
  <dcterms:modified xsi:type="dcterms:W3CDTF">2017-05-03T20:51:53Z</dcterms:modified>
</cp:coreProperties>
</file>