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CFA630-13BB-46C4-BD44-B2C5F9B66074}" type="datetimeFigureOut">
              <a:rPr lang="en-US" smtClean="0"/>
              <a:pPr/>
              <a:t>4/2/2024</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CFA630-13BB-46C4-BD44-B2C5F9B66074}" type="datetimeFigureOut">
              <a:rPr lang="en-US" smtClean="0"/>
              <a:pPr/>
              <a:t>4/2/2024</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CFA630-13BB-46C4-BD44-B2C5F9B66074}" type="datetimeFigureOut">
              <a:rPr lang="en-US" smtClean="0"/>
              <a:pPr/>
              <a:t>4/2/2024</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4/2/2024</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4/2/2024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990600"/>
            <a:ext cx="5105400" cy="1143000"/>
          </a:xfrm>
        </p:spPr>
        <p:txBody>
          <a:bodyPr/>
          <a:lstStyle/>
          <a:p>
            <a:pPr algn="ctr"/>
            <a:r>
              <a:rPr lang="en-US" dirty="0" smtClean="0"/>
              <a:t>KEYLOGGER</a:t>
            </a:r>
            <a:endParaRPr lang="en-US" dirty="0"/>
          </a:p>
        </p:txBody>
      </p:sp>
      <p:sp>
        <p:nvSpPr>
          <p:cNvPr id="3" name="Subtitle 2"/>
          <p:cNvSpPr>
            <a:spLocks noGrp="1"/>
          </p:cNvSpPr>
          <p:nvPr>
            <p:ph type="subTitle" idx="1"/>
          </p:nvPr>
        </p:nvSpPr>
        <p:spPr>
          <a:xfrm>
            <a:off x="3276600" y="4267200"/>
            <a:ext cx="5114778" cy="1600200"/>
          </a:xfrm>
        </p:spPr>
        <p:txBody>
          <a:bodyPr>
            <a:normAutofit fontScale="92500"/>
          </a:bodyPr>
          <a:lstStyle/>
          <a:p>
            <a:pPr algn="ctr"/>
            <a:r>
              <a:rPr lang="en-US" dirty="0" smtClean="0"/>
              <a:t>Presented by:</a:t>
            </a:r>
          </a:p>
          <a:p>
            <a:pPr algn="ctr"/>
            <a:r>
              <a:rPr lang="en-US" dirty="0" smtClean="0"/>
              <a:t>Siva </a:t>
            </a:r>
            <a:r>
              <a:rPr lang="en-US" dirty="0" err="1" smtClean="0"/>
              <a:t>Puvana</a:t>
            </a:r>
            <a:r>
              <a:rPr lang="en-US" dirty="0" smtClean="0"/>
              <a:t> </a:t>
            </a:r>
            <a:r>
              <a:rPr lang="en-US" dirty="0" err="1" smtClean="0"/>
              <a:t>Jeyanthi</a:t>
            </a:r>
            <a:r>
              <a:rPr lang="en-US" dirty="0" smtClean="0"/>
              <a:t> </a:t>
            </a:r>
            <a:r>
              <a:rPr lang="en-US" dirty="0" smtClean="0"/>
              <a:t>M</a:t>
            </a:r>
          </a:p>
          <a:p>
            <a:pPr algn="ctr"/>
            <a:r>
              <a:rPr lang="en-US" dirty="0" smtClean="0"/>
              <a:t>B. Tech IT (III yr) </a:t>
            </a:r>
            <a:r>
              <a:rPr lang="en-US" smtClean="0"/>
              <a:t>– </a:t>
            </a:r>
            <a:r>
              <a:rPr lang="en-US" smtClean="0"/>
              <a:t>950521205028</a:t>
            </a:r>
            <a:endParaRPr lang="en-US" dirty="0" smtClean="0"/>
          </a:p>
          <a:p>
            <a:pPr algn="ctr"/>
            <a:r>
              <a:rPr lang="en-US" dirty="0" smtClean="0"/>
              <a:t>Dr. </a:t>
            </a:r>
            <a:r>
              <a:rPr lang="en-US" dirty="0" err="1" smtClean="0"/>
              <a:t>Sivanthi</a:t>
            </a:r>
            <a:r>
              <a:rPr lang="en-US" dirty="0" smtClean="0"/>
              <a:t> </a:t>
            </a:r>
            <a:r>
              <a:rPr lang="en-US" dirty="0" err="1" smtClean="0"/>
              <a:t>Aditanar</a:t>
            </a:r>
            <a:r>
              <a:rPr lang="en-US" dirty="0" smtClean="0"/>
              <a:t> College of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b="1" dirty="0" smtClean="0">
                <a:latin typeface="Arial" pitchFamily="34" charset="0"/>
                <a:ea typeface="+mn-lt"/>
                <a:cs typeface="Arial" pitchFamily="34" charset="0"/>
              </a:rPr>
              <a:t>Prediction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Detail how the trained algorithm makes predictions for future bike counts. Discuss any real-time data inputs considered during the prediction phase</a:t>
            </a:r>
            <a:r>
              <a:rPr lang="en-IN" sz="2000" dirty="0" smtClean="0">
                <a:latin typeface="Arial" pitchFamily="34" charset="0"/>
                <a:ea typeface="+mn-lt"/>
                <a:cs typeface="Arial" pitchFamily="34" charset="0"/>
              </a:rPr>
              <a:t>.</a:t>
            </a:r>
            <a:endParaRPr lang="en-IN" sz="2000" dirty="0" smtClean="0">
              <a:latin typeface="Arial" pitchFamily="34" charset="0"/>
              <a:cs typeface="Arial" pitchFamily="34"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nSpc>
                <a:spcPct val="150000"/>
              </a:lnSpc>
            </a:pPr>
            <a:endParaRPr lang="en-US" sz="2000" dirty="0" smtClean="0">
              <a:latin typeface="Arial" pitchFamily="34" charset="0"/>
              <a:ea typeface="+mn-lt"/>
              <a:cs typeface="Arial" pitchFamily="34" charset="0"/>
            </a:endParaRPr>
          </a:p>
          <a:p>
            <a:pPr>
              <a:lnSpc>
                <a:spcPct val="150000"/>
              </a:lnSpc>
            </a:pPr>
            <a:r>
              <a:rPr lang="en-US" sz="2000" dirty="0" smtClean="0">
                <a:latin typeface="Arial" pitchFamily="34" charset="0"/>
                <a:ea typeface="+mn-lt"/>
                <a:cs typeface="Arial" pitchFamily="34"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smtClean="0">
              <a:latin typeface="Arial" pitchFamily="34" charset="0"/>
              <a:cs typeface="Arial"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List and cite relevant sources, research papers, and articles that were instrumental in developing the proposed solution. This could include academic papers on bike demand prediction, machine learning algorithms, and best practices in data </a:t>
            </a:r>
            <a:r>
              <a:rPr lang="en-IN" sz="2000" dirty="0" err="1" smtClean="0">
                <a:solidFill>
                  <a:srgbClr val="0F0F0F"/>
                </a:solidFill>
                <a:latin typeface="Arial" pitchFamily="34" charset="0"/>
                <a:ea typeface="+mn-lt"/>
                <a:cs typeface="Arial" pitchFamily="34" charset="0"/>
              </a:rPr>
              <a:t>preprocessing</a:t>
            </a:r>
            <a:r>
              <a:rPr lang="en-IN" sz="2000" dirty="0" smtClean="0">
                <a:solidFill>
                  <a:srgbClr val="0F0F0F"/>
                </a:solidFill>
                <a:latin typeface="Arial" pitchFamily="34" charset="0"/>
                <a:ea typeface="+mn-lt"/>
                <a:cs typeface="Arial" pitchFamily="34" charset="0"/>
              </a:rPr>
              <a:t> and model evaluation</a:t>
            </a:r>
            <a:endParaRPr lang="en-US" sz="20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2590800"/>
            <a:ext cx="7239000" cy="3712536"/>
          </a:xfrm>
        </p:spPr>
        <p:txBody>
          <a:bodyPr>
            <a:normAutofit/>
          </a:bodyPr>
          <a:lstStyle/>
          <a:p>
            <a:pPr algn="ctr">
              <a:buNone/>
            </a:pPr>
            <a:r>
              <a:rPr lang="en-US" sz="6600" b="1" dirty="0" smtClean="0">
                <a:latin typeface="Arial" pitchFamily="34" charset="0"/>
                <a:cs typeface="Arial" pitchFamily="34" charset="0"/>
              </a:rPr>
              <a:t>THANK YOU !!!!</a:t>
            </a:r>
            <a:endParaRPr lang="en-US" sz="6600"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Arial"/>
              <a:cs typeface="Arial"/>
            </a:endParaRPr>
          </a:p>
          <a:p>
            <a:pPr marL="305435" indent="-305435">
              <a:lnSpc>
                <a:spcPct val="150000"/>
              </a:lnSpc>
            </a:pPr>
            <a:r>
              <a:rPr lang="en-US" sz="2000" b="1" dirty="0" smtClean="0">
                <a:latin typeface="Arial" pitchFamily="34" charset="0"/>
                <a:ea typeface="+mn-lt"/>
                <a:cs typeface="Arial" pitchFamily="34" charset="0"/>
              </a:rPr>
              <a:t>Problem Statement </a:t>
            </a:r>
            <a:r>
              <a:rPr lang="en-US" sz="2000" dirty="0" smtClean="0">
                <a:latin typeface="Arial" pitchFamily="34" charset="0"/>
                <a:ea typeface="+mn-lt"/>
                <a:cs typeface="Arial" pitchFamily="34" charset="0"/>
              </a:rPr>
              <a:t>(Should not include 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Proposed System/Solution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System Development Approach </a:t>
            </a:r>
            <a:r>
              <a:rPr lang="en-US" sz="2000" dirty="0" smtClean="0">
                <a:latin typeface="Arial" pitchFamily="34" charset="0"/>
                <a:ea typeface="+mn-lt"/>
                <a:cs typeface="Arial" pitchFamily="34" charset="0"/>
              </a:rPr>
              <a:t>(Technology Used) </a:t>
            </a:r>
          </a:p>
          <a:p>
            <a:pPr marL="305435" indent="-305435">
              <a:lnSpc>
                <a:spcPct val="150000"/>
              </a:lnSpc>
            </a:pPr>
            <a:r>
              <a:rPr lang="en-US" sz="2000" b="1" dirty="0" smtClean="0">
                <a:latin typeface="Arial" pitchFamily="34" charset="0"/>
                <a:ea typeface="+mn-lt"/>
                <a:cs typeface="Arial" pitchFamily="34" charset="0"/>
              </a:rPr>
              <a:t>Algorithm &amp; Deployment  </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Result (Output Image)</a:t>
            </a:r>
          </a:p>
          <a:p>
            <a:pPr marL="305435" indent="-305435">
              <a:lnSpc>
                <a:spcPct val="150000"/>
              </a:lnSpc>
            </a:pPr>
            <a:r>
              <a:rPr lang="en-US" sz="2000" b="1" dirty="0" smtClean="0">
                <a:latin typeface="Arial" pitchFamily="34" charset="0"/>
                <a:ea typeface="+mn-lt"/>
                <a:cs typeface="Arial" pitchFamily="34" charset="0"/>
              </a:rPr>
              <a:t>Conclusion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Future Scope</a:t>
            </a:r>
          </a:p>
          <a:p>
            <a:pPr marL="305435" indent="-305435">
              <a:lnSpc>
                <a:spcPct val="150000"/>
              </a:lnSpc>
            </a:pPr>
            <a:r>
              <a:rPr lang="en-US" sz="2000" b="1" dirty="0" smtClean="0">
                <a:latin typeface="Arial" pitchFamily="34" charset="0"/>
                <a:ea typeface="+mn-lt"/>
                <a:cs typeface="Arial" pitchFamily="34" charset="0"/>
              </a:rPr>
              <a:t>References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solidFill>
                  <a:srgbClr val="0F0F0F"/>
                </a:solidFill>
                <a:latin typeface="Arial" pitchFamily="34" charset="0"/>
                <a:ea typeface="+mn-lt"/>
                <a:cs typeface="Arial" pitchFamily="34" charset="0"/>
              </a:rPr>
              <a:t>In today's digital age, where </a:t>
            </a:r>
            <a:r>
              <a:rPr lang="en-US" sz="2000" dirty="0" err="1" smtClean="0">
                <a:solidFill>
                  <a:srgbClr val="0F0F0F"/>
                </a:solidFill>
                <a:latin typeface="Arial" pitchFamily="34" charset="0"/>
                <a:ea typeface="+mn-lt"/>
                <a:cs typeface="Arial" pitchFamily="34" charset="0"/>
              </a:rPr>
              <a:t>cybersecurity</a:t>
            </a:r>
            <a:r>
              <a:rPr lang="en-US" sz="2000" dirty="0" smtClean="0">
                <a:solidFill>
                  <a:srgbClr val="0F0F0F"/>
                </a:solidFill>
                <a:latin typeface="Arial" pitchFamily="34" charset="0"/>
                <a:ea typeface="+mn-lt"/>
                <a:cs typeface="Arial" pitchFamily="34" charset="0"/>
              </a:rPr>
              <a:t> threats loom large, one of the significant concerns is the proliferation of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stealthy software tools designed to monitor and record keystrokes on a user's computer without their knowledge.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pose a severe threat to individuals and organizations as they can capture sensitive information such as passwords, credit card details, and other personal data, leading to identity theft, financial loss, and privacy </a:t>
            </a:r>
            <a:r>
              <a:rPr lang="en-US" sz="2000" dirty="0" err="1" smtClean="0">
                <a:solidFill>
                  <a:srgbClr val="0F0F0F"/>
                </a:solidFill>
                <a:latin typeface="Arial" pitchFamily="34" charset="0"/>
                <a:ea typeface="+mn-lt"/>
                <a:cs typeface="Arial" pitchFamily="34" charset="0"/>
              </a:rPr>
              <a:t>breaches.project</a:t>
            </a:r>
            <a:r>
              <a:rPr lang="en-US" sz="2000" dirty="0" smtClean="0">
                <a:solidFill>
                  <a:srgbClr val="0F0F0F"/>
                </a:solidFill>
                <a:latin typeface="Arial" pitchFamily="34" charset="0"/>
                <a:ea typeface="+mn-lt"/>
                <a:cs typeface="Arial" pitchFamily="34" charset="0"/>
              </a:rPr>
              <a:t> problem statement for </a:t>
            </a:r>
            <a:r>
              <a:rPr lang="en-US" sz="2000" dirty="0" err="1" smtClean="0">
                <a:solidFill>
                  <a:srgbClr val="0F0F0F"/>
                </a:solidFill>
                <a:latin typeface="Arial" pitchFamily="34" charset="0"/>
                <a:ea typeface="+mn-lt"/>
                <a:cs typeface="Arial" pitchFamily="34" charset="0"/>
              </a:rPr>
              <a:t>keylogger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fontScale="40000" lnSpcReduction="20000"/>
          </a:bodyPr>
          <a:lstStyle/>
          <a:p>
            <a:pPr marL="305435" indent="-305435">
              <a:lnSpc>
                <a:spcPct val="120000"/>
              </a:lnSpc>
            </a:pPr>
            <a:r>
              <a:rPr lang="en-IN" sz="5000" dirty="0" smtClean="0">
                <a:latin typeface="Arial" pitchFamily="34" charset="0"/>
                <a:ea typeface="+mn-lt"/>
                <a:cs typeface="Arial"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5000" dirty="0" smtClean="0">
              <a:latin typeface="Arial" pitchFamily="34" charset="0"/>
              <a:cs typeface="Arial" pitchFamily="34" charset="0"/>
            </a:endParaRPr>
          </a:p>
          <a:p>
            <a:pPr marL="305435" indent="-305435">
              <a:lnSpc>
                <a:spcPct val="120000"/>
              </a:lnSpc>
            </a:pPr>
            <a:r>
              <a:rPr lang="en-IN" sz="5000" b="1" dirty="0" smtClean="0">
                <a:latin typeface="Arial" pitchFamily="34" charset="0"/>
                <a:ea typeface="+mn-lt"/>
                <a:cs typeface="Arial" pitchFamily="34" charset="0"/>
              </a:rPr>
              <a:t>Data Collection:</a:t>
            </a:r>
            <a:endParaRPr lang="en-IN" sz="5000" b="1" dirty="0" smtClean="0">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Gather historical data on bike rentals, including time, date, location, and other relevant factors.</a:t>
            </a:r>
            <a:endParaRPr lang="en-IN" sz="5000" dirty="0" smtClean="0">
              <a:solidFill>
                <a:schemeClr val="tx1"/>
              </a:solidFill>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Utilize real-time data sources, such as weather conditions, events, and holidays, to enhance prediction accuracy.</a:t>
            </a:r>
            <a:endParaRPr lang="en-IN" sz="5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endParaRPr lang="en-IN" sz="1100" b="1" dirty="0" smtClean="0">
              <a:latin typeface="Arial" pitchFamily="34" charset="0"/>
              <a:ea typeface="+mn-lt"/>
              <a:cs typeface="Arial" pitchFamily="34" charset="0"/>
            </a:endParaRPr>
          </a:p>
          <a:p>
            <a:pPr marL="305435" indent="-305435"/>
            <a:r>
              <a:rPr lang="en-IN" sz="2000" b="1" dirty="0" smtClean="0">
                <a:latin typeface="Arial" pitchFamily="34" charset="0"/>
                <a:ea typeface="+mn-lt"/>
                <a:cs typeface="Arial" pitchFamily="34" charset="0"/>
              </a:rPr>
              <a:t>Data </a:t>
            </a:r>
            <a:r>
              <a:rPr lang="en-IN" sz="2000" b="1" dirty="0" err="1" smtClean="0">
                <a:latin typeface="Arial" pitchFamily="34" charset="0"/>
                <a:ea typeface="+mn-lt"/>
                <a:cs typeface="Arial" pitchFamily="34" charset="0"/>
              </a:rPr>
              <a:t>Preprocessing</a:t>
            </a:r>
            <a:r>
              <a:rPr lang="en-IN" sz="2000" b="1" dirty="0" smtClean="0">
                <a:latin typeface="Arial" pitchFamily="34" charset="0"/>
                <a:ea typeface="+mn-lt"/>
                <a:cs typeface="Arial" pitchFamily="34" charset="0"/>
              </a:rPr>
              <a: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Clean and </a:t>
            </a:r>
            <a:r>
              <a:rPr lang="en-IN" sz="2000" dirty="0" err="1" smtClean="0">
                <a:solidFill>
                  <a:schemeClr val="tx1"/>
                </a:solidFill>
                <a:latin typeface="Arial" pitchFamily="34" charset="0"/>
                <a:ea typeface="+mn-lt"/>
                <a:cs typeface="Arial" pitchFamily="34" charset="0"/>
              </a:rPr>
              <a:t>preprocess</a:t>
            </a:r>
            <a:r>
              <a:rPr lang="en-IN" sz="2000" dirty="0" smtClean="0">
                <a:solidFill>
                  <a:schemeClr val="tx1"/>
                </a:solidFill>
                <a:latin typeface="Arial" pitchFamily="34" charset="0"/>
                <a:ea typeface="+mn-lt"/>
                <a:cs typeface="Arial" pitchFamily="34" charset="0"/>
              </a:rPr>
              <a:t> the collected data to handle missing values, outliers, and inconsistencies.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Feature engineering to extract relevant features from the data that might impact bike demand.</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Machine Learning Algorithm:</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Implement a machine learning algorithm, such as a time-series forecasting model (e.g., ARIMA, SARIMA, or LSTM), to predict bike counts based on historical patterns.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Consider incorporating other factors like weather conditions, day of the week, and special events to improve prediction accuracy.</a:t>
            </a:r>
            <a:endParaRPr lang="en-IN" sz="2000" dirty="0" smtClean="0">
              <a:solidFill>
                <a:schemeClr val="tx1"/>
              </a:solidFill>
              <a:latin typeface="Arial" pitchFamily="34" charset="0"/>
              <a:cs typeface="Arial" pitchFamily="34" charset="0"/>
            </a:endParaRPr>
          </a:p>
          <a:p>
            <a:endParaRPr lang="en-US" dirty="0"/>
          </a:p>
        </p:txBody>
      </p:sp>
      <p:sp>
        <p:nvSpPr>
          <p:cNvPr id="4" name="Rectangle 3"/>
          <p:cNvSpPr/>
          <p:nvPr/>
        </p:nvSpPr>
        <p:spPr>
          <a:xfrm>
            <a:off x="685800" y="1828800"/>
            <a:ext cx="6934200" cy="400110"/>
          </a:xfrm>
          <a:prstGeom prst="rect">
            <a:avLst/>
          </a:prstGeom>
        </p:spPr>
        <p:txBody>
          <a:bodyPr wrap="square">
            <a:spAutoFit/>
          </a:bodyPr>
          <a:lstStyle/>
          <a:p>
            <a:pPr marL="305435" indent="-305435"/>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305435" indent="-305435"/>
            <a:r>
              <a:rPr lang="en-IN" sz="2000" b="1" dirty="0" smtClean="0">
                <a:latin typeface="Arial" pitchFamily="34" charset="0"/>
                <a:ea typeface="+mn-lt"/>
                <a:cs typeface="Arial" pitchFamily="34" charset="0"/>
              </a:rPr>
              <a:t>Deployment: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Develop a user-friendly interface or application that provides real-time predictions for bike counts at different hours.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Deploy the solution on a scalable and reliable platform, considering factors like server infrastructure, response time, and user accessibility.</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Evaluation:</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Assess the model's performance using appropriate metrics such as Mean Absolute Error (MAE), Root Mean Squared Error (RMSE), or other relevant metrics.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Fine-tune the model based on feedback and continuous monitoring of prediction accuracy.</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 </a:t>
            </a:r>
            <a:endParaRPr lang="en-US" dirty="0"/>
          </a:p>
        </p:txBody>
      </p:sp>
      <p:sp>
        <p:nvSpPr>
          <p:cNvPr id="3" name="Content Placeholder 2"/>
          <p:cNvSpPr>
            <a:spLocks noGrp="1"/>
          </p:cNvSpPr>
          <p:nvPr>
            <p:ph idx="1"/>
          </p:nvPr>
        </p:nvSpPr>
        <p:spPr/>
        <p:txBody>
          <a:bodyPr/>
          <a:lstStyle/>
          <a:p>
            <a:pPr marL="0" indent="0">
              <a:lnSpc>
                <a:spcPct val="150000"/>
              </a:lnSpc>
              <a:buNone/>
            </a:pPr>
            <a:r>
              <a:rPr lang="en-IN" sz="2000" dirty="0" smtClean="0">
                <a:solidFill>
                  <a:srgbClr val="0F0F0F"/>
                </a:solidFill>
                <a:latin typeface="Arial" pitchFamily="34" charset="0"/>
                <a:ea typeface="+mn-lt"/>
                <a:cs typeface="Arial" pitchFamily="34" charset="0"/>
              </a:rPr>
              <a:t>   The "System Approach" section outlines the overall strategy and methodology for developing and implementing the rental bike prediction system. Here's a suggested structure for this section:</a:t>
            </a:r>
            <a:endParaRPr lang="en-US" sz="2000" dirty="0" smtClean="0">
              <a:latin typeface="Arial" pitchFamily="34" charset="0"/>
              <a:cs typeface="Arial" pitchFamily="34" charset="0"/>
            </a:endParaRPr>
          </a:p>
          <a:p>
            <a:pPr marL="305435" indent="-305435">
              <a:lnSpc>
                <a:spcPct val="150000"/>
              </a:lnSpc>
            </a:pPr>
            <a:r>
              <a:rPr lang="en-IN" sz="2000" dirty="0" smtClean="0">
                <a:solidFill>
                  <a:srgbClr val="0F0F0F"/>
                </a:solidFill>
                <a:latin typeface="Arial" pitchFamily="34" charset="0"/>
                <a:cs typeface="Arial" pitchFamily="34" charset="0"/>
              </a:rPr>
              <a:t>System requirements</a:t>
            </a:r>
          </a:p>
          <a:p>
            <a:pPr marL="305435" indent="-305435">
              <a:lnSpc>
                <a:spcPct val="150000"/>
              </a:lnSpc>
            </a:pPr>
            <a:r>
              <a:rPr lang="en-IN" sz="2000" dirty="0" smtClean="0">
                <a:solidFill>
                  <a:srgbClr val="0F0F0F"/>
                </a:solidFill>
                <a:latin typeface="Arial" pitchFamily="34" charset="0"/>
                <a:cs typeface="Arial" pitchFamily="34" charset="0"/>
              </a:rPr>
              <a:t>Library required to build the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dirty="0" smtClean="0">
                <a:latin typeface="Arial" pitchFamily="34" charset="0"/>
                <a:ea typeface="+mn-lt"/>
                <a:cs typeface="Arial" pitchFamily="34" charset="0"/>
              </a:rPr>
              <a:t>In the Algorithm section, describe the machine learning algorithm chosen for predicting bike counts. Here's an example structure for this section:</a:t>
            </a:r>
            <a:endParaRPr lang="en-IN" sz="2000" dirty="0" smtClean="0">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Algorithm Selection:</a:t>
            </a:r>
            <a:endParaRPr lang="en-IN" sz="2000" b="1"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Provide a brief overview of the chosen algorithm (e.g., time-series forecasting model, like ARIMA or LSTM) and justify its selection based on the problem statement and data characteristics.</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lnSpc>
                <a:spcPct val="150000"/>
              </a:lnSpc>
            </a:pPr>
            <a:r>
              <a:rPr lang="en-IN" sz="2000" b="1" dirty="0" smtClean="0">
                <a:latin typeface="Arial" pitchFamily="34" charset="0"/>
                <a:ea typeface="+mn-lt"/>
                <a:cs typeface="Arial" pitchFamily="34" charset="0"/>
              </a:rPr>
              <a:t>Data Input:</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Specify the input features used by the algorithm, such as historical bike rental data, weather conditions, day of the week, and any other relevant factors.</a:t>
            </a:r>
            <a:endParaRPr lang="en-IN" sz="2000" dirty="0" smtClean="0">
              <a:solidFill>
                <a:schemeClr val="tx1"/>
              </a:solidFill>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Training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Explain how the algorithm is trained using historical data. Highlight any specific considerations or techniques employed, such as cross-validation or </a:t>
            </a:r>
            <a:r>
              <a:rPr lang="en-IN" sz="2000" dirty="0" err="1" smtClean="0">
                <a:solidFill>
                  <a:schemeClr val="tx1"/>
                </a:solidFill>
                <a:latin typeface="Arial" pitchFamily="34" charset="0"/>
                <a:ea typeface="+mn-lt"/>
                <a:cs typeface="Arial" pitchFamily="34" charset="0"/>
              </a:rPr>
              <a:t>hyperparameter</a:t>
            </a:r>
            <a:r>
              <a:rPr lang="en-IN" sz="2000" dirty="0" smtClean="0">
                <a:solidFill>
                  <a:schemeClr val="tx1"/>
                </a:solidFill>
                <a:latin typeface="Arial" pitchFamily="34" charset="0"/>
                <a:ea typeface="+mn-lt"/>
                <a:cs typeface="Arial" pitchFamily="34" charset="0"/>
              </a:rPr>
              <a:t> tuning.</a:t>
            </a:r>
            <a:endParaRPr lang="en-US" sz="2000" dirty="0">
              <a:solidFill>
                <a:schemeClr val="tx1"/>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28</TotalTime>
  <Words>774</Words>
  <Application>Microsoft Office PowerPoint</Application>
  <PresentationFormat>On-screen Show (4:3)</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2</vt:lpstr>
      <vt:lpstr>Opulent</vt:lpstr>
      <vt:lpstr>KEYLOGGER</vt:lpstr>
      <vt:lpstr>OUTLINE</vt:lpstr>
      <vt:lpstr>PROBLEM STATEMENT</vt:lpstr>
      <vt:lpstr>PROPOSED SOLUTION</vt:lpstr>
      <vt:lpstr>Contd…</vt:lpstr>
      <vt:lpstr>Contd…</vt:lpstr>
      <vt:lpstr>System approach </vt:lpstr>
      <vt:lpstr>Algorithm &amp; deployment</vt:lpstr>
      <vt:lpstr>cONTD…</vt:lpstr>
      <vt:lpstr>CONTD…</vt:lpstr>
      <vt:lpstr>RESULT</vt:lpstr>
      <vt:lpstr>CONCLUSION</vt:lpstr>
      <vt:lpstr>Future Scope</vt:lpstr>
      <vt:lpstr>references</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admin</dc:creator>
  <cp:lastModifiedBy>Admin</cp:lastModifiedBy>
  <cp:revision>9</cp:revision>
  <dcterms:created xsi:type="dcterms:W3CDTF">2024-04-02T06:55:26Z</dcterms:created>
  <dcterms:modified xsi:type="dcterms:W3CDTF">2024-04-02T08:17:24Z</dcterms:modified>
</cp:coreProperties>
</file>