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8" y="1042289"/>
            <a:ext cx="7772400" cy="1470025"/>
          </a:xfrm>
        </p:spPr>
        <p:txBody>
          <a:bodyPr/>
          <a:lstStyle/>
          <a:p>
            <a:r>
              <a:rPr dirty="0"/>
              <a:t>Superstore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9387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Interactive dashboard summary created from Sample - Superstore.csv</a:t>
            </a:r>
          </a:p>
          <a:p>
            <a:r>
              <a:rPr dirty="0"/>
              <a:t>Objective: Provide actionable insights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7638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Total Sales: 2,297,200.86</a:t>
            </a:r>
          </a:p>
          <a:p>
            <a:pPr>
              <a:defRPr sz="1800"/>
            </a:pPr>
            <a:r>
              <a:rPr dirty="0"/>
              <a:t>Total Profit: 286,397.02</a:t>
            </a:r>
          </a:p>
          <a:p>
            <a:pPr>
              <a:defRPr sz="1800"/>
            </a:pPr>
            <a:r>
              <a:rPr dirty="0"/>
              <a:t>Profit Margin: 12.47%</a:t>
            </a:r>
          </a:p>
          <a:p>
            <a:pPr>
              <a:defRPr sz="1800"/>
            </a:pPr>
            <a:r>
              <a:rPr dirty="0"/>
              <a:t>Total Orders: 5,009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Time-Series Analysis</a:t>
            </a:r>
          </a:p>
        </p:txBody>
      </p:sp>
      <p:pic>
        <p:nvPicPr>
          <p:cNvPr id="3" name="Picture 2" descr="monthly_sale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Region Insights</a:t>
            </a:r>
          </a:p>
        </p:txBody>
      </p:sp>
      <p:pic>
        <p:nvPicPr>
          <p:cNvPr id="3" name="Picture 2" descr="categor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801368"/>
            <a:ext cx="4114800" cy="2351314"/>
          </a:xfrm>
          <a:prstGeom prst="rect">
            <a:avLst/>
          </a:prstGeom>
        </p:spPr>
      </p:pic>
      <p:pic>
        <p:nvPicPr>
          <p:cNvPr id="4" name="Picture 3" descr="region_s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38" y="1801368"/>
            <a:ext cx="4114800" cy="2351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pic>
        <p:nvPicPr>
          <p:cNvPr id="3" name="Picture 2" descr="top10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 Analysis</a:t>
            </a:r>
          </a:p>
        </p:txBody>
      </p:sp>
      <p:pic>
        <p:nvPicPr>
          <p:cNvPr id="3" name="Picture 2" descr="sales_vs_profit_sub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Navigation (Power BI design)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48256"/>
            <a:ext cx="8229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Design notes for Power BI implementation:</a:t>
            </a:r>
          </a:p>
          <a:p>
            <a:r>
              <a:rPr dirty="0"/>
              <a:t>- Use slicers for Year, Category, Region, Segment, and Ship Mode.</a:t>
            </a:r>
          </a:p>
          <a:p>
            <a:r>
              <a:rPr dirty="0"/>
              <a:t>- Create cards for Total Sales, Total Profit, Profit Margin, Total Orders.</a:t>
            </a:r>
          </a:p>
          <a:p>
            <a:r>
              <a:rPr dirty="0"/>
              <a:t>- Add page navigation buttons for Home, Product, Profitability pages.</a:t>
            </a:r>
          </a:p>
          <a:p>
            <a:r>
              <a:rPr dirty="0"/>
              <a:t>- Enable drill-through from visuals to detail pages (e.g., Product -&gt; Order details).</a:t>
            </a:r>
          </a:p>
          <a:p>
            <a:r>
              <a:rPr dirty="0"/>
              <a:t>- Use a consistent corporate color theme and set it in Power BI Theme JSON.</a:t>
            </a:r>
          </a:p>
          <a:p>
            <a:r>
              <a:rPr dirty="0"/>
              <a:t>- Use Bookmarks for pre-set filters and story-telling sequences.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928" y="1417638"/>
            <a:ext cx="8229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recommendations:</a:t>
            </a:r>
          </a:p>
          <a:p>
            <a:r>
              <a:rPr dirty="0"/>
              <a:t>- Investigate low-profit products with high sales volume to improve margins.</a:t>
            </a:r>
          </a:p>
          <a:p>
            <a:r>
              <a:rPr dirty="0"/>
              <a:t>- Focus marketing efforts on top-performing regions and categories.</a:t>
            </a:r>
          </a:p>
          <a:p>
            <a:r>
              <a:rPr dirty="0"/>
              <a:t>- Use monthly trend analysis to plan inventory and promotions around peak months.</a:t>
            </a:r>
          </a:p>
          <a:p>
            <a:r>
              <a:rPr dirty="0"/>
              <a:t>- Review shipping modes for cost vs. speed trade-offs impacting profit.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Superstore Sales &amp; Profit Dashboard</vt:lpstr>
      <vt:lpstr>Key Metrics</vt:lpstr>
      <vt:lpstr>Time-Series Analysis</vt:lpstr>
      <vt:lpstr>Category &amp; Region Insights</vt:lpstr>
      <vt:lpstr>Product Performance</vt:lpstr>
      <vt:lpstr>Profitability Analysis</vt:lpstr>
      <vt:lpstr>Interactivity &amp; Navigation (Power BI design)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Jeya Prakash</cp:lastModifiedBy>
  <cp:revision>2</cp:revision>
  <dcterms:created xsi:type="dcterms:W3CDTF">2013-01-27T09:14:16Z</dcterms:created>
  <dcterms:modified xsi:type="dcterms:W3CDTF">2025-08-10T16:53:52Z</dcterms:modified>
  <cp:category/>
</cp:coreProperties>
</file>