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B16DB-CEC8-4235-9868-F2437629D4E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BD3F-2FB1-4E23-949F-787373826A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2BD3F-2FB1-4E23-949F-787373826A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2BD3F-2FB1-4E23-949F-787373826A4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09D5-3628-450F-84D6-8D404BBA469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499F-1A03-4474-A661-032597C755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320040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7300" dirty="0" smtClean="0"/>
              <a:t>Key loggers and</a:t>
            </a:r>
            <a:br>
              <a:rPr lang="en-US" sz="7300" dirty="0" smtClean="0"/>
            </a:br>
            <a:r>
              <a:rPr lang="en-US" sz="7300" dirty="0" smtClean="0"/>
              <a:t>security</a:t>
            </a:r>
            <a:br>
              <a:rPr lang="en-US" sz="7300" dirty="0" smtClean="0"/>
            </a:br>
            <a:endParaRPr lang="en-US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7696200" cy="2438400"/>
          </a:xfrm>
        </p:spPr>
        <p:txBody>
          <a:bodyPr>
            <a:normAutofit fontScale="92500"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.Jeyapriya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B.E –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omputer Science and Engineering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Sri </a:t>
            </a:r>
            <a:r>
              <a:rPr lang="en-US" dirty="0" err="1" smtClean="0">
                <a:solidFill>
                  <a:schemeClr val="tx1"/>
                </a:solidFill>
              </a:rPr>
              <a:t>vidya</a:t>
            </a:r>
            <a:r>
              <a:rPr lang="en-US" dirty="0" smtClean="0">
                <a:solidFill>
                  <a:schemeClr val="tx1"/>
                </a:solidFill>
              </a:rPr>
              <a:t> college of engineering and technology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Key loggers present several security implications that must be addressed to mitigate risks</a:t>
            </a:r>
          </a:p>
          <a:p>
            <a:r>
              <a:rPr lang="en-US" dirty="0" smtClean="0"/>
              <a:t>effectively:</a:t>
            </a:r>
          </a:p>
          <a:p>
            <a:endParaRPr lang="en-US" dirty="0" smtClean="0"/>
          </a:p>
          <a:p>
            <a:r>
              <a:rPr lang="en-US" dirty="0" smtClean="0"/>
              <a:t>Data Theft: Key loggers can capture sensitive information such as passwords, credit</a:t>
            </a:r>
          </a:p>
          <a:p>
            <a:r>
              <a:rPr lang="en-US" dirty="0" smtClean="0"/>
              <a:t>card numbers, and personal messages, leading to data theft. This stolen information</a:t>
            </a:r>
          </a:p>
          <a:p>
            <a:r>
              <a:rPr lang="en-US" dirty="0" smtClean="0"/>
              <a:t>can be exploited for various malicious purposes, including identity theft, financial</a:t>
            </a:r>
          </a:p>
          <a:p>
            <a:r>
              <a:rPr lang="en-US" dirty="0" smtClean="0"/>
              <a:t>fraud, and unauthorized access to accounts or systems.</a:t>
            </a:r>
          </a:p>
          <a:p>
            <a:endParaRPr lang="en-US" dirty="0" smtClean="0"/>
          </a:p>
          <a:p>
            <a:r>
              <a:rPr lang="en-US" dirty="0" smtClean="0"/>
              <a:t>Privacy Breach: The covert nature of key loggers means that users' privacy is</a:t>
            </a:r>
          </a:p>
          <a:p>
            <a:r>
              <a:rPr lang="en-US" dirty="0" smtClean="0"/>
              <a:t>compromised without their knowledge or consent. This violation of privacy can have</a:t>
            </a:r>
          </a:p>
          <a:p>
            <a:r>
              <a:rPr lang="en-US" dirty="0" smtClean="0"/>
              <a:t>significant consequences for individuals and organizations, eroding trust and</a:t>
            </a:r>
          </a:p>
          <a:p>
            <a:r>
              <a:rPr lang="en-US" dirty="0" smtClean="0"/>
              <a:t>potentially leading to legal and regulatory repercussions.</a:t>
            </a:r>
          </a:p>
          <a:p>
            <a:endParaRPr lang="en-US" dirty="0" smtClean="0"/>
          </a:p>
          <a:p>
            <a:r>
              <a:rPr lang="en-US" dirty="0" smtClean="0"/>
              <a:t>Credential Compromise: Key loggers pose a significant threat to credential security</a:t>
            </a:r>
          </a:p>
          <a:p>
            <a:r>
              <a:rPr lang="en-US" dirty="0" smtClean="0"/>
              <a:t>by capturing usernames and passwords entered by users. This information can be used</a:t>
            </a:r>
          </a:p>
          <a:p>
            <a:r>
              <a:rPr lang="en-US" dirty="0" smtClean="0"/>
              <a:t>to gain unauthorized access to accounts, networks, and sensitive systems, posing a</a:t>
            </a:r>
          </a:p>
          <a:p>
            <a:r>
              <a:rPr lang="en-US" dirty="0" smtClean="0"/>
              <a:t>serious security risk.</a:t>
            </a:r>
          </a:p>
          <a:p>
            <a:endParaRPr lang="en-US" dirty="0" smtClean="0"/>
          </a:p>
          <a:p>
            <a:r>
              <a:rPr lang="en-US" dirty="0" smtClean="0"/>
              <a:t>Malware Propagation: Key loggers are often delivered as part of malware packages,</a:t>
            </a:r>
          </a:p>
          <a:p>
            <a:r>
              <a:rPr lang="en-US" dirty="0" smtClean="0"/>
              <a:t>which can also include viruses, Trojans, and other malicious software. This can result</a:t>
            </a:r>
          </a:p>
          <a:p>
            <a:r>
              <a:rPr lang="en-US" dirty="0" smtClean="0"/>
              <a:t>in the propagation of malware throughout networks and systems, leading to</a:t>
            </a:r>
          </a:p>
          <a:p>
            <a:r>
              <a:rPr lang="en-US" dirty="0" smtClean="0"/>
              <a:t>widespread security breaches and disruptions.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While specific case studies involving key loggers and security breaches</a:t>
            </a:r>
          </a:p>
          <a:p>
            <a:r>
              <a:rPr lang="en-US" dirty="0" smtClean="0"/>
              <a:t>may not always be publicly disclosed due to their sensitive nature, there</a:t>
            </a:r>
          </a:p>
          <a:p>
            <a:r>
              <a:rPr lang="en-US" dirty="0" smtClean="0"/>
              <a:t>have been instances where key loggers played a role in significant security</a:t>
            </a:r>
          </a:p>
          <a:p>
            <a:r>
              <a:rPr lang="en-US" dirty="0" smtClean="0"/>
              <a:t>incidents. Here are a few examples:</a:t>
            </a:r>
          </a:p>
          <a:p>
            <a:endParaRPr lang="en-US" dirty="0" smtClean="0"/>
          </a:p>
          <a:p>
            <a:r>
              <a:rPr lang="en-US" dirty="0" smtClean="0"/>
              <a:t>Zeus Trojan:</a:t>
            </a:r>
          </a:p>
          <a:p>
            <a:endParaRPr lang="en-US" dirty="0" smtClean="0"/>
          </a:p>
          <a:p>
            <a:r>
              <a:rPr lang="en-US" dirty="0" smtClean="0"/>
              <a:t>The Zeus Trojan, also known as </a:t>
            </a:r>
            <a:r>
              <a:rPr lang="en-US" dirty="0" err="1" smtClean="0"/>
              <a:t>Zbot</a:t>
            </a:r>
            <a:r>
              <a:rPr lang="en-US" dirty="0" smtClean="0"/>
              <a:t>, was a notorious banking</a:t>
            </a:r>
          </a:p>
          <a:p>
            <a:r>
              <a:rPr lang="en-US" dirty="0" smtClean="0"/>
              <a:t>malware that infected millions of computers worldwide.</a:t>
            </a:r>
          </a:p>
          <a:p>
            <a:endParaRPr lang="en-US" dirty="0" smtClean="0"/>
          </a:p>
          <a:p>
            <a:r>
              <a:rPr lang="en-US" dirty="0" smtClean="0"/>
              <a:t>It used key logging capabilities to capture users' online banking</a:t>
            </a:r>
          </a:p>
          <a:p>
            <a:r>
              <a:rPr lang="en-US" dirty="0" smtClean="0"/>
              <a:t>credentials, enabling cybercriminals to steal funds directly from</a:t>
            </a:r>
          </a:p>
          <a:p>
            <a:r>
              <a:rPr lang="en-US" dirty="0" smtClean="0"/>
              <a:t>victims' bank accounts.</a:t>
            </a:r>
          </a:p>
          <a:p>
            <a:endParaRPr lang="en-US" dirty="0" smtClean="0"/>
          </a:p>
          <a:p>
            <a:r>
              <a:rPr lang="en-US" dirty="0" smtClean="0"/>
              <a:t>Target Data Breach:</a:t>
            </a:r>
          </a:p>
          <a:p>
            <a:endParaRPr lang="en-US" dirty="0" smtClean="0"/>
          </a:p>
          <a:p>
            <a:r>
              <a:rPr lang="en-US" dirty="0" smtClean="0"/>
              <a:t>In 2013, retail giant Target experienced a massive data breach</a:t>
            </a:r>
          </a:p>
          <a:p>
            <a:r>
              <a:rPr lang="en-US" dirty="0" smtClean="0"/>
              <a:t>that compromised the personal and financial information of over</a:t>
            </a:r>
          </a:p>
          <a:p>
            <a:r>
              <a:rPr lang="en-US" dirty="0" smtClean="0"/>
              <a:t>40 million customers.</a:t>
            </a:r>
          </a:p>
          <a:p>
            <a:endParaRPr lang="en-US" dirty="0" smtClean="0"/>
          </a:p>
          <a:p>
            <a:r>
              <a:rPr lang="en-US" dirty="0" smtClean="0"/>
              <a:t>The attackers gained access to Target's systems through a</a:t>
            </a:r>
          </a:p>
          <a:p>
            <a:r>
              <a:rPr lang="en-US" dirty="0" smtClean="0"/>
              <a:t>third-party vendor with access to the company's network,</a:t>
            </a:r>
          </a:p>
          <a:p>
            <a:r>
              <a:rPr lang="en-US" dirty="0" smtClean="0"/>
              <a:t>exploiting vulnerabilities in the vendor's systems.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conclusion, </a:t>
            </a:r>
            <a:r>
              <a:rPr lang="en-US" dirty="0" err="1" smtClean="0"/>
              <a:t>keyloggers</a:t>
            </a:r>
            <a:r>
              <a:rPr lang="en-US" dirty="0" smtClean="0"/>
              <a:t> pose significant security risks,</a:t>
            </a:r>
          </a:p>
          <a:p>
            <a:r>
              <a:rPr lang="en-US" dirty="0" smtClean="0"/>
              <a:t>compromising the privacy and integrity of sensitive</a:t>
            </a:r>
          </a:p>
          <a:p>
            <a:r>
              <a:rPr lang="en-US" dirty="0" smtClean="0"/>
              <a:t>information. Their ability to covertly capture keystrokes makes</a:t>
            </a:r>
          </a:p>
          <a:p>
            <a:r>
              <a:rPr lang="en-US" dirty="0" smtClean="0"/>
              <a:t>them a potent tool for cybercriminals, facilitating identity</a:t>
            </a:r>
          </a:p>
          <a:p>
            <a:r>
              <a:rPr lang="en-US" dirty="0" smtClean="0"/>
              <a:t>theft, financial fraud, and corporate espionage. Robust</a:t>
            </a:r>
          </a:p>
          <a:p>
            <a:r>
              <a:rPr lang="en-US" dirty="0" err="1" smtClean="0"/>
              <a:t>cybersecurity</a:t>
            </a:r>
            <a:r>
              <a:rPr lang="en-US" dirty="0" smtClean="0"/>
              <a:t> measures, including endpoint security solutions</a:t>
            </a:r>
          </a:p>
          <a:p>
            <a:r>
              <a:rPr lang="en-US" dirty="0" smtClean="0"/>
              <a:t>and employee training, are crucial for defending against</a:t>
            </a:r>
          </a:p>
          <a:p>
            <a:r>
              <a:rPr lang="en-US" dirty="0" err="1" smtClean="0"/>
              <a:t>keylogger</a:t>
            </a:r>
            <a:r>
              <a:rPr lang="en-US" dirty="0" smtClean="0"/>
              <a:t> threats. Collaboration between </a:t>
            </a:r>
            <a:r>
              <a:rPr lang="en-US" dirty="0" err="1" smtClean="0"/>
              <a:t>cybersecurity</a:t>
            </a:r>
            <a:endParaRPr lang="en-US" dirty="0" smtClean="0"/>
          </a:p>
          <a:p>
            <a:r>
              <a:rPr lang="en-US" dirty="0" smtClean="0"/>
              <a:t>professionals and regulatory bodies is essential to </a:t>
            </a:r>
            <a:r>
              <a:rPr lang="en-US" dirty="0" err="1" smtClean="0"/>
              <a:t>combatting</a:t>
            </a:r>
            <a:endParaRPr lang="en-US" dirty="0" smtClean="0"/>
          </a:p>
          <a:p>
            <a:r>
              <a:rPr lang="en-US" dirty="0" smtClean="0"/>
              <a:t>the spread of </a:t>
            </a:r>
            <a:r>
              <a:rPr lang="en-US" dirty="0" err="1" smtClean="0"/>
              <a:t>keyloggers</a:t>
            </a:r>
            <a:r>
              <a:rPr lang="en-US" dirty="0" smtClean="0"/>
              <a:t> and holding perpetrators accountable.</a:t>
            </a:r>
          </a:p>
          <a:p>
            <a:r>
              <a:rPr lang="en-US" dirty="0" smtClean="0"/>
              <a:t>Vigilance, proactive defenses, and adherence to best practices</a:t>
            </a:r>
          </a:p>
          <a:p>
            <a:r>
              <a:rPr lang="en-US" dirty="0" smtClean="0"/>
              <a:t>are vital for enhancing resilience against </a:t>
            </a:r>
            <a:r>
              <a:rPr lang="en-US" dirty="0" err="1" smtClean="0"/>
              <a:t>keylogger</a:t>
            </a:r>
            <a:r>
              <a:rPr lang="en-US" dirty="0" smtClean="0"/>
              <a:t> attacks.</a:t>
            </a:r>
          </a:p>
          <a:p>
            <a:r>
              <a:rPr lang="en-US" dirty="0" smtClean="0"/>
              <a:t>Protecting sensitive information and preserving privacy must</a:t>
            </a:r>
          </a:p>
          <a:p>
            <a:r>
              <a:rPr lang="en-US" dirty="0" smtClean="0"/>
              <a:t>remain paramount in the ongoing battle against </a:t>
            </a:r>
            <a:r>
              <a:rPr lang="en-US" dirty="0" err="1" smtClean="0"/>
              <a:t>keyloggers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other malicious cyber threats.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2819400"/>
          </a:xfrm>
        </p:spPr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599"/>
            <a:ext cx="8153400" cy="175260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Introduction</a:t>
            </a:r>
          </a:p>
          <a:p>
            <a:endParaRPr lang="en-US" sz="2000" dirty="0" smtClean="0"/>
          </a:p>
          <a:p>
            <a:r>
              <a:rPr lang="en-US" sz="2000" dirty="0" smtClean="0"/>
              <a:t>What are Key loggers?</a:t>
            </a:r>
          </a:p>
          <a:p>
            <a:endParaRPr lang="en-US" sz="2000" dirty="0" smtClean="0"/>
          </a:p>
          <a:p>
            <a:r>
              <a:rPr lang="en-US" sz="2000" dirty="0" smtClean="0"/>
              <a:t>How Key loggers Work</a:t>
            </a:r>
          </a:p>
          <a:p>
            <a:endParaRPr lang="en-US" sz="2000" dirty="0" smtClean="0"/>
          </a:p>
          <a:p>
            <a:r>
              <a:rPr lang="en-US" sz="2000" dirty="0" smtClean="0"/>
              <a:t>Pros of Key loggers</a:t>
            </a:r>
          </a:p>
          <a:p>
            <a:endParaRPr lang="en-US" sz="2000" dirty="0" smtClean="0"/>
          </a:p>
          <a:p>
            <a:r>
              <a:rPr lang="en-US" sz="2000" dirty="0" smtClean="0"/>
              <a:t>Cons of Key loggers</a:t>
            </a:r>
          </a:p>
          <a:p>
            <a:endParaRPr lang="en-US" sz="2000" dirty="0" smtClean="0"/>
          </a:p>
          <a:p>
            <a:r>
              <a:rPr lang="en-US" sz="2000" dirty="0" smtClean="0"/>
              <a:t>Security Implications</a:t>
            </a:r>
          </a:p>
          <a:p>
            <a:endParaRPr lang="en-US" sz="2000" dirty="0" smtClean="0"/>
          </a:p>
          <a:p>
            <a:r>
              <a:rPr lang="en-US" sz="2000" dirty="0" smtClean="0"/>
              <a:t>Case Studies</a:t>
            </a:r>
          </a:p>
          <a:p>
            <a:endParaRPr lang="en-US" sz="2000" dirty="0" smtClean="0"/>
          </a:p>
          <a:p>
            <a:r>
              <a:rPr lang="en-US" sz="2000" dirty="0" smtClean="0"/>
              <a:t>Conclusion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25000" lnSpcReduction="20000"/>
          </a:bodyPr>
          <a:lstStyle/>
          <a:p>
            <a:r>
              <a:rPr lang="en-US" sz="6200" dirty="0" smtClean="0"/>
              <a:t>Key loggers are software or hardware tools designed to secretly record</a:t>
            </a:r>
          </a:p>
          <a:p>
            <a:r>
              <a:rPr lang="en-US" sz="6200" dirty="0" smtClean="0"/>
              <a:t>keystrokes made by users on a computer or mobile device.</a:t>
            </a:r>
          </a:p>
          <a:p>
            <a:endParaRPr lang="en-US" sz="6200" dirty="0" smtClean="0"/>
          </a:p>
          <a:p>
            <a:r>
              <a:rPr lang="en-US" sz="6200" dirty="0" smtClean="0"/>
              <a:t>They can capture sensitive information such as passwords, credit card</a:t>
            </a:r>
          </a:p>
          <a:p>
            <a:r>
              <a:rPr lang="en-US" sz="6200" dirty="0" smtClean="0"/>
              <a:t>numbers, and other confidential data entered by users.</a:t>
            </a:r>
          </a:p>
          <a:p>
            <a:endParaRPr lang="en-US" sz="6200" dirty="0" smtClean="0"/>
          </a:p>
          <a:p>
            <a:r>
              <a:rPr lang="en-US" sz="6200" dirty="0" smtClean="0"/>
              <a:t>While some key loggers serve legitimate purposes like employee</a:t>
            </a:r>
          </a:p>
          <a:p>
            <a:r>
              <a:rPr lang="en-US" sz="6200" dirty="0" smtClean="0"/>
              <a:t>monitoring, they are often used maliciously by cybercriminals.</a:t>
            </a:r>
          </a:p>
          <a:p>
            <a:endParaRPr lang="en-US" sz="6200" dirty="0" smtClean="0"/>
          </a:p>
          <a:p>
            <a:r>
              <a:rPr lang="en-US" sz="6200" dirty="0" smtClean="0"/>
              <a:t>The primary goal of key loggers is to obtain valuable information for</a:t>
            </a:r>
          </a:p>
          <a:p>
            <a:r>
              <a:rPr lang="en-US" sz="6200" dirty="0" smtClean="0"/>
              <a:t>nefarious activities such as identity theft and financial fraud.</a:t>
            </a:r>
          </a:p>
          <a:p>
            <a:endParaRPr lang="en-US" sz="6200" dirty="0" smtClean="0"/>
          </a:p>
          <a:p>
            <a:r>
              <a:rPr lang="en-US" sz="6200" dirty="0" smtClean="0"/>
              <a:t>Detecting key loggers can be challenging as they operate covertly and</a:t>
            </a:r>
          </a:p>
          <a:p>
            <a:r>
              <a:rPr lang="en-US" sz="6200" dirty="0" smtClean="0"/>
              <a:t>can remain undetected for extended periods.</a:t>
            </a:r>
          </a:p>
          <a:p>
            <a:endParaRPr lang="en-US" sz="6200" dirty="0" smtClean="0"/>
          </a:p>
          <a:p>
            <a:r>
              <a:rPr lang="en-US" sz="6200" dirty="0" smtClean="0"/>
              <a:t>Implementing robust cyber security measures is essential for protecting</a:t>
            </a:r>
          </a:p>
          <a:p>
            <a:r>
              <a:rPr lang="en-US" sz="6200" dirty="0" smtClean="0"/>
              <a:t>against the risks posed by key loggers.</a:t>
            </a:r>
          </a:p>
          <a:p>
            <a:endParaRPr lang="en-US" sz="6200" dirty="0" smtClean="0"/>
          </a:p>
          <a:p>
            <a:r>
              <a:rPr lang="en-US" sz="6200" dirty="0" smtClean="0"/>
              <a:t>Regularly updating security software and conducting thorough system</a:t>
            </a:r>
          </a:p>
          <a:p>
            <a:r>
              <a:rPr lang="en-US" sz="6200" dirty="0" smtClean="0"/>
              <a:t>scans can help detect and remove key loggers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keyloggers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Key loggers are covert tools that record keystrokes on</a:t>
            </a:r>
          </a:p>
          <a:p>
            <a:r>
              <a:rPr lang="en-US" dirty="0" smtClean="0"/>
              <a:t>computers or mobile devices, capturing sensitive</a:t>
            </a:r>
          </a:p>
          <a:p>
            <a:r>
              <a:rPr lang="en-US" dirty="0" smtClean="0"/>
              <a:t>information like passwords and messages.</a:t>
            </a:r>
          </a:p>
          <a:p>
            <a:endParaRPr lang="en-US" dirty="0" smtClean="0"/>
          </a:p>
          <a:p>
            <a:r>
              <a:rPr lang="en-US" dirty="0" smtClean="0"/>
              <a:t>They can operate at different system levels, making them</a:t>
            </a:r>
          </a:p>
          <a:p>
            <a:r>
              <a:rPr lang="en-US" dirty="0" smtClean="0"/>
              <a:t>difficult to detect, and exist in both software and hardware</a:t>
            </a:r>
          </a:p>
          <a:p>
            <a:r>
              <a:rPr lang="en-US" dirty="0" smtClean="0"/>
              <a:t>forms. Key loggers are often used maliciously for identity</a:t>
            </a:r>
          </a:p>
          <a:p>
            <a:r>
              <a:rPr lang="en-US" dirty="0" smtClean="0"/>
              <a:t>theft and unauthorized access.</a:t>
            </a:r>
          </a:p>
          <a:p>
            <a:endParaRPr lang="en-US" dirty="0" smtClean="0"/>
          </a:p>
          <a:p>
            <a:r>
              <a:rPr lang="en-US" dirty="0" smtClean="0"/>
              <a:t>Mitigating their risks involves employing robust cyber</a:t>
            </a:r>
          </a:p>
          <a:p>
            <a:r>
              <a:rPr lang="en-US" dirty="0" smtClean="0"/>
              <a:t>security measures and being cautious with downloads and</a:t>
            </a:r>
          </a:p>
          <a:p>
            <a:r>
              <a:rPr lang="en-US" dirty="0" smtClean="0"/>
              <a:t>links.</a:t>
            </a:r>
          </a:p>
          <a:p>
            <a:endParaRPr lang="en-US" dirty="0" smtClean="0"/>
          </a:p>
          <a:p>
            <a:r>
              <a:rPr lang="en-US" dirty="0" smtClean="0"/>
              <a:t>Users can also benefit from strong authentication methods</a:t>
            </a:r>
          </a:p>
          <a:p>
            <a:r>
              <a:rPr lang="en-US" dirty="0" smtClean="0"/>
              <a:t>like two-factor authentication.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Key loggers?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two primary types of key loggers:</a:t>
            </a:r>
          </a:p>
          <a:p>
            <a:endParaRPr lang="en-US" dirty="0" smtClean="0"/>
          </a:p>
          <a:p>
            <a:r>
              <a:rPr lang="en-US" dirty="0" smtClean="0"/>
              <a:t>Software Key loggers: These are programs installed on a</a:t>
            </a:r>
          </a:p>
          <a:p>
            <a:r>
              <a:rPr lang="en-US" dirty="0" smtClean="0"/>
              <a:t>device like any other software application. They run in the</a:t>
            </a:r>
          </a:p>
          <a:p>
            <a:r>
              <a:rPr lang="en-US" dirty="0" smtClean="0"/>
              <a:t>background, often undetected by users, and silently record</a:t>
            </a:r>
          </a:p>
          <a:p>
            <a:r>
              <a:rPr lang="en-US" dirty="0" smtClean="0"/>
              <a:t>keystrokes to a log file or transmit them to a remote server</a:t>
            </a:r>
          </a:p>
          <a:p>
            <a:r>
              <a:rPr lang="en-US" dirty="0" smtClean="0"/>
              <a:t>controlled by the attacker.</a:t>
            </a:r>
          </a:p>
          <a:p>
            <a:endParaRPr lang="en-US" dirty="0" smtClean="0"/>
          </a:p>
          <a:p>
            <a:r>
              <a:rPr lang="en-US" dirty="0" smtClean="0"/>
              <a:t>Hardware Key loggers: These are physical devices inserted</a:t>
            </a:r>
          </a:p>
          <a:p>
            <a:r>
              <a:rPr lang="en-US" dirty="0" smtClean="0"/>
              <a:t>between a computer keyboard and its connection port.</a:t>
            </a:r>
          </a:p>
          <a:p>
            <a:r>
              <a:rPr lang="en-US" dirty="0" smtClean="0"/>
              <a:t>Hardware key loggers intercept keystrokes as they pass</a:t>
            </a:r>
          </a:p>
          <a:p>
            <a:r>
              <a:rPr lang="en-US" dirty="0" smtClean="0"/>
              <a:t>between the keyboard and the computer, logging them onto</a:t>
            </a:r>
          </a:p>
          <a:p>
            <a:r>
              <a:rPr lang="en-US" dirty="0" smtClean="0"/>
              <a:t>internal memory or transmitting them wirelessly to an</a:t>
            </a:r>
          </a:p>
          <a:p>
            <a:r>
              <a:rPr lang="en-US" dirty="0" smtClean="0"/>
              <a:t>external receiver.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Key loggers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Key loggers work by intercepting and recording keystrokes made by users</a:t>
            </a:r>
          </a:p>
          <a:p>
            <a:r>
              <a:rPr lang="en-US" dirty="0" smtClean="0"/>
              <a:t>on a computer or mobile device.</a:t>
            </a:r>
          </a:p>
          <a:p>
            <a:endParaRPr lang="en-US" dirty="0" smtClean="0"/>
          </a:p>
          <a:p>
            <a:r>
              <a:rPr lang="en-US" dirty="0" smtClean="0"/>
              <a:t>Capture Keystrokes: Once installed or activated, key loggers monitor</a:t>
            </a:r>
          </a:p>
          <a:p>
            <a:r>
              <a:rPr lang="en-US" dirty="0" smtClean="0"/>
              <a:t>keyboard input, recording each key pressed by the user.</a:t>
            </a:r>
          </a:p>
          <a:p>
            <a:endParaRPr lang="en-US" dirty="0" smtClean="0"/>
          </a:p>
          <a:p>
            <a:r>
              <a:rPr lang="en-US" dirty="0" smtClean="0"/>
              <a:t>Logging Mechanism: The captured keystrokes are then logged either</a:t>
            </a:r>
          </a:p>
          <a:p>
            <a:r>
              <a:rPr lang="en-US" dirty="0" smtClean="0"/>
              <a:t>locally on the device or remotely on a server controlled by the</a:t>
            </a:r>
          </a:p>
          <a:p>
            <a:r>
              <a:rPr lang="en-US" dirty="0" smtClean="0"/>
              <a:t>attacker.</a:t>
            </a:r>
          </a:p>
          <a:p>
            <a:endParaRPr lang="en-US" dirty="0" smtClean="0"/>
          </a:p>
          <a:p>
            <a:r>
              <a:rPr lang="en-US" dirty="0" smtClean="0"/>
              <a:t>Stealth Mode: Key loggers often operate stealthily, hiding their</a:t>
            </a:r>
          </a:p>
          <a:p>
            <a:r>
              <a:rPr lang="en-US" dirty="0" smtClean="0"/>
              <a:t>presence from users and security software to avoid detection.</a:t>
            </a:r>
          </a:p>
          <a:p>
            <a:endParaRPr lang="en-US" dirty="0" smtClean="0"/>
          </a:p>
          <a:p>
            <a:r>
              <a:rPr lang="en-US" dirty="0" smtClean="0"/>
              <a:t>Data Retrieval: The recorded keystrokes may be periodically retrieved</a:t>
            </a:r>
          </a:p>
          <a:p>
            <a:r>
              <a:rPr lang="en-US" dirty="0" smtClean="0"/>
              <a:t>by the attacker, either through accessing the local log files or via</a:t>
            </a:r>
          </a:p>
          <a:p>
            <a:r>
              <a:rPr lang="en-US" dirty="0" smtClean="0"/>
              <a:t>remote transmission over the internet.</a:t>
            </a:r>
          </a:p>
          <a:p>
            <a:endParaRPr lang="en-US" dirty="0" smtClean="0"/>
          </a:p>
          <a:p>
            <a:r>
              <a:rPr lang="en-US" dirty="0" smtClean="0"/>
              <a:t>Transmission: In the case of remote key loggers, the captured data is</a:t>
            </a:r>
          </a:p>
          <a:p>
            <a:r>
              <a:rPr lang="en-US" dirty="0" smtClean="0"/>
              <a:t>transmitted securely to a server controlled by the attacker, allowing</a:t>
            </a:r>
          </a:p>
          <a:p>
            <a:r>
              <a:rPr lang="en-US" dirty="0" smtClean="0"/>
              <a:t>them to access sensitive information such as usernames, passwords,</a:t>
            </a:r>
          </a:p>
          <a:p>
            <a:r>
              <a:rPr lang="en-US" dirty="0" smtClean="0"/>
              <a:t>credit card numbers, and other confidential data entered by the user.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Key 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While key loggers are predominantly associated with malicious</a:t>
            </a:r>
          </a:p>
          <a:p>
            <a:r>
              <a:rPr lang="en-US" dirty="0" smtClean="0"/>
              <a:t>activities, there are certain contexts where they can serve</a:t>
            </a:r>
          </a:p>
          <a:p>
            <a:r>
              <a:rPr lang="en-US" dirty="0" smtClean="0"/>
              <a:t>legitimate purposes, leading to potential pros:</a:t>
            </a:r>
          </a:p>
          <a:p>
            <a:endParaRPr lang="en-US" dirty="0" smtClean="0"/>
          </a:p>
          <a:p>
            <a:r>
              <a:rPr lang="en-US" dirty="0" smtClean="0"/>
              <a:t>Employee Monitoring: In organizations, key loggers can be used</a:t>
            </a:r>
          </a:p>
          <a:p>
            <a:r>
              <a:rPr lang="en-US" dirty="0" smtClean="0"/>
              <a:t>for monitoring employee activity to ensure compliance with</a:t>
            </a:r>
          </a:p>
          <a:p>
            <a:r>
              <a:rPr lang="en-US" dirty="0" smtClean="0"/>
              <a:t>company policies and regulations. This can help detect</a:t>
            </a:r>
          </a:p>
          <a:p>
            <a:r>
              <a:rPr lang="en-US" dirty="0" smtClean="0"/>
              <a:t>unauthorized access to sensitive information or inappropriate use</a:t>
            </a:r>
          </a:p>
          <a:p>
            <a:r>
              <a:rPr lang="en-US" dirty="0" smtClean="0"/>
              <a:t>of company resources.</a:t>
            </a:r>
          </a:p>
          <a:p>
            <a:endParaRPr lang="en-US" dirty="0" smtClean="0"/>
          </a:p>
          <a:p>
            <a:r>
              <a:rPr lang="en-US" dirty="0" smtClean="0"/>
              <a:t>Parental Control: Key loggers can assist parents in monitoring</a:t>
            </a:r>
          </a:p>
          <a:p>
            <a:r>
              <a:rPr lang="en-US" dirty="0" smtClean="0"/>
              <a:t>their children's online activities, helping to ensure their safety</a:t>
            </a:r>
          </a:p>
          <a:p>
            <a:r>
              <a:rPr lang="en-US" dirty="0" smtClean="0"/>
              <a:t>and protect them from potential online threats such as cyber</a:t>
            </a:r>
          </a:p>
          <a:p>
            <a:r>
              <a:rPr lang="en-US" dirty="0" smtClean="0"/>
              <a:t>bullying or grooming.</a:t>
            </a:r>
          </a:p>
          <a:p>
            <a:endParaRPr lang="en-US" dirty="0" smtClean="0"/>
          </a:p>
          <a:p>
            <a:r>
              <a:rPr lang="en-US" dirty="0" smtClean="0"/>
              <a:t>Forensic Investigations: In forensic investigations, key loggers</a:t>
            </a:r>
          </a:p>
          <a:p>
            <a:r>
              <a:rPr lang="en-US" dirty="0" smtClean="0"/>
              <a:t>can be valuable tools for collecting evidence of criminal activity,</a:t>
            </a:r>
          </a:p>
          <a:p>
            <a:r>
              <a:rPr lang="en-US" dirty="0" smtClean="0"/>
              <a:t>such as unauthorized access to systems or data breaches.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Key 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 cons of key loggers primarily stem from their potential for misuse and</a:t>
            </a:r>
          </a:p>
          <a:p>
            <a:r>
              <a:rPr lang="en-US" dirty="0" smtClean="0"/>
              <a:t>invasion of privacy:</a:t>
            </a:r>
          </a:p>
          <a:p>
            <a:endParaRPr lang="en-US" dirty="0" smtClean="0"/>
          </a:p>
          <a:p>
            <a:r>
              <a:rPr lang="en-US" dirty="0" smtClean="0"/>
              <a:t>Privacy Violation: Key loggers inherently compromise the privacy of</a:t>
            </a:r>
          </a:p>
          <a:p>
            <a:r>
              <a:rPr lang="en-US" dirty="0" smtClean="0"/>
              <a:t>individuals by surreptitiously capturing sensitive information, including</a:t>
            </a:r>
          </a:p>
          <a:p>
            <a:r>
              <a:rPr lang="en-US" dirty="0" smtClean="0"/>
              <a:t>passwords, messages, and other confidential data, without their knowledge or</a:t>
            </a:r>
          </a:p>
          <a:p>
            <a:r>
              <a:rPr lang="en-US" dirty="0" smtClean="0"/>
              <a:t>consent.</a:t>
            </a:r>
          </a:p>
          <a:p>
            <a:endParaRPr lang="en-US" dirty="0" smtClean="0"/>
          </a:p>
          <a:p>
            <a:r>
              <a:rPr lang="en-US" dirty="0" smtClean="0"/>
              <a:t>Identity Theft: Malicious use of key loggers can lead to identity theft, as</a:t>
            </a:r>
          </a:p>
          <a:p>
            <a:r>
              <a:rPr lang="en-US" dirty="0" smtClean="0"/>
              <a:t>attackers can harvest personal information such as login credentials, credit</a:t>
            </a:r>
          </a:p>
          <a:p>
            <a:r>
              <a:rPr lang="en-US" dirty="0" smtClean="0"/>
              <a:t>card numbers, and social security numbers to impersonate individuals or</a:t>
            </a:r>
          </a:p>
          <a:p>
            <a:r>
              <a:rPr lang="en-US" dirty="0" smtClean="0"/>
              <a:t>conduct fraudulent transactions.</a:t>
            </a:r>
          </a:p>
          <a:p>
            <a:endParaRPr lang="en-US" dirty="0" smtClean="0"/>
          </a:p>
          <a:p>
            <a:r>
              <a:rPr lang="en-US" dirty="0" smtClean="0"/>
              <a:t>Financial Fraud: Key loggers enable cybercriminals to steal financial</a:t>
            </a:r>
          </a:p>
          <a:p>
            <a:r>
              <a:rPr lang="en-US" dirty="0" smtClean="0"/>
              <a:t>information, such as online banking credentials and credit card details, which</a:t>
            </a:r>
          </a:p>
          <a:p>
            <a:r>
              <a:rPr lang="en-US" dirty="0" smtClean="0"/>
              <a:t>can be used to commit various forms of financial fraud, including</a:t>
            </a:r>
          </a:p>
          <a:p>
            <a:r>
              <a:rPr lang="en-US" dirty="0" smtClean="0"/>
              <a:t>unauthorized transfers and purchases.</a:t>
            </a:r>
          </a:p>
          <a:p>
            <a:endParaRPr lang="en-US" dirty="0" smtClean="0"/>
          </a:p>
          <a:p>
            <a:r>
              <a:rPr lang="en-US" dirty="0" smtClean="0"/>
              <a:t>Security Risks: Key loggers pose significant security risks to individuals and</a:t>
            </a:r>
          </a:p>
          <a:p>
            <a:r>
              <a:rPr lang="en-US" dirty="0" smtClean="0"/>
              <a:t>organizations by providing attackers with access to sensitive systems,</a:t>
            </a:r>
          </a:p>
          <a:p>
            <a:r>
              <a:rPr lang="en-US" dirty="0" smtClean="0"/>
              <a:t>networks, and data. This can lead to data breaches, espionage, and other</a:t>
            </a:r>
          </a:p>
          <a:p>
            <a:r>
              <a:rPr lang="en-US" dirty="0" smtClean="0"/>
              <a:t>cyber security incidents with far-reaching consequences.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Key 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 cons of key loggers primarily stem from their potential for misuse and</a:t>
            </a:r>
          </a:p>
          <a:p>
            <a:r>
              <a:rPr lang="en-US" dirty="0" smtClean="0"/>
              <a:t>invasion of privacy:</a:t>
            </a:r>
          </a:p>
          <a:p>
            <a:endParaRPr lang="en-US" dirty="0" smtClean="0"/>
          </a:p>
          <a:p>
            <a:r>
              <a:rPr lang="en-US" dirty="0" smtClean="0"/>
              <a:t>Privacy Violation: Key loggers inherently compromise the privacy of</a:t>
            </a:r>
          </a:p>
          <a:p>
            <a:r>
              <a:rPr lang="en-US" dirty="0" smtClean="0"/>
              <a:t>individuals by surreptitiously capturing sensitive information, including</a:t>
            </a:r>
          </a:p>
          <a:p>
            <a:r>
              <a:rPr lang="en-US" dirty="0" smtClean="0"/>
              <a:t>passwords, messages, and other confidential data, without their knowledge or</a:t>
            </a:r>
          </a:p>
          <a:p>
            <a:r>
              <a:rPr lang="en-US" dirty="0" smtClean="0"/>
              <a:t>consent.</a:t>
            </a:r>
          </a:p>
          <a:p>
            <a:endParaRPr lang="en-US" dirty="0" smtClean="0"/>
          </a:p>
          <a:p>
            <a:r>
              <a:rPr lang="en-US" dirty="0" smtClean="0"/>
              <a:t>Identity Theft: Malicious use of key loggers can lead to identity theft, as</a:t>
            </a:r>
          </a:p>
          <a:p>
            <a:r>
              <a:rPr lang="en-US" dirty="0" smtClean="0"/>
              <a:t>attackers can harvest personal information such as login credentials, credit</a:t>
            </a:r>
          </a:p>
          <a:p>
            <a:r>
              <a:rPr lang="en-US" dirty="0" smtClean="0"/>
              <a:t>card numbers, and social security numbers to impersonate individuals or</a:t>
            </a:r>
          </a:p>
          <a:p>
            <a:r>
              <a:rPr lang="en-US" dirty="0" smtClean="0"/>
              <a:t>conduct fraudulent transactions.</a:t>
            </a:r>
          </a:p>
          <a:p>
            <a:endParaRPr lang="en-US" dirty="0" smtClean="0"/>
          </a:p>
          <a:p>
            <a:r>
              <a:rPr lang="en-US" dirty="0" smtClean="0"/>
              <a:t>Financial Fraud: Key loggers enable cybercriminals to steal financial</a:t>
            </a:r>
          </a:p>
          <a:p>
            <a:r>
              <a:rPr lang="en-US" dirty="0" smtClean="0"/>
              <a:t>information, such as online banking credentials and credit card details, which</a:t>
            </a:r>
          </a:p>
          <a:p>
            <a:r>
              <a:rPr lang="en-US" dirty="0" smtClean="0"/>
              <a:t>can be used to commit various forms of financial fraud, including</a:t>
            </a:r>
          </a:p>
          <a:p>
            <a:r>
              <a:rPr lang="en-US" dirty="0" smtClean="0"/>
              <a:t>unauthorized transfers and purchases.</a:t>
            </a:r>
          </a:p>
          <a:p>
            <a:endParaRPr lang="en-US" dirty="0" smtClean="0"/>
          </a:p>
          <a:p>
            <a:r>
              <a:rPr lang="en-US" dirty="0" smtClean="0"/>
              <a:t>Security Risks: Key loggers pose significant security risks to individuals and</a:t>
            </a:r>
          </a:p>
          <a:p>
            <a:r>
              <a:rPr lang="en-US" dirty="0" smtClean="0"/>
              <a:t>organizations by providing attackers with access to sensitive systems,</a:t>
            </a:r>
          </a:p>
          <a:p>
            <a:r>
              <a:rPr lang="en-US" dirty="0" smtClean="0"/>
              <a:t>networks, and data. This can lead to data breaches, espionage, and other</a:t>
            </a:r>
          </a:p>
          <a:p>
            <a:r>
              <a:rPr lang="en-US" dirty="0" smtClean="0"/>
              <a:t>cyber security incidents with far-reaching consequences.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1514</Words>
  <Application>Microsoft Office PowerPoint</Application>
  <PresentationFormat>On-screen Show (4:3)</PresentationFormat>
  <Paragraphs>226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Key loggers and security </vt:lpstr>
      <vt:lpstr>Contents</vt:lpstr>
      <vt:lpstr>INTRODUCTION</vt:lpstr>
      <vt:lpstr>What are keyloggers?</vt:lpstr>
      <vt:lpstr>What are Key loggers?</vt:lpstr>
      <vt:lpstr> How Key loggers Work </vt:lpstr>
      <vt:lpstr>Pros of Key loggers</vt:lpstr>
      <vt:lpstr>Cons of Key loggers</vt:lpstr>
      <vt:lpstr>Cons of Key loggers</vt:lpstr>
      <vt:lpstr>Security Implications</vt:lpstr>
      <vt:lpstr>Case Studies</vt:lpstr>
      <vt:lpstr>Conclusion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loggers and security</dc:title>
  <dc:creator>SVCET</dc:creator>
  <cp:lastModifiedBy>SVCET</cp:lastModifiedBy>
  <cp:revision>4</cp:revision>
  <dcterms:created xsi:type="dcterms:W3CDTF">2024-04-05T06:20:55Z</dcterms:created>
  <dcterms:modified xsi:type="dcterms:W3CDTF">2024-04-05T06:46:39Z</dcterms:modified>
</cp:coreProperties>
</file>