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4"/>
  </p:notesMasterIdLst>
  <p:sldIdLst>
    <p:sldId id="262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95" r:id="rId11"/>
    <p:sldId id="273" r:id="rId12"/>
    <p:sldId id="294" r:id="rId13"/>
    <p:sldId id="272" r:id="rId14"/>
    <p:sldId id="293" r:id="rId15"/>
    <p:sldId id="274" r:id="rId16"/>
    <p:sldId id="292" r:id="rId17"/>
    <p:sldId id="275" r:id="rId18"/>
    <p:sldId id="287" r:id="rId19"/>
    <p:sldId id="276" r:id="rId20"/>
    <p:sldId id="288" r:id="rId21"/>
    <p:sldId id="277" r:id="rId22"/>
    <p:sldId id="289" r:id="rId23"/>
    <p:sldId id="278" r:id="rId24"/>
    <p:sldId id="290" r:id="rId25"/>
    <p:sldId id="279" r:id="rId26"/>
    <p:sldId id="291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30770-9D6A-4060-A835-503652930EC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2A326-EF57-4DCD-B0D2-2FBFFFEA1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2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2A326-EF57-4DCD-B0D2-2FBFFFEA1BE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1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F01FBF3-DDE2-4F0C-A721-E566DBD9E853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9DAB063-7367-4023-977A-782555CDF30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blazer.me/id/abinr10" TargetMode="External"/><Relationship Id="rId2" Type="http://schemas.openxmlformats.org/officeDocument/2006/relationships/hyperlink" Target="https://trailblazer.me/id/jeyas3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ailblazer.me/id/kaviv25" TargetMode="External"/><Relationship Id="rId4" Type="http://schemas.openxmlformats.org/officeDocument/2006/relationships/hyperlink" Target="https://trailblazer.me/id/devis66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10145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JOB APPLICATION TRACKING SYSTEM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988840"/>
            <a:ext cx="788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Project Application Experiential Learning Program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2319" y="4146523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Lead :</a:t>
            </a:r>
            <a:r>
              <a:rPr lang="en-US" sz="2800" dirty="0" err="1" smtClean="0"/>
              <a:t>S.Jeyasri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25323" y="4669743"/>
            <a:ext cx="428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1: </a:t>
            </a:r>
            <a:r>
              <a:rPr lang="en-US" sz="2800" dirty="0" err="1" smtClean="0"/>
              <a:t>R.Abinaya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79180" y="5216554"/>
            <a:ext cx="420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Member 2: </a:t>
            </a:r>
            <a:r>
              <a:rPr lang="en-US" sz="2800" dirty="0" err="1" smtClean="0"/>
              <a:t>S.Devi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125323" y="5716183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Member 3: V. </a:t>
            </a:r>
            <a:r>
              <a:rPr lang="en-US" sz="2800" dirty="0" err="1" smtClean="0"/>
              <a:t>Kavinila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49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052736"/>
            <a:ext cx="271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Description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87624" y="2276872"/>
            <a:ext cx="6840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Activities include tasks, events, and calendars.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05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5" y="2674938"/>
            <a:ext cx="6528047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RECRUITER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7276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0704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Description:</a:t>
            </a:r>
            <a:endParaRPr lang="en-IN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683568" y="1917174"/>
            <a:ext cx="7418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Recruiting </a:t>
            </a:r>
            <a:r>
              <a:rPr lang="en-US" sz="4000" dirty="0"/>
              <a:t>delivers </a:t>
            </a:r>
            <a:r>
              <a:rPr lang="en-US" sz="4000" dirty="0" smtClean="0"/>
              <a:t>personalised </a:t>
            </a:r>
            <a:r>
              <a:rPr lang="en-US" sz="4000" dirty="0"/>
              <a:t>candidate experiences at scale driving engagement and loyalty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4882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10" y="2674938"/>
            <a:ext cx="6522718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296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96752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Description: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899592" y="2204864"/>
            <a:ext cx="67687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smtClean="0"/>
              <a:t> </a:t>
            </a:r>
            <a:r>
              <a:rPr lang="en-US" sz="4000" dirty="0"/>
              <a:t>developer is a person who works on building applications using </a:t>
            </a:r>
            <a:r>
              <a:rPr lang="en-US" sz="4000" dirty="0" smtClean="0"/>
              <a:t> </a:t>
            </a:r>
            <a:r>
              <a:rPr lang="en-US" sz="4000" dirty="0"/>
              <a:t>CRM software in various organizations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8417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75" y="2674938"/>
            <a:ext cx="6514187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CANDIDATE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465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459667"/>
            <a:ext cx="62646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The </a:t>
            </a:r>
            <a:r>
              <a:rPr lang="en-US" sz="4000" dirty="0"/>
              <a:t>Candidates Quick Action is used to find qualified Service Resources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76470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Description: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31754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83" y="2674938"/>
            <a:ext cx="6561172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590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748144"/>
            <a:ext cx="3438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Description: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988839"/>
            <a:ext cx="6912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 </a:t>
            </a:r>
            <a:r>
              <a:rPr lang="en-US" sz="4000" dirty="0"/>
              <a:t>user interface that is used to build records for objects and to view the records in the objects.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2333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41" y="2674938"/>
            <a:ext cx="6663256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PROFILE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792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69835"/>
            <a:ext cx="337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OVER VIEW: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INTRODUTION</a:t>
            </a:r>
            <a:endParaRPr lang="en-I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068960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 Job Application Tracking system is software 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579069"/>
            <a:ext cx="7447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recruiters and employers to track candidates throughout the recruiting and hiring process.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2891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1988840"/>
            <a:ext cx="5832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User </a:t>
            </a:r>
            <a:r>
              <a:rPr lang="en-US" sz="4000" dirty="0"/>
              <a:t>profiles decide which objects and data they have access to.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83285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Description: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6247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70" y="2674938"/>
            <a:ext cx="6506798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3039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1412776"/>
            <a:ext cx="64807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 A user is anyone who logs in </a:t>
            </a:r>
            <a:r>
              <a:rPr lang="en-US" sz="4000" dirty="0" smtClean="0"/>
              <a:t>to . </a:t>
            </a:r>
            <a:r>
              <a:rPr lang="en-US" sz="4000" dirty="0"/>
              <a:t>Users are employees at your company, such as sales reps,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689831"/>
            <a:ext cx="2887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Description: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45629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73" y="2674938"/>
            <a:ext cx="649079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SHARING SETTINGS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380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556792"/>
            <a:ext cx="6696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 You </a:t>
            </a:r>
            <a:r>
              <a:rPr lang="en-US" sz="4000" dirty="0"/>
              <a:t>can control access to data at many different levels. 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692696"/>
            <a:ext cx="284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Description: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677418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3" y="2674938"/>
            <a:ext cx="699503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5153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916832"/>
            <a:ext cx="720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 report is a list of records that meet the criteria you define. It's displayed in </a:t>
            </a:r>
            <a:r>
              <a:rPr lang="en-US" sz="4000" dirty="0" smtClean="0"/>
              <a:t>rows </a:t>
            </a:r>
            <a:r>
              <a:rPr lang="en-US" sz="4000" dirty="0"/>
              <a:t>and </a:t>
            </a:r>
            <a:r>
              <a:rPr lang="en-US" sz="4000" dirty="0" smtClean="0"/>
              <a:t>columns</a:t>
            </a:r>
            <a:r>
              <a:rPr lang="en-US" sz="4000" dirty="0"/>
              <a:t>.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908720"/>
            <a:ext cx="385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Description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481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Lead-           </a:t>
            </a:r>
            <a:r>
              <a:rPr lang="en-US" dirty="0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://trailblazer.me/id/jeyas38</a:t>
            </a:r>
            <a:r>
              <a:rPr lang="en-US" smtClean="0"/>
              <a:t>  </a:t>
            </a:r>
            <a:endParaRPr lang="en-US" dirty="0" smtClean="0"/>
          </a:p>
          <a:p>
            <a:r>
              <a:rPr lang="en-US" dirty="0"/>
              <a:t>Team </a:t>
            </a:r>
            <a:r>
              <a:rPr lang="en-US" dirty="0" smtClean="0"/>
              <a:t>Member1-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trailblazer.me/id/abinr10</a:t>
            </a:r>
            <a:r>
              <a:rPr lang="en-US" dirty="0" smtClean="0"/>
              <a:t> </a:t>
            </a:r>
          </a:p>
          <a:p>
            <a:r>
              <a:rPr lang="en-US" dirty="0"/>
              <a:t>Team </a:t>
            </a:r>
            <a:r>
              <a:rPr lang="en-US" dirty="0" smtClean="0"/>
              <a:t>Member2- 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trailblazer.me/id/devis66</a:t>
            </a:r>
            <a:r>
              <a:rPr lang="en-US" dirty="0" smtClean="0"/>
              <a:t> </a:t>
            </a:r>
          </a:p>
          <a:p>
            <a:r>
              <a:rPr lang="en-US" dirty="0"/>
              <a:t>Team </a:t>
            </a:r>
            <a:r>
              <a:rPr lang="en-US" dirty="0" smtClean="0"/>
              <a:t>Member3- 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trailblazer.me/id/kaviv25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TRAILHEAD PROFILE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49712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time spent with administrative tasks.</a:t>
            </a:r>
          </a:p>
          <a:p>
            <a:r>
              <a:rPr lang="en-US" dirty="0" smtClean="0"/>
              <a:t>Facilitates collaborative hiring.</a:t>
            </a:r>
          </a:p>
          <a:p>
            <a:r>
              <a:rPr lang="en-US" dirty="0" smtClean="0"/>
              <a:t>Improves the quality of hire.</a:t>
            </a:r>
          </a:p>
          <a:p>
            <a:r>
              <a:rPr lang="en-US" dirty="0" smtClean="0"/>
              <a:t>Boots employer brand.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6111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ATS is missing qualified applicants due to wrong keyword selection.</a:t>
            </a:r>
          </a:p>
          <a:p>
            <a:r>
              <a:rPr lang="en-US" dirty="0" smtClean="0"/>
              <a:t>An ATS is that they are open to manipulation.</a:t>
            </a:r>
          </a:p>
          <a:p>
            <a:r>
              <a:rPr lang="en-US" dirty="0" smtClean="0"/>
              <a:t>Automatic elimination of resumes that software cannot recognize interpret is another drawback of ATS.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628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  </a:t>
            </a:r>
            <a:r>
              <a:rPr lang="en-US" sz="4000" dirty="0" smtClean="0"/>
              <a:t>An job </a:t>
            </a:r>
            <a:r>
              <a:rPr lang="en-US" sz="4000" b="1" dirty="0" smtClean="0"/>
              <a:t>ATS</a:t>
            </a:r>
            <a:r>
              <a:rPr lang="en-US" sz="4000" dirty="0" smtClean="0"/>
              <a:t> creates opportunities to automate manual processes. </a:t>
            </a:r>
          </a:p>
          <a:p>
            <a:r>
              <a:rPr lang="en-US" sz="4000" dirty="0" smtClean="0"/>
              <a:t>     Increase visibility into the hiring cycle for the entire recruiting team.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Increase  opportunities for communication throughout the candidate journey.     </a:t>
            </a:r>
            <a:endParaRPr lang="en-IN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PURPOSE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98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History.</a:t>
            </a:r>
          </a:p>
          <a:p>
            <a:r>
              <a:rPr lang="en-US" dirty="0" smtClean="0"/>
              <a:t>Contact Information.</a:t>
            </a:r>
          </a:p>
          <a:p>
            <a:r>
              <a:rPr lang="en-US" dirty="0" smtClean="0"/>
              <a:t>Communication History.</a:t>
            </a:r>
          </a:p>
          <a:p>
            <a:r>
              <a:rPr lang="en-US" dirty="0" smtClean="0"/>
              <a:t>Resume.</a:t>
            </a:r>
          </a:p>
          <a:p>
            <a:r>
              <a:rPr lang="en-US" dirty="0" smtClean="0"/>
              <a:t>Lower cost per hire.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85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Application Tracking </a:t>
            </a:r>
            <a:r>
              <a:rPr lang="en-US" dirty="0"/>
              <a:t>S</a:t>
            </a:r>
            <a:r>
              <a:rPr lang="en-US" dirty="0" smtClean="0"/>
              <a:t>ystem for recruiters is very effective hiring solution that most of the successful recruiters utilize .Because  without it , there is good chance that your process of moving applicants through different stages can become very difficult.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8959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User friendly.</a:t>
            </a:r>
          </a:p>
          <a:p>
            <a:r>
              <a:rPr lang="en-US" dirty="0" smtClean="0"/>
              <a:t>Social network. </a:t>
            </a:r>
          </a:p>
          <a:p>
            <a:r>
              <a:rPr lang="en-US" dirty="0" smtClean="0"/>
              <a:t>Mundane tasks.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SCOPE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72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80928"/>
            <a:ext cx="4225989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16802" cy="1800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PROBLEM DEFINITION AND </a:t>
            </a:r>
            <a:r>
              <a:rPr lang="en-US" b="1" dirty="0" smtClean="0">
                <a:solidFill>
                  <a:schemeClr val="bg1"/>
                </a:solidFill>
              </a:rPr>
              <a:t>DESING   THINKING  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962418"/>
            <a:ext cx="4540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Empathy map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7357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67" y="2674938"/>
            <a:ext cx="5262603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BRAINSTORMING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493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46" y="2674938"/>
            <a:ext cx="3250445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581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1" y="2952548"/>
            <a:ext cx="6916115" cy="28960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BRAINSTORMING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70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8203" y="332656"/>
            <a:ext cx="229474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RESULT</a:t>
            </a:r>
            <a:endParaRPr lang="en-IN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8227"/>
              </p:ext>
            </p:extLst>
          </p:nvPr>
        </p:nvGraphicFramePr>
        <p:xfrm>
          <a:off x="1115616" y="1484783"/>
          <a:ext cx="7344817" cy="4752529"/>
        </p:xfrm>
        <a:graphic>
          <a:graphicData uri="http://schemas.openxmlformats.org/drawingml/2006/table">
            <a:tbl>
              <a:tblPr/>
              <a:tblGrid>
                <a:gridCol w="2430409"/>
                <a:gridCol w="2457204"/>
                <a:gridCol w="2457204"/>
              </a:tblGrid>
              <a:tr h="10369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                                                                                                      OBJECT NAME                                         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558290" algn="l"/>
                        </a:tabLs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                                  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558290" algn="l"/>
                        </a:tabLs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                   FIELD IN THE OBJECT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48929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1.Recruiter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FILED  LABLE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DATA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0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Recruiter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Auto 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13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2.Candidate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FILED  LABLE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DATA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Candidate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Auto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099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3.Tab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FILED  LABLE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DATA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23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Tab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Auto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421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4.Job 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FILED  LABLE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DATA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   Job 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        Text(30)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1613" y="2246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1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37" y="2674938"/>
            <a:ext cx="7105463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3472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381</TotalTime>
  <Words>474</Words>
  <Application>Microsoft Office PowerPoint</Application>
  <PresentationFormat>On-screen Show (4:3)</PresentationFormat>
  <Paragraphs>99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Waveform</vt:lpstr>
      <vt:lpstr>JOB APPLICATION TRACKING SYSTEM</vt:lpstr>
      <vt:lpstr>INTRODUTION</vt:lpstr>
      <vt:lpstr>PURPOSE</vt:lpstr>
      <vt:lpstr>PROBLEM DEFINITION AND DESING   THINKING   </vt:lpstr>
      <vt:lpstr>BRAINSTORMING</vt:lpstr>
      <vt:lpstr>MAP</vt:lpstr>
      <vt:lpstr>BRAINSTORMING</vt:lpstr>
      <vt:lpstr>PowerPoint Presentation</vt:lpstr>
      <vt:lpstr>ACTIVITY</vt:lpstr>
      <vt:lpstr>PowerPoint Presentation</vt:lpstr>
      <vt:lpstr>RECRUITER</vt:lpstr>
      <vt:lpstr>PowerPoint Presentation</vt:lpstr>
      <vt:lpstr>JOB</vt:lpstr>
      <vt:lpstr>PowerPoint Presentation</vt:lpstr>
      <vt:lpstr>CANDIDATE</vt:lpstr>
      <vt:lpstr>PowerPoint Presentation</vt:lpstr>
      <vt:lpstr>TAB</vt:lpstr>
      <vt:lpstr>PowerPoint Presentation</vt:lpstr>
      <vt:lpstr>PROFILE</vt:lpstr>
      <vt:lpstr>PowerPoint Presentation</vt:lpstr>
      <vt:lpstr>USER</vt:lpstr>
      <vt:lpstr>PowerPoint Presentation</vt:lpstr>
      <vt:lpstr>SHARING SETTINGS</vt:lpstr>
      <vt:lpstr>PowerPoint Presentation</vt:lpstr>
      <vt:lpstr>REPORTS</vt:lpstr>
      <vt:lpstr>PowerPoint Presentation</vt:lpstr>
      <vt:lpstr>TRAILHEAD PROFILE</vt:lpstr>
      <vt:lpstr>ADVANTAGES</vt:lpstr>
      <vt:lpstr>DISADVANTAGES </vt:lpstr>
      <vt:lpstr>APPLICATIONS </vt:lpstr>
      <vt:lpstr>CONCLUSION </vt:lpstr>
      <vt:lpstr>FUTURE SCOPE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</dc:creator>
  <cp:lastModifiedBy>Sri</cp:lastModifiedBy>
  <cp:revision>36</cp:revision>
  <dcterms:created xsi:type="dcterms:W3CDTF">2023-04-11T15:10:15Z</dcterms:created>
  <dcterms:modified xsi:type="dcterms:W3CDTF">2023-04-13T05:42:02Z</dcterms:modified>
</cp:coreProperties>
</file>