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3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ABC2-EBEF-A985-DE41-29936CDC9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140E0-D2CA-3AC1-E81D-E53EF46ED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3E898-CAFD-B404-906F-3B1FF758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F79-0312-4311-A666-2291068C24F6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7FBF8-4CDB-883C-9F07-4D362F0E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26943-DE94-8B47-B933-2D10BC35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27A3-0027-4D0E-B098-21B34FAF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21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5F71-9D95-1E43-64B3-6B79C1F9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80783-A210-C570-B2E1-824AA2A41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5B2D-DEDF-3A83-544B-0C003E34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F79-0312-4311-A666-2291068C24F6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7479E-CD84-FC3E-C8F4-DE96C4FD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43FCB-870C-02F2-4322-B4335E66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27A3-0027-4D0E-B098-21B34FAF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8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AE414-1694-941D-510D-A137138E4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045D9-18A0-3CC6-3AE7-25CACF477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1304F-3EC6-364C-FE30-A0FE3E86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F79-0312-4311-A666-2291068C24F6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EF875-F780-932C-09BF-D05BE059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E03C3-1398-6C13-110C-AA832A80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27A3-0027-4D0E-B098-21B34FAF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41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CF69-2FCB-2BE0-A12E-76905F41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182C-8BD6-9AB1-C69A-E3F2562D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C869-EDB5-1772-197C-E7A97EB7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F79-0312-4311-A666-2291068C24F6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8C6D-D39C-83B5-2438-529EEEB9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EF31-0DB0-1BEE-DE14-5CBA4154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27A3-0027-4D0E-B098-21B34FAF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78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2A73-4ED1-48EC-1A8F-274EA38F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C2D76-5B36-116B-1EB3-4EA6F760B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BDB8B-3CBC-A2C9-4F79-C9F45752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F79-0312-4311-A666-2291068C24F6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EED7-F8CE-6492-DFDD-EC24CE02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5A021-4B73-A2BF-5DA6-A0FB294B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27A3-0027-4D0E-B098-21B34FAF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66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02C4-90D2-D65D-DACC-1B273A66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EB1-E6C8-7070-729D-7CBF2383E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D4A2B-2B5C-48B9-94A5-810AF6DBB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C28C2-2210-29B6-0D31-4F930AB2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F79-0312-4311-A666-2291068C24F6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DB204-AECD-9291-25F4-DF88FA08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AC4C9-9E08-DCAE-B968-46FFFDCA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27A3-0027-4D0E-B098-21B34FAF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97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36B5-8037-9729-F615-44C5AB5E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233A2-333F-FB28-B43E-F8CC737AD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CE991-D0BF-951E-A76A-948ABEB75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70F3A-D2F4-F3BB-25B2-45338B809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6C224-A7DC-2415-EDBE-8FC862269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F1196-7298-9EED-6E22-6FCDA1F0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F79-0312-4311-A666-2291068C24F6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917FF-9466-FC4E-0682-884567FA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69014-B9CE-74EA-4968-160B0CC8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27A3-0027-4D0E-B098-21B34FAF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92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6C94-6B26-26F7-750F-23ABAF61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520AE-810E-A953-ED3F-83D625C4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F79-0312-4311-A666-2291068C24F6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2CD3A-4A5E-96F1-AE34-799E021F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FCEE4-8FB3-25CE-CEED-DEFE2130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27A3-0027-4D0E-B098-21B34FAF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38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B2A4B-DDB9-41A2-A480-ADF7E1D7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F79-0312-4311-A666-2291068C24F6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EC96F-DF0C-751A-8E2E-2A5CF0F4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66B26-C102-128B-0EC4-56C1623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27A3-0027-4D0E-B098-21B34FAF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1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C70A-E00B-25E6-E00A-1794624B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DEE3-167A-A641-9546-0AE710519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54D17-9FA7-63B4-24B8-5992D7443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E0618-8312-706E-51DC-7F1D6EC4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F79-0312-4311-A666-2291068C24F6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4CE81-DB78-7338-FF08-3D2DB079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6FE1-BAFF-5CB8-02A9-9B4ADD42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27A3-0027-4D0E-B098-21B34FAF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2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7676-8F82-27FA-86FB-143CF20E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8809A-76F7-AD04-C943-A62438438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843DF-F4AF-8E79-AE11-9BBD02145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C17A3-9433-D3B5-9FFE-E64CB0E5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E4F79-0312-4311-A666-2291068C24F6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751E5-C55C-A00E-ED6C-EA26C607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988BC-4B77-76C6-36C4-9441DAB4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27A3-0027-4D0E-B098-21B34FAF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20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0D501-21CA-A209-F4CF-E9C517DF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8BB13-842F-19A9-0765-85E01DF89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E300A-0891-D8CF-0FF0-DC60A76F7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BE4F79-0312-4311-A666-2291068C24F6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3D3D-5D1B-176D-8495-843AA16DF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929FD-32B8-A2B2-67AA-769C71F07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CE27A3-0027-4D0E-B098-21B34FAFDF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90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1DC7-C8DD-63DD-D488-C2DC7C915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DEMOGRAPHICS AND PURCHASE BEHAVIOUR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C81CF-3004-818B-AA9A-2CD141990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JEYASHREE</a:t>
            </a:r>
          </a:p>
          <a:p>
            <a:r>
              <a:rPr lang="en-US" dirty="0"/>
              <a:t>      30/05/2025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08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F8EA-D5AF-3C96-9DF0-BC512EA7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24E3-80C0-F4A1-53CB-56C12A13B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62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BB01-0EFF-F76E-85C5-30E7D971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B16D-28D3-A67A-9F9C-0631DDA4F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6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7F85-D4D6-CB7F-264A-AE690818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939C-D97D-4705-FDFC-F728D342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15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CEE5-1FEC-0E8A-E8D2-F074B51B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B0018-2E33-668E-FC98-7CC0A1C8A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39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7755-72C0-C451-C671-9BA2DE20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FCD12-9D18-8068-690F-E0CA40B3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94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090C-CB7C-CE84-0B3F-8BD5BC9D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2745-F150-AD5C-5F90-BAC8B5450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01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714A-C9AD-5278-9365-DE24E564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99E9-EEF5-E13D-1B5B-F38466DB6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80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CUSTOMER DEMOGRAPHICS AND PURCHASE BEHAVIOUR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Jeyashree Palani</dc:creator>
  <cp:lastModifiedBy>Jeyashree Palani</cp:lastModifiedBy>
  <cp:revision>1</cp:revision>
  <dcterms:created xsi:type="dcterms:W3CDTF">2025-05-29T14:09:45Z</dcterms:created>
  <dcterms:modified xsi:type="dcterms:W3CDTF">2025-05-29T14:17:12Z</dcterms:modified>
</cp:coreProperties>
</file>