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59" r:id="rId4"/>
    <p:sldId id="260" r:id="rId5"/>
    <p:sldId id="261" r:id="rId6"/>
    <p:sldId id="276" r:id="rId7"/>
    <p:sldId id="277" r:id="rId8"/>
    <p:sldId id="278" r:id="rId9"/>
    <p:sldId id="279" r:id="rId10"/>
    <p:sldId id="280" r:id="rId11"/>
    <p:sldId id="265" r:id="rId12"/>
  </p:sldIdLst>
  <p:sldSz cx="12192000" cy="6858000"/>
  <p:notesSz cx="6858000" cy="9144000"/>
  <p:embeddedFontLst>
    <p:embeddedFont>
      <p:font typeface="Abril Fatface" panose="02000503000000020003"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Q3irR9LdmTJHE+oJajTttfZbD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F559F-0E48-497D-AE81-5539FF9A73E5}" v="21" dt="2025-05-22T20:21:36.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109"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56E9A3AC-30AB-78BF-0BAC-AB42DE9B0598}"/>
            </a:ext>
          </a:extLst>
        </p:cNvPr>
        <p:cNvGrpSpPr/>
        <p:nvPr/>
      </p:nvGrpSpPr>
      <p:grpSpPr>
        <a:xfrm>
          <a:off x="0" y="0"/>
          <a:ext cx="0" cy="0"/>
          <a:chOff x="0" y="0"/>
          <a:chExt cx="0" cy="0"/>
        </a:xfrm>
      </p:grpSpPr>
      <p:sp>
        <p:nvSpPr>
          <p:cNvPr id="217" name="Google Shape;217;p6:notes">
            <a:extLst>
              <a:ext uri="{FF2B5EF4-FFF2-40B4-BE49-F238E27FC236}">
                <a16:creationId xmlns:a16="http://schemas.microsoft.com/office/drawing/2014/main" id="{29B96B82-4F64-D493-7D2A-161DD87879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a:extLst>
              <a:ext uri="{FF2B5EF4-FFF2-40B4-BE49-F238E27FC236}">
                <a16:creationId xmlns:a16="http://schemas.microsoft.com/office/drawing/2014/main" id="{B23CC24D-C2EC-8424-446A-23BA1D57E3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689579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385ACE04-E13C-4837-B6DD-B388E7CAA05E}" type="slidenum">
              <a:rPr lang="en-GB" smtClean="0"/>
              <a:t>11</a:t>
            </a:fld>
            <a:endParaRPr lang="en-GB" dirty="0"/>
          </a:p>
        </p:txBody>
      </p:sp>
    </p:spTree>
    <p:extLst>
      <p:ext uri="{BB962C8B-B14F-4D97-AF65-F5344CB8AC3E}">
        <p14:creationId xmlns:p14="http://schemas.microsoft.com/office/powerpoint/2010/main" val="264119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75DA3B0B-0428-02F2-8B85-974943D6AAAB}"/>
            </a:ext>
          </a:extLst>
        </p:cNvPr>
        <p:cNvGrpSpPr/>
        <p:nvPr/>
      </p:nvGrpSpPr>
      <p:grpSpPr>
        <a:xfrm>
          <a:off x="0" y="0"/>
          <a:ext cx="0" cy="0"/>
          <a:chOff x="0" y="0"/>
          <a:chExt cx="0" cy="0"/>
        </a:xfrm>
      </p:grpSpPr>
      <p:sp>
        <p:nvSpPr>
          <p:cNvPr id="217" name="Google Shape;217;p6:notes">
            <a:extLst>
              <a:ext uri="{FF2B5EF4-FFF2-40B4-BE49-F238E27FC236}">
                <a16:creationId xmlns:a16="http://schemas.microsoft.com/office/drawing/2014/main" id="{A4F3F7E9-A575-C6D9-2B6B-6587E8339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a:extLst>
              <a:ext uri="{FF2B5EF4-FFF2-40B4-BE49-F238E27FC236}">
                <a16:creationId xmlns:a16="http://schemas.microsoft.com/office/drawing/2014/main" id="{DA595B22-4E65-3626-7C13-7B9B76092D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592254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725E87C2-6213-969E-38C4-24BA5FF85C08}"/>
            </a:ext>
          </a:extLst>
        </p:cNvPr>
        <p:cNvGrpSpPr/>
        <p:nvPr/>
      </p:nvGrpSpPr>
      <p:grpSpPr>
        <a:xfrm>
          <a:off x="0" y="0"/>
          <a:ext cx="0" cy="0"/>
          <a:chOff x="0" y="0"/>
          <a:chExt cx="0" cy="0"/>
        </a:xfrm>
      </p:grpSpPr>
      <p:sp>
        <p:nvSpPr>
          <p:cNvPr id="217" name="Google Shape;217;p6:notes">
            <a:extLst>
              <a:ext uri="{FF2B5EF4-FFF2-40B4-BE49-F238E27FC236}">
                <a16:creationId xmlns:a16="http://schemas.microsoft.com/office/drawing/2014/main" id="{89861CBE-69D7-0B74-6A6A-90086051C5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a:extLst>
              <a:ext uri="{FF2B5EF4-FFF2-40B4-BE49-F238E27FC236}">
                <a16:creationId xmlns:a16="http://schemas.microsoft.com/office/drawing/2014/main" id="{D9B1C815-4533-364A-E21F-67BF38CE857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4206242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DE68F278-4757-961E-65D8-4AD2508CC884}"/>
            </a:ext>
          </a:extLst>
        </p:cNvPr>
        <p:cNvGrpSpPr/>
        <p:nvPr/>
      </p:nvGrpSpPr>
      <p:grpSpPr>
        <a:xfrm>
          <a:off x="0" y="0"/>
          <a:ext cx="0" cy="0"/>
          <a:chOff x="0" y="0"/>
          <a:chExt cx="0" cy="0"/>
        </a:xfrm>
      </p:grpSpPr>
      <p:sp>
        <p:nvSpPr>
          <p:cNvPr id="217" name="Google Shape;217;p6:notes">
            <a:extLst>
              <a:ext uri="{FF2B5EF4-FFF2-40B4-BE49-F238E27FC236}">
                <a16:creationId xmlns:a16="http://schemas.microsoft.com/office/drawing/2014/main" id="{F3BA89C9-60C4-F33F-9EF2-970F1C17C2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a:extLst>
              <a:ext uri="{FF2B5EF4-FFF2-40B4-BE49-F238E27FC236}">
                <a16:creationId xmlns:a16="http://schemas.microsoft.com/office/drawing/2014/main" id="{B2C35E46-6E1C-037C-060D-709D3460BD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237227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3658A0CD-1A9A-2F24-6654-3402041282EE}"/>
            </a:ext>
          </a:extLst>
        </p:cNvPr>
        <p:cNvGrpSpPr/>
        <p:nvPr/>
      </p:nvGrpSpPr>
      <p:grpSpPr>
        <a:xfrm>
          <a:off x="0" y="0"/>
          <a:ext cx="0" cy="0"/>
          <a:chOff x="0" y="0"/>
          <a:chExt cx="0" cy="0"/>
        </a:xfrm>
      </p:grpSpPr>
      <p:sp>
        <p:nvSpPr>
          <p:cNvPr id="217" name="Google Shape;217;p6:notes">
            <a:extLst>
              <a:ext uri="{FF2B5EF4-FFF2-40B4-BE49-F238E27FC236}">
                <a16:creationId xmlns:a16="http://schemas.microsoft.com/office/drawing/2014/main" id="{B0F05703-4309-2A95-E53D-0424315993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6:notes">
            <a:extLst>
              <a:ext uri="{FF2B5EF4-FFF2-40B4-BE49-F238E27FC236}">
                <a16:creationId xmlns:a16="http://schemas.microsoft.com/office/drawing/2014/main" id="{D696B71B-8C2B-2F45-75BE-025B393CF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143814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2"/>
          <p:cNvSpPr txBox="1">
            <a:spLocks noGrp="1"/>
          </p:cNvSpPr>
          <p:nvPr>
            <p:ph type="ctrTitle"/>
          </p:nvPr>
        </p:nvSpPr>
        <p:spPr>
          <a:xfrm>
            <a:off x="1249326" y="919716"/>
            <a:ext cx="8504275" cy="355127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2"/>
          <p:cNvSpPr txBox="1">
            <a:spLocks noGrp="1"/>
          </p:cNvSpPr>
          <p:nvPr>
            <p:ph type="subTitle" idx="1"/>
          </p:nvPr>
        </p:nvSpPr>
        <p:spPr>
          <a:xfrm>
            <a:off x="1249326" y="4795284"/>
            <a:ext cx="8504275"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600"/>
              <a:buNone/>
              <a:defRPr sz="1600" b="1" cap="none"/>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2"/>
          <p:cNvSpPr txBox="1">
            <a:spLocks noGrp="1"/>
          </p:cNvSpPr>
          <p:nvPr>
            <p:ph type="dt" idx="10"/>
          </p:nvPr>
        </p:nvSpPr>
        <p:spPr>
          <a:xfrm>
            <a:off x="8964706" y="6433202"/>
            <a:ext cx="2426446"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sldNum" idx="12"/>
          </p:nvPr>
        </p:nvSpPr>
        <p:spPr>
          <a:xfrm>
            <a:off x="11391152" y="6433203"/>
            <a:ext cx="702781"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8_Team">
  <p:cSld name="8_Team">
    <p:bg>
      <p:bgPr>
        <a:solidFill>
          <a:srgbClr val="116069"/>
        </a:solidFill>
        <a:effectLst/>
      </p:bgPr>
    </p:bg>
    <p:spTree>
      <p:nvGrpSpPr>
        <p:cNvPr id="1" name="Shape 92"/>
        <p:cNvGrpSpPr/>
        <p:nvPr/>
      </p:nvGrpSpPr>
      <p:grpSpPr>
        <a:xfrm>
          <a:off x="0" y="0"/>
          <a:ext cx="0" cy="0"/>
          <a:chOff x="0" y="0"/>
          <a:chExt cx="0" cy="0"/>
        </a:xfrm>
      </p:grpSpPr>
      <p:sp>
        <p:nvSpPr>
          <p:cNvPr id="93" name="Google Shape;93;p32"/>
          <p:cNvSpPr/>
          <p:nvPr/>
        </p:nvSpPr>
        <p:spPr>
          <a:xfrm>
            <a:off x="0" y="0"/>
            <a:ext cx="12192000" cy="6858000"/>
          </a:xfrm>
          <a:prstGeom prst="rect">
            <a:avLst/>
          </a:prstGeom>
          <a:solidFill>
            <a:srgbClr val="1160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32"/>
          <p:cNvSpPr/>
          <p:nvPr/>
        </p:nvSpPr>
        <p:spPr>
          <a:xfrm>
            <a:off x="9844850" y="1"/>
            <a:ext cx="2347151"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5" name="Google Shape;95;p32"/>
          <p:cNvSpPr/>
          <p:nvPr/>
        </p:nvSpPr>
        <p:spPr>
          <a:xfrm>
            <a:off x="9844850" y="-770"/>
            <a:ext cx="2347151"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rgbClr val="4CD2E1">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32"/>
          <p:cNvSpPr txBox="1">
            <a:spLocks noGrp="1"/>
          </p:cNvSpPr>
          <p:nvPr>
            <p:ph type="title"/>
          </p:nvPr>
        </p:nvSpPr>
        <p:spPr>
          <a:xfrm>
            <a:off x="1" y="10159"/>
            <a:ext cx="12191999" cy="2128731"/>
          </a:xfrm>
          <a:prstGeom prst="rect">
            <a:avLst/>
          </a:prstGeom>
          <a:solidFill>
            <a:schemeClr val="accent2">
              <a:alpha val="80000"/>
            </a:schemeClr>
          </a:solid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2"/>
          <p:cNvSpPr>
            <a:spLocks noGrp="1"/>
          </p:cNvSpPr>
          <p:nvPr>
            <p:ph type="pic" idx="2"/>
          </p:nvPr>
        </p:nvSpPr>
        <p:spPr>
          <a:xfrm>
            <a:off x="863600" y="2185416"/>
            <a:ext cx="2286000" cy="1746504"/>
          </a:xfrm>
          <a:prstGeom prst="rect">
            <a:avLst/>
          </a:prstGeom>
          <a:solidFill>
            <a:schemeClr val="accent6"/>
          </a:solidFill>
          <a:ln>
            <a:noFill/>
          </a:ln>
        </p:spPr>
      </p:sp>
      <p:sp>
        <p:nvSpPr>
          <p:cNvPr id="98" name="Google Shape;98;p32"/>
          <p:cNvSpPr txBox="1">
            <a:spLocks noGrp="1"/>
          </p:cNvSpPr>
          <p:nvPr>
            <p:ph type="body" idx="1"/>
          </p:nvPr>
        </p:nvSpPr>
        <p:spPr>
          <a:xfrm>
            <a:off x="871298" y="3970230"/>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2"/>
          <p:cNvSpPr txBox="1">
            <a:spLocks noGrp="1"/>
          </p:cNvSpPr>
          <p:nvPr>
            <p:ph type="body" idx="3"/>
          </p:nvPr>
        </p:nvSpPr>
        <p:spPr>
          <a:xfrm>
            <a:off x="864181" y="4948171"/>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0" name="Google Shape;100;p32"/>
          <p:cNvSpPr>
            <a:spLocks noGrp="1"/>
          </p:cNvSpPr>
          <p:nvPr>
            <p:ph type="pic" idx="4"/>
          </p:nvPr>
        </p:nvSpPr>
        <p:spPr>
          <a:xfrm>
            <a:off x="3593592" y="2185416"/>
            <a:ext cx="2286000" cy="1746504"/>
          </a:xfrm>
          <a:prstGeom prst="rect">
            <a:avLst/>
          </a:prstGeom>
          <a:solidFill>
            <a:schemeClr val="accent6"/>
          </a:solidFill>
          <a:ln>
            <a:noFill/>
          </a:ln>
        </p:spPr>
      </p:sp>
      <p:sp>
        <p:nvSpPr>
          <p:cNvPr id="101" name="Google Shape;101;p32"/>
          <p:cNvSpPr txBox="1">
            <a:spLocks noGrp="1"/>
          </p:cNvSpPr>
          <p:nvPr>
            <p:ph type="body" idx="5"/>
          </p:nvPr>
        </p:nvSpPr>
        <p:spPr>
          <a:xfrm>
            <a:off x="3593592" y="3971853"/>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2"/>
          <p:cNvSpPr txBox="1">
            <a:spLocks noGrp="1"/>
          </p:cNvSpPr>
          <p:nvPr>
            <p:ph type="body" idx="6"/>
          </p:nvPr>
        </p:nvSpPr>
        <p:spPr>
          <a:xfrm>
            <a:off x="3593592" y="4948171"/>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3" name="Google Shape;103;p32"/>
          <p:cNvSpPr>
            <a:spLocks noGrp="1"/>
          </p:cNvSpPr>
          <p:nvPr>
            <p:ph type="pic" idx="7"/>
          </p:nvPr>
        </p:nvSpPr>
        <p:spPr>
          <a:xfrm>
            <a:off x="6309360" y="2185416"/>
            <a:ext cx="2286000" cy="1746504"/>
          </a:xfrm>
          <a:prstGeom prst="rect">
            <a:avLst/>
          </a:prstGeom>
          <a:solidFill>
            <a:schemeClr val="accent6"/>
          </a:solidFill>
          <a:ln>
            <a:noFill/>
          </a:ln>
        </p:spPr>
      </p:sp>
      <p:sp>
        <p:nvSpPr>
          <p:cNvPr id="104" name="Google Shape;104;p32"/>
          <p:cNvSpPr txBox="1">
            <a:spLocks noGrp="1"/>
          </p:cNvSpPr>
          <p:nvPr>
            <p:ph type="body" idx="8"/>
          </p:nvPr>
        </p:nvSpPr>
        <p:spPr>
          <a:xfrm>
            <a:off x="6309360" y="3971853"/>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2"/>
          <p:cNvSpPr txBox="1">
            <a:spLocks noGrp="1"/>
          </p:cNvSpPr>
          <p:nvPr>
            <p:ph type="body" idx="9"/>
          </p:nvPr>
        </p:nvSpPr>
        <p:spPr>
          <a:xfrm>
            <a:off x="6309360" y="4949098"/>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32"/>
          <p:cNvSpPr>
            <a:spLocks noGrp="1"/>
          </p:cNvSpPr>
          <p:nvPr>
            <p:ph type="pic" idx="13"/>
          </p:nvPr>
        </p:nvSpPr>
        <p:spPr>
          <a:xfrm>
            <a:off x="9015984" y="2185416"/>
            <a:ext cx="2286000" cy="1746504"/>
          </a:xfrm>
          <a:prstGeom prst="rect">
            <a:avLst/>
          </a:prstGeom>
          <a:solidFill>
            <a:schemeClr val="accent6"/>
          </a:solidFill>
          <a:ln>
            <a:noFill/>
          </a:ln>
        </p:spPr>
      </p:sp>
      <p:sp>
        <p:nvSpPr>
          <p:cNvPr id="107" name="Google Shape;107;p32"/>
          <p:cNvSpPr txBox="1">
            <a:spLocks noGrp="1"/>
          </p:cNvSpPr>
          <p:nvPr>
            <p:ph type="body" idx="14"/>
          </p:nvPr>
        </p:nvSpPr>
        <p:spPr>
          <a:xfrm>
            <a:off x="9015984" y="3976192"/>
            <a:ext cx="2286000" cy="877824"/>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2000"/>
              <a:buNone/>
              <a:defRPr sz="2000" b="1">
                <a:solidFill>
                  <a:schemeClr val="lt2"/>
                </a:solidFill>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2"/>
          <p:cNvSpPr txBox="1">
            <a:spLocks noGrp="1"/>
          </p:cNvSpPr>
          <p:nvPr>
            <p:ph type="body" idx="15"/>
          </p:nvPr>
        </p:nvSpPr>
        <p:spPr>
          <a:xfrm>
            <a:off x="9015984" y="4945456"/>
            <a:ext cx="2286000" cy="74190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1800"/>
              <a:buNone/>
              <a:defRPr sz="1800">
                <a:solidFill>
                  <a:schemeClr val="lt2"/>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9" name="Google Shape;109;p32"/>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2"/>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32"/>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112"/>
        <p:cNvGrpSpPr/>
        <p:nvPr/>
      </p:nvGrpSpPr>
      <p:grpSpPr>
        <a:xfrm>
          <a:off x="0" y="0"/>
          <a:ext cx="0" cy="0"/>
          <a:chOff x="0" y="0"/>
          <a:chExt cx="0" cy="0"/>
        </a:xfrm>
      </p:grpSpPr>
      <p:sp>
        <p:nvSpPr>
          <p:cNvPr id="113" name="Google Shape;113;p33"/>
          <p:cNvSpPr txBox="1">
            <a:spLocks noGrp="1"/>
          </p:cNvSpPr>
          <p:nvPr>
            <p:ph type="title"/>
          </p:nvPr>
        </p:nvSpPr>
        <p:spPr>
          <a:xfrm>
            <a:off x="839788" y="44805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5" name="Google Shape;115;p33"/>
          <p:cNvSpPr txBox="1">
            <a:spLocks noGrp="1"/>
          </p:cNvSpPr>
          <p:nvPr>
            <p:ph type="body" idx="2"/>
          </p:nvPr>
        </p:nvSpPr>
        <p:spPr>
          <a:xfrm>
            <a:off x="839788" y="2635623"/>
            <a:ext cx="5157787" cy="3554039"/>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3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33"/>
          <p:cNvSpPr txBox="1">
            <a:spLocks noGrp="1"/>
          </p:cNvSpPr>
          <p:nvPr>
            <p:ph type="body" idx="4"/>
          </p:nvPr>
        </p:nvSpPr>
        <p:spPr>
          <a:xfrm>
            <a:off x="6172200" y="2635623"/>
            <a:ext cx="5183188" cy="3554040"/>
          </a:xfrm>
          <a:prstGeom prst="rect">
            <a:avLst/>
          </a:prstGeom>
          <a:noFill/>
          <a:ln>
            <a:noFill/>
          </a:ln>
        </p:spPr>
        <p:txBody>
          <a:bodyPr spcFirstLastPara="1" wrap="square" lIns="91425" tIns="45700" rIns="91425" bIns="45700" anchor="t" anchorCtr="0">
            <a:no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3"/>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3"/>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3"/>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21"/>
        <p:cNvGrpSpPr/>
        <p:nvPr/>
      </p:nvGrpSpPr>
      <p:grpSpPr>
        <a:xfrm>
          <a:off x="0" y="0"/>
          <a:ext cx="0" cy="0"/>
          <a:chOff x="0" y="0"/>
          <a:chExt cx="0" cy="0"/>
        </a:xfrm>
      </p:grpSpPr>
      <p:sp>
        <p:nvSpPr>
          <p:cNvPr id="122" name="Google Shape;122;p34"/>
          <p:cNvSpPr txBox="1">
            <a:spLocks noGrp="1"/>
          </p:cNvSpPr>
          <p:nvPr>
            <p:ph type="title"/>
          </p:nvPr>
        </p:nvSpPr>
        <p:spPr>
          <a:xfrm>
            <a:off x="838200" y="44805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4"/>
          <p:cNvSpPr txBox="1">
            <a:spLocks noGrp="1"/>
          </p:cNvSpPr>
          <p:nvPr>
            <p:ph type="body" idx="1"/>
          </p:nvPr>
        </p:nvSpPr>
        <p:spPr>
          <a:xfrm>
            <a:off x="839788" y="1681163"/>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4" name="Google Shape;124;p34"/>
          <p:cNvSpPr txBox="1">
            <a:spLocks noGrp="1"/>
          </p:cNvSpPr>
          <p:nvPr>
            <p:ph type="body" idx="2"/>
          </p:nvPr>
        </p:nvSpPr>
        <p:spPr>
          <a:xfrm>
            <a:off x="839788" y="2635623"/>
            <a:ext cx="3200400" cy="3554039"/>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4"/>
          <p:cNvSpPr txBox="1">
            <a:spLocks noGrp="1"/>
          </p:cNvSpPr>
          <p:nvPr>
            <p:ph type="body" idx="3"/>
          </p:nvPr>
        </p:nvSpPr>
        <p:spPr>
          <a:xfrm>
            <a:off x="4496597" y="1679012"/>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34"/>
          <p:cNvSpPr txBox="1">
            <a:spLocks noGrp="1"/>
          </p:cNvSpPr>
          <p:nvPr>
            <p:ph type="body" idx="4"/>
          </p:nvPr>
        </p:nvSpPr>
        <p:spPr>
          <a:xfrm>
            <a:off x="4496597" y="2633472"/>
            <a:ext cx="3200400" cy="3554040"/>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34"/>
          <p:cNvSpPr txBox="1">
            <a:spLocks noGrp="1"/>
          </p:cNvSpPr>
          <p:nvPr>
            <p:ph type="body" idx="5"/>
          </p:nvPr>
        </p:nvSpPr>
        <p:spPr>
          <a:xfrm>
            <a:off x="8153406" y="1682496"/>
            <a:ext cx="3200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SzPts val="1800"/>
              <a:buNone/>
              <a:defRPr sz="1800" b="1" cap="none"/>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34"/>
          <p:cNvSpPr txBox="1">
            <a:spLocks noGrp="1"/>
          </p:cNvSpPr>
          <p:nvPr>
            <p:ph type="body" idx="6"/>
          </p:nvPr>
        </p:nvSpPr>
        <p:spPr>
          <a:xfrm>
            <a:off x="8153406" y="2633472"/>
            <a:ext cx="3200400" cy="3554040"/>
          </a:xfrm>
          <a:prstGeom prst="rect">
            <a:avLst/>
          </a:prstGeom>
          <a:noFill/>
          <a:ln>
            <a:noFill/>
          </a:ln>
        </p:spPr>
        <p:txBody>
          <a:bodyPr spcFirstLastPara="1" wrap="square" lIns="91425" tIns="45700" rIns="91425" bIns="45700" anchor="t" anchorCtr="0">
            <a:normAutofit/>
          </a:bodyPr>
          <a:lstStyle>
            <a:lvl1pPr marL="457200" lvl="0" indent="-317500" algn="l">
              <a:lnSpc>
                <a:spcPct val="120000"/>
              </a:lnSpc>
              <a:spcBef>
                <a:spcPts val="1000"/>
              </a:spcBef>
              <a:spcAft>
                <a:spcPts val="0"/>
              </a:spcAft>
              <a:buSzPts val="1400"/>
              <a:buChar char="•"/>
              <a:defRPr sz="1400"/>
            </a:lvl1pPr>
            <a:lvl2pPr marL="914400" lvl="1" indent="-317500" algn="l">
              <a:lnSpc>
                <a:spcPct val="120000"/>
              </a:lnSpc>
              <a:spcBef>
                <a:spcPts val="500"/>
              </a:spcBef>
              <a:spcAft>
                <a:spcPts val="0"/>
              </a:spcAft>
              <a:buSzPts val="1400"/>
              <a:buChar char="•"/>
              <a:defRPr sz="1400"/>
            </a:lvl2pPr>
            <a:lvl3pPr marL="1371600" lvl="2" indent="-317500" algn="l">
              <a:lnSpc>
                <a:spcPct val="120000"/>
              </a:lnSpc>
              <a:spcBef>
                <a:spcPts val="500"/>
              </a:spcBef>
              <a:spcAft>
                <a:spcPts val="0"/>
              </a:spcAft>
              <a:buSzPts val="1400"/>
              <a:buChar char="•"/>
              <a:defRPr sz="14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4"/>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4"/>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4"/>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2_Summary">
  <p:cSld name="12_Summary">
    <p:spTree>
      <p:nvGrpSpPr>
        <p:cNvPr id="1" name="Shape 132"/>
        <p:cNvGrpSpPr/>
        <p:nvPr/>
      </p:nvGrpSpPr>
      <p:grpSpPr>
        <a:xfrm>
          <a:off x="0" y="0"/>
          <a:ext cx="0" cy="0"/>
          <a:chOff x="0" y="0"/>
          <a:chExt cx="0" cy="0"/>
        </a:xfrm>
      </p:grpSpPr>
      <p:sp>
        <p:nvSpPr>
          <p:cNvPr id="133" name="Google Shape;133;p35"/>
          <p:cNvSpPr/>
          <p:nvPr/>
        </p:nvSpPr>
        <p:spPr>
          <a:xfrm>
            <a:off x="0" y="0"/>
            <a:ext cx="12192000" cy="21289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4" name="Google Shape;134;p35"/>
          <p:cNvSpPr txBox="1">
            <a:spLocks noGrp="1"/>
          </p:cNvSpPr>
          <p:nvPr>
            <p:ph type="title"/>
          </p:nvPr>
        </p:nvSpPr>
        <p:spPr>
          <a:xfrm>
            <a:off x="914401" y="443553"/>
            <a:ext cx="9914859" cy="13258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5"/>
          <p:cNvSpPr txBox="1">
            <a:spLocks noGrp="1"/>
          </p:cNvSpPr>
          <p:nvPr>
            <p:ph type="body" idx="1"/>
          </p:nvPr>
        </p:nvSpPr>
        <p:spPr>
          <a:xfrm>
            <a:off x="914400" y="2709080"/>
            <a:ext cx="5868537" cy="3467881"/>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35"/>
          <p:cNvSpPr/>
          <p:nvPr/>
        </p:nvSpPr>
        <p:spPr>
          <a:xfrm>
            <a:off x="9844851" y="1"/>
            <a:ext cx="2347150" cy="4454343"/>
          </a:xfrm>
          <a:custGeom>
            <a:avLst/>
            <a:gdLst/>
            <a:ahLst/>
            <a:cxnLst/>
            <a:rect l="l" t="t" r="r" b="b"/>
            <a:pathLst>
              <a:path w="2347151" h="4454343" extrusionOk="0">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7" name="Google Shape;137;p35"/>
          <p:cNvSpPr>
            <a:spLocks noGrp="1"/>
          </p:cNvSpPr>
          <p:nvPr>
            <p:ph type="pic" idx="2"/>
          </p:nvPr>
        </p:nvSpPr>
        <p:spPr>
          <a:xfrm>
            <a:off x="7326184" y="2126134"/>
            <a:ext cx="2434622" cy="2503056"/>
          </a:xfrm>
          <a:prstGeom prst="rect">
            <a:avLst/>
          </a:prstGeom>
          <a:solidFill>
            <a:schemeClr val="accent6"/>
          </a:solidFill>
          <a:ln>
            <a:noFill/>
          </a:ln>
        </p:spPr>
      </p:sp>
      <p:sp>
        <p:nvSpPr>
          <p:cNvPr id="138" name="Google Shape;138;p35"/>
          <p:cNvSpPr>
            <a:spLocks noGrp="1"/>
          </p:cNvSpPr>
          <p:nvPr>
            <p:ph type="pic" idx="3"/>
          </p:nvPr>
        </p:nvSpPr>
        <p:spPr>
          <a:xfrm>
            <a:off x="9759092" y="2118839"/>
            <a:ext cx="2432908" cy="2498880"/>
          </a:xfrm>
          <a:prstGeom prst="rect">
            <a:avLst/>
          </a:prstGeom>
          <a:solidFill>
            <a:srgbClr val="F0C76A"/>
          </a:solidFill>
          <a:ln>
            <a:noFill/>
          </a:ln>
        </p:spPr>
      </p:sp>
      <p:sp>
        <p:nvSpPr>
          <p:cNvPr id="139" name="Google Shape;139;p35"/>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5"/>
          <p:cNvSpPr>
            <a:spLocks noGrp="1"/>
          </p:cNvSpPr>
          <p:nvPr>
            <p:ph type="pic" idx="4"/>
          </p:nvPr>
        </p:nvSpPr>
        <p:spPr>
          <a:xfrm>
            <a:off x="7324344" y="4503573"/>
            <a:ext cx="2434622" cy="2354427"/>
          </a:xfrm>
          <a:prstGeom prst="rect">
            <a:avLst/>
          </a:prstGeom>
          <a:solidFill>
            <a:srgbClr val="F0C76A"/>
          </a:solidFill>
          <a:ln>
            <a:noFill/>
          </a:ln>
        </p:spPr>
      </p:sp>
      <p:sp>
        <p:nvSpPr>
          <p:cNvPr id="141" name="Google Shape;141;p35"/>
          <p:cNvSpPr>
            <a:spLocks noGrp="1"/>
          </p:cNvSpPr>
          <p:nvPr>
            <p:ph type="pic" idx="5"/>
          </p:nvPr>
        </p:nvSpPr>
        <p:spPr>
          <a:xfrm>
            <a:off x="9758966" y="4507560"/>
            <a:ext cx="2434622" cy="2350439"/>
          </a:xfrm>
          <a:prstGeom prst="rect">
            <a:avLst/>
          </a:prstGeom>
          <a:solidFill>
            <a:schemeClr val="accent6"/>
          </a:solidFill>
          <a:ln>
            <a:noFill/>
          </a:ln>
        </p:spPr>
      </p:sp>
      <p:sp>
        <p:nvSpPr>
          <p:cNvPr id="142" name="Google Shape;142;p35"/>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5"/>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2_Blank">
  <p:cSld name="12_Blank">
    <p:spTree>
      <p:nvGrpSpPr>
        <p:cNvPr id="1" name="Shape 144"/>
        <p:cNvGrpSpPr/>
        <p:nvPr/>
      </p:nvGrpSpPr>
      <p:grpSpPr>
        <a:xfrm>
          <a:off x="0" y="0"/>
          <a:ext cx="0" cy="0"/>
          <a:chOff x="0" y="0"/>
          <a:chExt cx="0" cy="0"/>
        </a:xfrm>
      </p:grpSpPr>
      <p:sp>
        <p:nvSpPr>
          <p:cNvPr id="145" name="Google Shape;145;p36"/>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6"/>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
        <p:nvSpPr>
          <p:cNvPr id="148" name="Google Shape;148;p36"/>
          <p:cNvSpPr txBox="1">
            <a:spLocks noGrp="1"/>
          </p:cNvSpPr>
          <p:nvPr>
            <p:ph type="ctrTitle"/>
          </p:nvPr>
        </p:nvSpPr>
        <p:spPr>
          <a:xfrm>
            <a:off x="2067635" y="4626592"/>
            <a:ext cx="8600365" cy="122492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36"/>
          <p:cNvSpPr txBox="1">
            <a:spLocks noGrp="1"/>
          </p:cNvSpPr>
          <p:nvPr>
            <p:ph type="subTitle" idx="1"/>
          </p:nvPr>
        </p:nvSpPr>
        <p:spPr>
          <a:xfrm>
            <a:off x="2067636" y="5936776"/>
            <a:ext cx="6660107" cy="625497"/>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1800"/>
              <a:buChar char="•"/>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0"/>
        <p:cNvGrpSpPr/>
        <p:nvPr/>
      </p:nvGrpSpPr>
      <p:grpSpPr>
        <a:xfrm>
          <a:off x="0" y="0"/>
          <a:ext cx="0" cy="0"/>
          <a:chOff x="0" y="0"/>
          <a:chExt cx="0" cy="0"/>
        </a:xfrm>
      </p:grpSpPr>
      <p:sp>
        <p:nvSpPr>
          <p:cNvPr id="151" name="Google Shape;151;p37"/>
          <p:cNvSpPr txBox="1">
            <a:spLocks noGrp="1"/>
          </p:cNvSpPr>
          <p:nvPr>
            <p:ph type="title"/>
          </p:nvPr>
        </p:nvSpPr>
        <p:spPr>
          <a:xfrm>
            <a:off x="1524000" y="1320800"/>
            <a:ext cx="9144000" cy="309581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5400"/>
              <a:buFont typeface="Abril Fatface"/>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7"/>
          <p:cNvSpPr txBox="1">
            <a:spLocks noGrp="1"/>
          </p:cNvSpPr>
          <p:nvPr>
            <p:ph type="body" idx="1"/>
          </p:nvPr>
        </p:nvSpPr>
        <p:spPr>
          <a:xfrm>
            <a:off x="1523999" y="4589463"/>
            <a:ext cx="9144001"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400"/>
              <a:buNone/>
              <a:defRPr sz="2400">
                <a:solidFill>
                  <a:srgbClr val="888888"/>
                </a:solidFill>
              </a:defRPr>
            </a:lvl1pPr>
            <a:lvl2pPr marL="914400" lvl="1" indent="-228600" algn="l">
              <a:lnSpc>
                <a:spcPct val="120000"/>
              </a:lnSpc>
              <a:spcBef>
                <a:spcPts val="500"/>
              </a:spcBef>
              <a:spcAft>
                <a:spcPts val="0"/>
              </a:spcAft>
              <a:buSzPts val="2000"/>
              <a:buNone/>
              <a:defRPr sz="20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53" name="Google Shape;153;p37"/>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7"/>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7"/>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6"/>
        <p:cNvGrpSpPr/>
        <p:nvPr/>
      </p:nvGrpSpPr>
      <p:grpSpPr>
        <a:xfrm>
          <a:off x="0" y="0"/>
          <a:ext cx="0" cy="0"/>
          <a:chOff x="0" y="0"/>
          <a:chExt cx="0" cy="0"/>
        </a:xfrm>
      </p:grpSpPr>
      <p:sp>
        <p:nvSpPr>
          <p:cNvPr id="157" name="Google Shape;157;p38"/>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38"/>
          <p:cNvSpPr txBox="1">
            <a:spLocks noGrp="1"/>
          </p:cNvSpPr>
          <p:nvPr>
            <p:ph type="body" idx="1"/>
          </p:nvPr>
        </p:nvSpPr>
        <p:spPr>
          <a:xfrm>
            <a:off x="1408813" y="2163725"/>
            <a:ext cx="4610986" cy="401323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38"/>
          <p:cNvSpPr txBox="1">
            <a:spLocks noGrp="1"/>
          </p:cNvSpPr>
          <p:nvPr>
            <p:ph type="body" idx="2"/>
          </p:nvPr>
        </p:nvSpPr>
        <p:spPr>
          <a:xfrm>
            <a:off x="6257260" y="2163725"/>
            <a:ext cx="4853763" cy="401323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38"/>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38"/>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8"/>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39"/>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39"/>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39"/>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8"/>
        <p:cNvGrpSpPr/>
        <p:nvPr/>
      </p:nvGrpSpPr>
      <p:grpSpPr>
        <a:xfrm>
          <a:off x="0" y="0"/>
          <a:ext cx="0" cy="0"/>
          <a:chOff x="0" y="0"/>
          <a:chExt cx="0" cy="0"/>
        </a:xfrm>
      </p:grpSpPr>
      <p:sp>
        <p:nvSpPr>
          <p:cNvPr id="169" name="Google Shape;169;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0" name="Google Shape;170;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SzPts val="3200"/>
              <a:buChar char="•"/>
              <a:defRPr sz="3200"/>
            </a:lvl1pPr>
            <a:lvl2pPr marL="914400" lvl="1" indent="-406400" algn="l">
              <a:lnSpc>
                <a:spcPct val="120000"/>
              </a:lnSpc>
              <a:spcBef>
                <a:spcPts val="500"/>
              </a:spcBef>
              <a:spcAft>
                <a:spcPts val="0"/>
              </a:spcAft>
              <a:buSzPts val="2800"/>
              <a:buChar char="•"/>
              <a:defRPr sz="2800"/>
            </a:lvl2pPr>
            <a:lvl3pPr marL="1371600" lvl="2" indent="-381000" algn="l">
              <a:lnSpc>
                <a:spcPct val="120000"/>
              </a:lnSpc>
              <a:spcBef>
                <a:spcPts val="500"/>
              </a:spcBef>
              <a:spcAft>
                <a:spcPts val="0"/>
              </a:spcAft>
              <a:buSzPts val="2400"/>
              <a:buChar char="•"/>
              <a:defRPr sz="2400"/>
            </a:lvl3pPr>
            <a:lvl4pPr marL="1828800" lvl="3" indent="-355600" algn="l">
              <a:lnSpc>
                <a:spcPct val="120000"/>
              </a:lnSpc>
              <a:spcBef>
                <a:spcPts val="500"/>
              </a:spcBef>
              <a:spcAft>
                <a:spcPts val="0"/>
              </a:spcAft>
              <a:buSzPts val="2000"/>
              <a:buChar char="•"/>
              <a:defRPr sz="2000"/>
            </a:lvl4pPr>
            <a:lvl5pPr marL="2286000" lvl="4" indent="-355600" algn="l">
              <a:lnSpc>
                <a:spcPct val="12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71" name="Google Shape;171;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2" name="Google Shape;172;p40"/>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0"/>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40"/>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5"/>
        <p:cNvGrpSpPr/>
        <p:nvPr/>
      </p:nvGrpSpPr>
      <p:grpSpPr>
        <a:xfrm>
          <a:off x="0" y="0"/>
          <a:ext cx="0" cy="0"/>
          <a:chOff x="0" y="0"/>
          <a:chExt cx="0" cy="0"/>
        </a:xfrm>
      </p:grpSpPr>
      <p:sp>
        <p:nvSpPr>
          <p:cNvPr id="176" name="Google Shape;176;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3200"/>
              <a:buFont typeface="Abril Fatface"/>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7" name="Google Shape;177;p41"/>
          <p:cNvSpPr>
            <a:spLocks noGrp="1"/>
          </p:cNvSpPr>
          <p:nvPr>
            <p:ph type="pic" idx="2"/>
          </p:nvPr>
        </p:nvSpPr>
        <p:spPr>
          <a:xfrm>
            <a:off x="5183188" y="987425"/>
            <a:ext cx="6172200" cy="4873625"/>
          </a:xfrm>
          <a:prstGeom prst="rect">
            <a:avLst/>
          </a:prstGeom>
          <a:noFill/>
          <a:ln>
            <a:noFill/>
          </a:ln>
        </p:spPr>
      </p:sp>
      <p:sp>
        <p:nvSpPr>
          <p:cNvPr id="178" name="Google Shape;178;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79" name="Google Shape;179;p4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1"/>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accent2"/>
              </a:buClr>
              <a:buSzPts val="2800"/>
              <a:buFont typeface="Abril Fatface"/>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2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120000"/>
              </a:lnSpc>
              <a:spcBef>
                <a:spcPts val="0"/>
              </a:spcBef>
              <a:spcAft>
                <a:spcPts val="0"/>
              </a:spcAft>
              <a:buSzPts val="1800"/>
              <a:buChar char="●"/>
              <a:defRPr/>
            </a:lvl1pPr>
            <a:lvl2pPr marL="914400" lvl="1" indent="-317500" algn="l">
              <a:lnSpc>
                <a:spcPct val="120000"/>
              </a:lnSpc>
              <a:spcBef>
                <a:spcPts val="0"/>
              </a:spcBef>
              <a:spcAft>
                <a:spcPts val="0"/>
              </a:spcAft>
              <a:buSzPts val="1400"/>
              <a:buChar char="○"/>
              <a:defRPr/>
            </a:lvl2pPr>
            <a:lvl3pPr marL="1371600" lvl="2" indent="-317500" algn="l">
              <a:lnSpc>
                <a:spcPct val="120000"/>
              </a:lnSpc>
              <a:spcBef>
                <a:spcPts val="0"/>
              </a:spcBef>
              <a:spcAft>
                <a:spcPts val="0"/>
              </a:spcAft>
              <a:buSzPts val="1400"/>
              <a:buChar char="■"/>
              <a:defRPr/>
            </a:lvl3pPr>
            <a:lvl4pPr marL="1828800" lvl="3" indent="-317500" algn="l">
              <a:lnSpc>
                <a:spcPct val="120000"/>
              </a:lnSpc>
              <a:spcBef>
                <a:spcPts val="0"/>
              </a:spcBef>
              <a:spcAft>
                <a:spcPts val="0"/>
              </a:spcAft>
              <a:buSzPts val="1400"/>
              <a:buChar char="●"/>
              <a:defRPr/>
            </a:lvl4pPr>
            <a:lvl5pPr marL="2286000" lvl="4" indent="-317500" algn="l">
              <a:lnSpc>
                <a:spcPct val="120000"/>
              </a:lnSpc>
              <a:spcBef>
                <a:spcPts val="0"/>
              </a:spcBef>
              <a:spcAft>
                <a:spcPts val="0"/>
              </a:spcAft>
              <a:buSzPts val="1400"/>
              <a:buChar char="○"/>
              <a:defRPr/>
            </a:lvl5pPr>
            <a:lvl6pPr marL="2743200" lvl="5" indent="-317500" algn="l">
              <a:lnSpc>
                <a:spcPct val="90000"/>
              </a:lnSpc>
              <a:spcBef>
                <a:spcPts val="0"/>
              </a:spcBef>
              <a:spcAft>
                <a:spcPts val="0"/>
              </a:spcAft>
              <a:buClr>
                <a:schemeClr val="dk1"/>
              </a:buClr>
              <a:buSzPts val="1400"/>
              <a:buChar char="■"/>
              <a:defRPr/>
            </a:lvl6pPr>
            <a:lvl7pPr marL="3200400" lvl="6" indent="-317500" algn="l">
              <a:lnSpc>
                <a:spcPct val="90000"/>
              </a:lnSpc>
              <a:spcBef>
                <a:spcPts val="0"/>
              </a:spcBef>
              <a:spcAft>
                <a:spcPts val="0"/>
              </a:spcAft>
              <a:buClr>
                <a:schemeClr val="dk1"/>
              </a:buClr>
              <a:buSzPts val="1400"/>
              <a:buChar char="●"/>
              <a:defRPr/>
            </a:lvl7pPr>
            <a:lvl8pPr marL="3657600" lvl="7" indent="-317500" algn="l">
              <a:lnSpc>
                <a:spcPct val="90000"/>
              </a:lnSpc>
              <a:spcBef>
                <a:spcPts val="0"/>
              </a:spcBef>
              <a:spcAft>
                <a:spcPts val="0"/>
              </a:spcAft>
              <a:buClr>
                <a:schemeClr val="dk1"/>
              </a:buClr>
              <a:buSzPts val="1400"/>
              <a:buChar char="○"/>
              <a:defRPr/>
            </a:lvl8pPr>
            <a:lvl9pPr marL="4114800" lvl="8" indent="-317500" algn="l">
              <a:lnSpc>
                <a:spcPct val="90000"/>
              </a:lnSpc>
              <a:spcBef>
                <a:spcPts val="0"/>
              </a:spcBef>
              <a:spcAft>
                <a:spcPts val="0"/>
              </a:spcAft>
              <a:buClr>
                <a:schemeClr val="dk1"/>
              </a:buClr>
              <a:buSzPts val="1400"/>
              <a:buChar char="■"/>
              <a:defRPr/>
            </a:lvl9pPr>
          </a:lstStyle>
          <a:p>
            <a:endParaRPr/>
          </a:p>
        </p:txBody>
      </p:sp>
      <p:sp>
        <p:nvSpPr>
          <p:cNvPr id="25" name="Google Shape;25;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1pPr>
            <a:lvl2pPr marL="0" lvl="1"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2pPr>
            <a:lvl3pPr marL="0" lvl="2"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3pPr>
            <a:lvl4pPr marL="0" lvl="3"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4pPr>
            <a:lvl5pPr marL="0" lvl="4"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5pPr>
            <a:lvl6pPr marL="0" lvl="5"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6pPr>
            <a:lvl7pPr marL="0" lvl="6"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7pPr>
            <a:lvl8pPr marL="0" lvl="7"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8pPr>
            <a:lvl9pPr marL="0" lvl="8" indent="0" algn="r">
              <a:buClr>
                <a:srgbClr val="FFFFFF"/>
              </a:buClr>
              <a:buSzPts val="2000"/>
              <a:buFont typeface="Abril Fatface"/>
              <a:buNone/>
              <a:defRPr sz="2000" b="0" i="0" u="none" strike="noStrike" cap="none">
                <a:solidFill>
                  <a:srgbClr val="FFFFFF"/>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en-GB" noProof="0" dirty="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1F6530BF-DDAD-40CB-8B6B-D2DD592EFA13}" type="datetime1">
              <a:rPr lang="en-GB" noProof="0" smtClean="0"/>
              <a:t>23/05/2025</a:t>
            </a:fld>
            <a:endParaRPr lang="en-GB"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en-GB" noProof="0"/>
              <a:t>Click icon to add picture</a:t>
            </a:r>
            <a:endParaRPr lang="en-GB"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endParaRPr lang="en-GB" noProof="0" dirty="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en-GB" noProof="0" dirty="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118324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36"/>
        <p:cNvGrpSpPr/>
        <p:nvPr/>
      </p:nvGrpSpPr>
      <p:grpSpPr>
        <a:xfrm>
          <a:off x="0" y="0"/>
          <a:ext cx="0" cy="0"/>
          <a:chOff x="0" y="0"/>
          <a:chExt cx="0" cy="0"/>
        </a:xfrm>
      </p:grpSpPr>
      <p:sp>
        <p:nvSpPr>
          <p:cNvPr id="37" name="Google Shape;37;p25"/>
          <p:cNvSpPr>
            <a:spLocks noGrp="1"/>
          </p:cNvSpPr>
          <p:nvPr>
            <p:ph type="pic" idx="2"/>
          </p:nvPr>
        </p:nvSpPr>
        <p:spPr>
          <a:xfrm>
            <a:off x="0" y="0"/>
            <a:ext cx="11273115" cy="6858000"/>
          </a:xfrm>
          <a:prstGeom prst="rect">
            <a:avLst/>
          </a:prstGeom>
          <a:solidFill>
            <a:schemeClr val="accent6"/>
          </a:solidFill>
          <a:ln>
            <a:noFill/>
          </a:ln>
        </p:spPr>
      </p:sp>
      <p:sp>
        <p:nvSpPr>
          <p:cNvPr id="38" name="Google Shape;38;p25"/>
          <p:cNvSpPr/>
          <p:nvPr/>
        </p:nvSpPr>
        <p:spPr>
          <a:xfrm rot="10800000">
            <a:off x="0" y="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rgbClr val="116069">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25"/>
          <p:cNvSpPr txBox="1">
            <a:spLocks noGrp="1"/>
          </p:cNvSpPr>
          <p:nvPr>
            <p:ph type="ctrTitle"/>
          </p:nvPr>
        </p:nvSpPr>
        <p:spPr>
          <a:xfrm>
            <a:off x="609521" y="4330696"/>
            <a:ext cx="11582479" cy="2527304"/>
          </a:xfrm>
          <a:prstGeom prst="rect">
            <a:avLst/>
          </a:prstGeom>
          <a:solidFill>
            <a:schemeClr val="accent2">
              <a:alpha val="80000"/>
            </a:schemeClr>
          </a:solidFill>
          <a:ln>
            <a:noFill/>
          </a:ln>
        </p:spPr>
        <p:txBody>
          <a:bodyPr spcFirstLastPara="1" wrap="square" lIns="91425" tIns="45700" rIns="91425" bIns="45700" anchor="t" anchorCtr="0">
            <a:noAutofit/>
          </a:bodyPr>
          <a:lstStyle>
            <a:lvl1pPr lvl="0" algn="l">
              <a:lnSpc>
                <a:spcPct val="280000"/>
              </a:lnSpc>
              <a:spcBef>
                <a:spcPts val="180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5"/>
          <p:cNvSpPr/>
          <p:nvPr/>
        </p:nvSpPr>
        <p:spPr>
          <a:xfrm>
            <a:off x="7477125" y="0"/>
            <a:ext cx="4714875" cy="6858000"/>
          </a:xfrm>
          <a:custGeom>
            <a:avLst/>
            <a:gdLst/>
            <a:ahLst/>
            <a:cxnLst/>
            <a:rect l="l" t="t" r="r" b="b"/>
            <a:pathLst>
              <a:path w="4528607" h="6858000" extrusionOk="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rgbClr val="116069">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25"/>
          <p:cNvSpPr txBox="1">
            <a:spLocks noGrp="1"/>
          </p:cNvSpPr>
          <p:nvPr>
            <p:ph type="body" idx="1"/>
          </p:nvPr>
        </p:nvSpPr>
        <p:spPr>
          <a:xfrm>
            <a:off x="2000614" y="5920740"/>
            <a:ext cx="5476512" cy="7239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SzPts val="2000"/>
              <a:buNone/>
              <a:defRPr sz="2000">
                <a:solidFill>
                  <a:schemeClr val="lt2"/>
                </a:solidFill>
              </a:defRPr>
            </a:lvl1pPr>
            <a:lvl2pPr marL="914400" lvl="1" indent="-228600" algn="l">
              <a:lnSpc>
                <a:spcPct val="120000"/>
              </a:lnSpc>
              <a:spcBef>
                <a:spcPts val="500"/>
              </a:spcBef>
              <a:spcAft>
                <a:spcPts val="0"/>
              </a:spcAft>
              <a:buSzPts val="2000"/>
              <a:buNone/>
              <a:defRPr sz="2000">
                <a:solidFill>
                  <a:schemeClr val="lt2"/>
                </a:solidFill>
              </a:defRPr>
            </a:lvl2pPr>
            <a:lvl3pPr marL="1371600" lvl="2" indent="-228600" algn="l">
              <a:lnSpc>
                <a:spcPct val="120000"/>
              </a:lnSpc>
              <a:spcBef>
                <a:spcPts val="500"/>
              </a:spcBef>
              <a:spcAft>
                <a:spcPts val="0"/>
              </a:spcAft>
              <a:buSzPts val="2000"/>
              <a:buNone/>
              <a:defRPr sz="2000">
                <a:solidFill>
                  <a:schemeClr val="lt2"/>
                </a:solidFill>
              </a:defRPr>
            </a:lvl3pPr>
            <a:lvl4pPr marL="1828800" lvl="3" indent="-228600" algn="l">
              <a:lnSpc>
                <a:spcPct val="120000"/>
              </a:lnSpc>
              <a:spcBef>
                <a:spcPts val="500"/>
              </a:spcBef>
              <a:spcAft>
                <a:spcPts val="0"/>
              </a:spcAft>
              <a:buSzPts val="2000"/>
              <a:buNone/>
              <a:defRPr sz="2000">
                <a:solidFill>
                  <a:schemeClr val="lt2"/>
                </a:solidFill>
              </a:defRPr>
            </a:lvl4pPr>
            <a:lvl5pPr marL="2286000" lvl="4" indent="-228600" algn="l">
              <a:lnSpc>
                <a:spcPct val="120000"/>
              </a:lnSpc>
              <a:spcBef>
                <a:spcPts val="500"/>
              </a:spcBef>
              <a:spcAft>
                <a:spcPts val="0"/>
              </a:spcAft>
              <a:buSzPts val="2000"/>
              <a:buNone/>
              <a:defRPr sz="2000">
                <a:solidFill>
                  <a:schemeClr val="lt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Agenda">
  <p:cSld name="2_Agenda">
    <p:bg>
      <p:bgPr>
        <a:solidFill>
          <a:schemeClr val="accent2"/>
        </a:solidFill>
        <a:effectLst/>
      </p:bgPr>
    </p:bg>
    <p:spTree>
      <p:nvGrpSpPr>
        <p:cNvPr id="1" name="Shape 42"/>
        <p:cNvGrpSpPr/>
        <p:nvPr/>
      </p:nvGrpSpPr>
      <p:grpSpPr>
        <a:xfrm>
          <a:off x="0" y="0"/>
          <a:ext cx="0" cy="0"/>
          <a:chOff x="0" y="0"/>
          <a:chExt cx="0" cy="0"/>
        </a:xfrm>
      </p:grpSpPr>
      <p:sp>
        <p:nvSpPr>
          <p:cNvPr id="43" name="Google Shape;43;p26"/>
          <p:cNvSpPr/>
          <p:nvPr/>
        </p:nvSpPr>
        <p:spPr>
          <a:xfrm>
            <a:off x="0" y="2880244"/>
            <a:ext cx="12192000" cy="3977756"/>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26"/>
          <p:cNvSpPr txBox="1">
            <a:spLocks noGrp="1"/>
          </p:cNvSpPr>
          <p:nvPr>
            <p:ph type="title"/>
          </p:nvPr>
        </p:nvSpPr>
        <p:spPr>
          <a:xfrm>
            <a:off x="914401" y="525440"/>
            <a:ext cx="5390983" cy="19633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6"/>
          <p:cNvSpPr txBox="1">
            <a:spLocks noGrp="1"/>
          </p:cNvSpPr>
          <p:nvPr>
            <p:ph type="body" idx="1"/>
          </p:nvPr>
        </p:nvSpPr>
        <p:spPr>
          <a:xfrm>
            <a:off x="914401" y="3377821"/>
            <a:ext cx="5181600" cy="27991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a:spLocks noGrp="1"/>
          </p:cNvSpPr>
          <p:nvPr>
            <p:ph type="pic" idx="2"/>
          </p:nvPr>
        </p:nvSpPr>
        <p:spPr>
          <a:xfrm>
            <a:off x="6514166" y="-1798"/>
            <a:ext cx="2846566" cy="2872294"/>
          </a:xfrm>
          <a:prstGeom prst="rect">
            <a:avLst/>
          </a:prstGeom>
          <a:solidFill>
            <a:schemeClr val="accent6"/>
          </a:solidFill>
          <a:ln>
            <a:noFill/>
          </a:ln>
        </p:spPr>
      </p:sp>
      <p:sp>
        <p:nvSpPr>
          <p:cNvPr id="48" name="Google Shape;48;p26"/>
          <p:cNvSpPr>
            <a:spLocks noGrp="1"/>
          </p:cNvSpPr>
          <p:nvPr>
            <p:ph type="pic" idx="3"/>
          </p:nvPr>
        </p:nvSpPr>
        <p:spPr>
          <a:xfrm>
            <a:off x="9360733" y="-1798"/>
            <a:ext cx="2826990" cy="2854594"/>
          </a:xfrm>
          <a:prstGeom prst="rect">
            <a:avLst/>
          </a:prstGeom>
          <a:solidFill>
            <a:srgbClr val="F0C76A"/>
          </a:solidFill>
          <a:ln>
            <a:noFill/>
          </a:ln>
        </p:spPr>
      </p:sp>
      <p:sp>
        <p:nvSpPr>
          <p:cNvPr id="49" name="Google Shape;49;p26"/>
          <p:cNvSpPr>
            <a:spLocks noGrp="1"/>
          </p:cNvSpPr>
          <p:nvPr>
            <p:ph type="pic" idx="4"/>
          </p:nvPr>
        </p:nvSpPr>
        <p:spPr>
          <a:xfrm>
            <a:off x="6514169" y="2856391"/>
            <a:ext cx="2846565" cy="4001609"/>
          </a:xfrm>
          <a:prstGeom prst="rect">
            <a:avLst/>
          </a:prstGeom>
          <a:solidFill>
            <a:srgbClr val="F0C76A"/>
          </a:solidFill>
          <a:ln>
            <a:noFill/>
          </a:ln>
        </p:spPr>
      </p:sp>
      <p:sp>
        <p:nvSpPr>
          <p:cNvPr id="50" name="Google Shape;50;p26"/>
          <p:cNvSpPr>
            <a:spLocks noGrp="1"/>
          </p:cNvSpPr>
          <p:nvPr>
            <p:ph type="pic" idx="5"/>
          </p:nvPr>
        </p:nvSpPr>
        <p:spPr>
          <a:xfrm>
            <a:off x="9356456" y="2828943"/>
            <a:ext cx="2835544" cy="4038805"/>
          </a:xfrm>
          <a:prstGeom prst="rect">
            <a:avLst/>
          </a:prstGeom>
          <a:solidFill>
            <a:schemeClr val="accent6"/>
          </a:solidFill>
          <a:ln>
            <a:noFill/>
          </a:ln>
        </p:spPr>
      </p:sp>
      <p:sp>
        <p:nvSpPr>
          <p:cNvPr id="51" name="Google Shape;51;p26"/>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3_Introduction">
  <p:cSld name="3_Introduction">
    <p:spTree>
      <p:nvGrpSpPr>
        <p:cNvPr id="1" name="Shape 53"/>
        <p:cNvGrpSpPr/>
        <p:nvPr/>
      </p:nvGrpSpPr>
      <p:grpSpPr>
        <a:xfrm>
          <a:off x="0" y="0"/>
          <a:ext cx="0" cy="0"/>
          <a:chOff x="0" y="0"/>
          <a:chExt cx="0" cy="0"/>
        </a:xfrm>
      </p:grpSpPr>
      <p:sp>
        <p:nvSpPr>
          <p:cNvPr id="54" name="Google Shape;54;p27"/>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 name="Google Shape;55;p27"/>
          <p:cNvSpPr/>
          <p:nvPr/>
        </p:nvSpPr>
        <p:spPr>
          <a:xfrm>
            <a:off x="0" y="-3537"/>
            <a:ext cx="12192000" cy="4463002"/>
          </a:xfrm>
          <a:custGeom>
            <a:avLst/>
            <a:gdLst/>
            <a:ahLst/>
            <a:cxnLst/>
            <a:rect l="l" t="t" r="r" b="b"/>
            <a:pathLst>
              <a:path w="12192000" h="4463002" extrusionOk="0">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 name="Google Shape;56;p27"/>
          <p:cNvSpPr/>
          <p:nvPr/>
        </p:nvSpPr>
        <p:spPr>
          <a:xfrm>
            <a:off x="0" y="-3537"/>
            <a:ext cx="12192000" cy="4463002"/>
          </a:xfrm>
          <a:custGeom>
            <a:avLst/>
            <a:gdLst/>
            <a:ahLst/>
            <a:cxnLst/>
            <a:rect l="l" t="t" r="r" b="b"/>
            <a:pathLst>
              <a:path w="12192000" h="4463002" extrusionOk="0">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rgbClr val="116069">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 name="Google Shape;57;p27"/>
          <p:cNvSpPr txBox="1">
            <a:spLocks noGrp="1"/>
          </p:cNvSpPr>
          <p:nvPr>
            <p:ph type="title"/>
          </p:nvPr>
        </p:nvSpPr>
        <p:spPr>
          <a:xfrm>
            <a:off x="2743200" y="1"/>
            <a:ext cx="9432315" cy="2198972"/>
          </a:xfrm>
          <a:prstGeom prst="rect">
            <a:avLst/>
          </a:prstGeom>
          <a:solidFill>
            <a:schemeClr val="accent2">
              <a:alpha val="80000"/>
            </a:schemeClr>
          </a:solid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7"/>
          <p:cNvSpPr>
            <a:spLocks noGrp="1"/>
          </p:cNvSpPr>
          <p:nvPr>
            <p:ph type="pic" idx="2"/>
          </p:nvPr>
        </p:nvSpPr>
        <p:spPr>
          <a:xfrm>
            <a:off x="-16483" y="0"/>
            <a:ext cx="2773332" cy="2202508"/>
          </a:xfrm>
          <a:prstGeom prst="rect">
            <a:avLst/>
          </a:prstGeom>
          <a:solidFill>
            <a:schemeClr val="accent6"/>
          </a:solidFill>
          <a:ln>
            <a:noFill/>
          </a:ln>
        </p:spPr>
      </p:sp>
      <p:sp>
        <p:nvSpPr>
          <p:cNvPr id="59" name="Google Shape;59;p27"/>
          <p:cNvSpPr>
            <a:spLocks noGrp="1"/>
          </p:cNvSpPr>
          <p:nvPr>
            <p:ph type="pic" idx="3"/>
          </p:nvPr>
        </p:nvSpPr>
        <p:spPr>
          <a:xfrm>
            <a:off x="-16484" y="2202508"/>
            <a:ext cx="2773332" cy="2327746"/>
          </a:xfrm>
          <a:prstGeom prst="rect">
            <a:avLst/>
          </a:prstGeom>
          <a:solidFill>
            <a:srgbClr val="F0C76A"/>
          </a:solidFill>
          <a:ln>
            <a:noFill/>
          </a:ln>
        </p:spPr>
      </p:sp>
      <p:sp>
        <p:nvSpPr>
          <p:cNvPr id="60" name="Google Shape;60;p27"/>
          <p:cNvSpPr>
            <a:spLocks noGrp="1"/>
          </p:cNvSpPr>
          <p:nvPr>
            <p:ph type="pic" idx="4"/>
          </p:nvPr>
        </p:nvSpPr>
        <p:spPr>
          <a:xfrm>
            <a:off x="-16484" y="4530254"/>
            <a:ext cx="2773332" cy="2327746"/>
          </a:xfrm>
          <a:prstGeom prst="rect">
            <a:avLst/>
          </a:prstGeom>
          <a:solidFill>
            <a:schemeClr val="accent6"/>
          </a:solidFill>
          <a:ln>
            <a:noFill/>
          </a:ln>
        </p:spPr>
      </p:sp>
      <p:sp>
        <p:nvSpPr>
          <p:cNvPr id="61" name="Google Shape;61;p27"/>
          <p:cNvSpPr txBox="1">
            <a:spLocks noGrp="1"/>
          </p:cNvSpPr>
          <p:nvPr>
            <p:ph type="body" idx="1"/>
          </p:nvPr>
        </p:nvSpPr>
        <p:spPr>
          <a:xfrm>
            <a:off x="3352800" y="2794177"/>
            <a:ext cx="7476460" cy="338278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000"/>
              <a:buNone/>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7"/>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accen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accen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accen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accen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accen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accen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accen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accen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accen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break">
  <p:cSld name="4_Section break">
    <p:spTree>
      <p:nvGrpSpPr>
        <p:cNvPr id="1" name="Shape 65"/>
        <p:cNvGrpSpPr/>
        <p:nvPr/>
      </p:nvGrpSpPr>
      <p:grpSpPr>
        <a:xfrm>
          <a:off x="0" y="0"/>
          <a:ext cx="0" cy="0"/>
          <a:chOff x="0" y="0"/>
          <a:chExt cx="0" cy="0"/>
        </a:xfrm>
      </p:grpSpPr>
      <p:sp>
        <p:nvSpPr>
          <p:cNvPr id="66" name="Google Shape;66;p28"/>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 name="Google Shape;67;p28"/>
          <p:cNvSpPr/>
          <p:nvPr/>
        </p:nvSpPr>
        <p:spPr>
          <a:xfrm>
            <a:off x="0" y="0"/>
            <a:ext cx="12192000"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 name="Google Shape;68;p28"/>
          <p:cNvSpPr txBox="1">
            <a:spLocks noGrp="1"/>
          </p:cNvSpPr>
          <p:nvPr>
            <p:ph type="ctrTitle"/>
          </p:nvPr>
        </p:nvSpPr>
        <p:spPr>
          <a:xfrm>
            <a:off x="914400" y="685798"/>
            <a:ext cx="4770783" cy="32174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8"/>
          <p:cNvSpPr>
            <a:spLocks noGrp="1"/>
          </p:cNvSpPr>
          <p:nvPr>
            <p:ph type="pic" idx="2"/>
          </p:nvPr>
        </p:nvSpPr>
        <p:spPr>
          <a:xfrm>
            <a:off x="6057901" y="1"/>
            <a:ext cx="6134099" cy="6857999"/>
          </a:xfrm>
          <a:prstGeom prst="rect">
            <a:avLst/>
          </a:prstGeom>
          <a:solidFill>
            <a:schemeClr val="accent6"/>
          </a:solidFill>
          <a:ln>
            <a:noFill/>
          </a:ln>
        </p:spPr>
      </p:sp>
      <p:sp>
        <p:nvSpPr>
          <p:cNvPr id="70" name="Google Shape;70;p28"/>
          <p:cNvSpPr txBox="1">
            <a:spLocks noGrp="1"/>
          </p:cNvSpPr>
          <p:nvPr>
            <p:ph type="subTitle" idx="1"/>
          </p:nvPr>
        </p:nvSpPr>
        <p:spPr>
          <a:xfrm>
            <a:off x="0" y="4327140"/>
            <a:ext cx="11576868" cy="2530860"/>
          </a:xfrm>
          <a:prstGeom prst="rect">
            <a:avLst/>
          </a:prstGeom>
          <a:solidFill>
            <a:srgbClr val="116069">
              <a:alpha val="80000"/>
            </a:srgbClr>
          </a:solidFill>
          <a:ln>
            <a:noFill/>
          </a:ln>
        </p:spPr>
        <p:txBody>
          <a:bodyPr spcFirstLastPara="1" wrap="square" lIns="91425" tIns="45700" rIns="91425" bIns="45700" anchor="t" anchorCtr="0">
            <a:normAutofit/>
          </a:bodyPr>
          <a:lstStyle>
            <a:lvl1pPr lvl="0" algn="l">
              <a:lnSpc>
                <a:spcPct val="400000"/>
              </a:lnSpc>
              <a:spcBef>
                <a:spcPts val="1000"/>
              </a:spcBef>
              <a:spcAft>
                <a:spcPts val="0"/>
              </a:spcAft>
              <a:buSzPts val="2000"/>
              <a:buNone/>
              <a:defRPr>
                <a:solidFill>
                  <a:schemeClr val="lt2"/>
                </a:solidFill>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71"/>
        <p:cNvGrpSpPr/>
        <p:nvPr/>
      </p:nvGrpSpPr>
      <p:grpSpPr>
        <a:xfrm>
          <a:off x="0" y="0"/>
          <a:ext cx="0" cy="0"/>
          <a:chOff x="0" y="0"/>
          <a:chExt cx="0" cy="0"/>
        </a:xfrm>
      </p:grpSpPr>
      <p:sp>
        <p:nvSpPr>
          <p:cNvPr id="72" name="Google Shape;72;p29"/>
          <p:cNvSpPr txBox="1">
            <a:spLocks noGrp="1"/>
          </p:cNvSpPr>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9"/>
          <p:cNvSpPr txBox="1">
            <a:spLocks noGrp="1"/>
          </p:cNvSpPr>
          <p:nvPr>
            <p:ph type="body" idx="1"/>
          </p:nvPr>
        </p:nvSpPr>
        <p:spPr>
          <a:xfrm>
            <a:off x="914400" y="1919673"/>
            <a:ext cx="9914860" cy="412331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9"/>
          <p:cNvSpPr txBox="1">
            <a:spLocks noGrp="1"/>
          </p:cNvSpPr>
          <p:nvPr>
            <p:ph type="ftr" idx="11"/>
          </p:nvPr>
        </p:nvSpPr>
        <p:spPr>
          <a:xfrm>
            <a:off x="914400" y="6437376"/>
            <a:ext cx="37759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9"/>
          <p:cNvSpPr txBox="1">
            <a:spLocks noGrp="1"/>
          </p:cNvSpPr>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Chart Table TImeline">
  <p:cSld name="6_Chart Table TImeline">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905256" y="448056"/>
            <a:ext cx="9914859" cy="132900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2"/>
              </a:buClr>
              <a:buSzPts val="4000"/>
              <a:buFont typeface="Abril Fatfac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0"/>
          <p:cNvSpPr txBox="1">
            <a:spLocks noGrp="1"/>
          </p:cNvSpPr>
          <p:nvPr>
            <p:ph type="body" idx="1"/>
          </p:nvPr>
        </p:nvSpPr>
        <p:spPr>
          <a:xfrm>
            <a:off x="853440" y="1825625"/>
            <a:ext cx="1050036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1000"/>
              </a:spcBef>
              <a:spcAft>
                <a:spcPts val="0"/>
              </a:spcAft>
              <a:buSzPts val="2000"/>
              <a:buChar char="•"/>
              <a:defRPr sz="2000"/>
            </a:lvl1pPr>
            <a:lvl2pPr marL="914400" lvl="1" indent="-342900" algn="l">
              <a:lnSpc>
                <a:spcPct val="120000"/>
              </a:lnSpc>
              <a:spcBef>
                <a:spcPts val="500"/>
              </a:spcBef>
              <a:spcAft>
                <a:spcPts val="0"/>
              </a:spcAft>
              <a:buSzPts val="1800"/>
              <a:buChar char="•"/>
              <a:defRPr sz="1800"/>
            </a:lvl2pPr>
            <a:lvl3pPr marL="1371600" lvl="2" indent="-330200" algn="l">
              <a:lnSpc>
                <a:spcPct val="120000"/>
              </a:lnSpc>
              <a:spcBef>
                <a:spcPts val="500"/>
              </a:spcBef>
              <a:spcAft>
                <a:spcPts val="0"/>
              </a:spcAft>
              <a:buSzPts val="1600"/>
              <a:buChar char="•"/>
              <a:defRPr sz="1600"/>
            </a:lvl3pPr>
            <a:lvl4pPr marL="1828800" lvl="3" indent="-317500" algn="l">
              <a:lnSpc>
                <a:spcPct val="120000"/>
              </a:lnSpc>
              <a:spcBef>
                <a:spcPts val="500"/>
              </a:spcBef>
              <a:spcAft>
                <a:spcPts val="0"/>
              </a:spcAft>
              <a:buSzPts val="1400"/>
              <a:buChar char="•"/>
              <a:defRPr sz="1400"/>
            </a:lvl4pPr>
            <a:lvl5pPr marL="2286000" lvl="4" indent="-317500" algn="l">
              <a:lnSpc>
                <a:spcPct val="120000"/>
              </a:lnSpc>
              <a:spcBef>
                <a:spcPts val="500"/>
              </a:spcBef>
              <a:spcAft>
                <a:spcPts val="0"/>
              </a:spcAft>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0"/>
          <p:cNvSpPr txBox="1">
            <a:spLocks noGrp="1"/>
          </p:cNvSpPr>
          <p:nvPr>
            <p:ph type="ftr" idx="11"/>
          </p:nvPr>
        </p:nvSpPr>
        <p:spPr>
          <a:xfrm>
            <a:off x="914400" y="6437376"/>
            <a:ext cx="37759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0"/>
          <p:cNvSpPr txBox="1">
            <a:spLocks noGrp="1"/>
          </p:cNvSpPr>
          <p:nvPr>
            <p:ph type="dt" idx="10"/>
          </p:nvPr>
        </p:nvSpPr>
        <p:spPr>
          <a:xfrm>
            <a:off x="9323285" y="6434524"/>
            <a:ext cx="206786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sldNum" idx="12"/>
          </p:nvPr>
        </p:nvSpPr>
        <p:spPr>
          <a:xfrm>
            <a:off x="11391152" y="6434524"/>
            <a:ext cx="693261"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7_Quote">
  <p:cSld name="7_Quote">
    <p:bg>
      <p:bgPr>
        <a:solidFill>
          <a:schemeClr val="accent2"/>
        </a:solidFill>
        <a:effectLst/>
      </p:bgPr>
    </p:bg>
    <p:spTree>
      <p:nvGrpSpPr>
        <p:cNvPr id="1" name="Shape 83"/>
        <p:cNvGrpSpPr/>
        <p:nvPr/>
      </p:nvGrpSpPr>
      <p:grpSpPr>
        <a:xfrm>
          <a:off x="0" y="0"/>
          <a:ext cx="0" cy="0"/>
          <a:chOff x="0" y="0"/>
          <a:chExt cx="0" cy="0"/>
        </a:xfrm>
      </p:grpSpPr>
      <p:sp>
        <p:nvSpPr>
          <p:cNvPr id="84" name="Google Shape;84;p31"/>
          <p:cNvSpPr/>
          <p:nvPr/>
        </p:nvSpPr>
        <p:spPr>
          <a:xfrm rot="-5400000">
            <a:off x="6246663" y="-1789711"/>
            <a:ext cx="3354778" cy="6934200"/>
          </a:xfrm>
          <a:custGeom>
            <a:avLst/>
            <a:gdLst/>
            <a:ahLst/>
            <a:cxnLst/>
            <a:rect l="l" t="t" r="r" b="b"/>
            <a:pathLst>
              <a:path w="2353172" h="4863918" extrusionOk="0">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31"/>
          <p:cNvSpPr txBox="1">
            <a:spLocks noGrp="1"/>
          </p:cNvSpPr>
          <p:nvPr>
            <p:ph type="ctrTitle"/>
          </p:nvPr>
        </p:nvSpPr>
        <p:spPr>
          <a:xfrm>
            <a:off x="1249327" y="919717"/>
            <a:ext cx="5761074" cy="34236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2"/>
              </a:buClr>
              <a:buSzPts val="4000"/>
              <a:buFont typeface="Abril Fatface"/>
              <a:buNone/>
              <a:defRPr>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1"/>
          <p:cNvSpPr txBox="1">
            <a:spLocks noGrp="1"/>
          </p:cNvSpPr>
          <p:nvPr>
            <p:ph type="subTitle" idx="1"/>
          </p:nvPr>
        </p:nvSpPr>
        <p:spPr>
          <a:xfrm>
            <a:off x="1249327" y="4795284"/>
            <a:ext cx="4846674" cy="108452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SzPts val="2000"/>
              <a:buNone/>
              <a:defRPr>
                <a:solidFill>
                  <a:schemeClr val="lt2"/>
                </a:solidFill>
              </a:defRPr>
            </a:lvl1pPr>
            <a:lvl2pPr lvl="1" algn="l">
              <a:lnSpc>
                <a:spcPct val="120000"/>
              </a:lnSpc>
              <a:spcBef>
                <a:spcPts val="500"/>
              </a:spcBef>
              <a:spcAft>
                <a:spcPts val="0"/>
              </a:spcAft>
              <a:buSzPts val="1800"/>
              <a:buChar char="•"/>
              <a:defRPr/>
            </a:lvl2pPr>
            <a:lvl3pPr lvl="2" algn="l">
              <a:lnSpc>
                <a:spcPct val="120000"/>
              </a:lnSpc>
              <a:spcBef>
                <a:spcPts val="500"/>
              </a:spcBef>
              <a:spcAft>
                <a:spcPts val="0"/>
              </a:spcAft>
              <a:buSzPts val="1800"/>
              <a:buChar char="•"/>
              <a:defRPr/>
            </a:lvl3pPr>
            <a:lvl4pPr lvl="3" algn="l">
              <a:lnSpc>
                <a:spcPct val="120000"/>
              </a:lnSpc>
              <a:spcBef>
                <a:spcPts val="500"/>
              </a:spcBef>
              <a:spcAft>
                <a:spcPts val="0"/>
              </a:spcAft>
              <a:buSzPts val="1800"/>
              <a:buChar char="•"/>
              <a:defRPr/>
            </a:lvl4pPr>
            <a:lvl5pPr lvl="4" algn="l">
              <a:lnSpc>
                <a:spcPct val="12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87" name="Google Shape;87;p31"/>
          <p:cNvSpPr/>
          <p:nvPr/>
        </p:nvSpPr>
        <p:spPr>
          <a:xfrm rot="5400000">
            <a:off x="4513861" y="3447061"/>
            <a:ext cx="3354778" cy="3467100"/>
          </a:xfrm>
          <a:custGeom>
            <a:avLst/>
            <a:gdLst/>
            <a:ahLst/>
            <a:cxnLst/>
            <a:rect l="l" t="t" r="r" b="b"/>
            <a:pathLst>
              <a:path w="2353172" h="2431959" extrusionOk="0">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rgbClr val="1160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8" name="Google Shape;88;p31"/>
          <p:cNvSpPr txBox="1">
            <a:spLocks noGrp="1"/>
          </p:cNvSpPr>
          <p:nvPr>
            <p:ph type="ftr" idx="11"/>
          </p:nvPr>
        </p:nvSpPr>
        <p:spPr>
          <a:xfrm>
            <a:off x="1252728" y="6434560"/>
            <a:ext cx="34280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a:spLocks noGrp="1"/>
          </p:cNvSpPr>
          <p:nvPr>
            <p:ph type="pic" idx="2"/>
          </p:nvPr>
        </p:nvSpPr>
        <p:spPr>
          <a:xfrm>
            <a:off x="7924800" y="1"/>
            <a:ext cx="4267200" cy="6858000"/>
          </a:xfrm>
          <a:prstGeom prst="rect">
            <a:avLst/>
          </a:prstGeom>
          <a:solidFill>
            <a:schemeClr val="accent6"/>
          </a:solidFill>
          <a:ln>
            <a:noFill/>
          </a:ln>
        </p:spPr>
      </p:sp>
      <p:sp>
        <p:nvSpPr>
          <p:cNvPr id="90" name="Google Shape;90;p3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chemeClr val="lt2"/>
                </a:solidFill>
                <a:latin typeface="Abril Fatface"/>
                <a:ea typeface="Abril Fatface"/>
                <a:cs typeface="Abril Fatface"/>
                <a:sym typeface="Abril Fatface"/>
              </a:defRPr>
            </a:lvl1pPr>
            <a:lvl2pPr marL="0" marR="0" lvl="1" indent="0" algn="r">
              <a:spcBef>
                <a:spcPts val="0"/>
              </a:spcBef>
              <a:buNone/>
              <a:defRPr sz="2000" b="0" i="0" u="none" strike="noStrike" cap="none">
                <a:solidFill>
                  <a:schemeClr val="lt2"/>
                </a:solidFill>
                <a:latin typeface="Abril Fatface"/>
                <a:ea typeface="Abril Fatface"/>
                <a:cs typeface="Abril Fatface"/>
                <a:sym typeface="Abril Fatface"/>
              </a:defRPr>
            </a:lvl2pPr>
            <a:lvl3pPr marL="0" marR="0" lvl="2" indent="0" algn="r">
              <a:spcBef>
                <a:spcPts val="0"/>
              </a:spcBef>
              <a:buNone/>
              <a:defRPr sz="2000" b="0" i="0" u="none" strike="noStrike" cap="none">
                <a:solidFill>
                  <a:schemeClr val="lt2"/>
                </a:solidFill>
                <a:latin typeface="Abril Fatface"/>
                <a:ea typeface="Abril Fatface"/>
                <a:cs typeface="Abril Fatface"/>
                <a:sym typeface="Abril Fatface"/>
              </a:defRPr>
            </a:lvl3pPr>
            <a:lvl4pPr marL="0" marR="0" lvl="3" indent="0" algn="r">
              <a:spcBef>
                <a:spcPts val="0"/>
              </a:spcBef>
              <a:buNone/>
              <a:defRPr sz="2000" b="0" i="0" u="none" strike="noStrike" cap="none">
                <a:solidFill>
                  <a:schemeClr val="lt2"/>
                </a:solidFill>
                <a:latin typeface="Abril Fatface"/>
                <a:ea typeface="Abril Fatface"/>
                <a:cs typeface="Abril Fatface"/>
                <a:sym typeface="Abril Fatface"/>
              </a:defRPr>
            </a:lvl4pPr>
            <a:lvl5pPr marL="0" marR="0" lvl="4" indent="0" algn="r">
              <a:spcBef>
                <a:spcPts val="0"/>
              </a:spcBef>
              <a:buNone/>
              <a:defRPr sz="2000" b="0" i="0" u="none" strike="noStrike" cap="none">
                <a:solidFill>
                  <a:schemeClr val="lt2"/>
                </a:solidFill>
                <a:latin typeface="Abril Fatface"/>
                <a:ea typeface="Abril Fatface"/>
                <a:cs typeface="Abril Fatface"/>
                <a:sym typeface="Abril Fatface"/>
              </a:defRPr>
            </a:lvl5pPr>
            <a:lvl6pPr marL="0" marR="0" lvl="5" indent="0" algn="r">
              <a:spcBef>
                <a:spcPts val="0"/>
              </a:spcBef>
              <a:buNone/>
              <a:defRPr sz="2000" b="0" i="0" u="none" strike="noStrike" cap="none">
                <a:solidFill>
                  <a:schemeClr val="lt2"/>
                </a:solidFill>
                <a:latin typeface="Abril Fatface"/>
                <a:ea typeface="Abril Fatface"/>
                <a:cs typeface="Abril Fatface"/>
                <a:sym typeface="Abril Fatface"/>
              </a:defRPr>
            </a:lvl6pPr>
            <a:lvl7pPr marL="0" marR="0" lvl="6" indent="0" algn="r">
              <a:spcBef>
                <a:spcPts val="0"/>
              </a:spcBef>
              <a:buNone/>
              <a:defRPr sz="2000" b="0" i="0" u="none" strike="noStrike" cap="none">
                <a:solidFill>
                  <a:schemeClr val="lt2"/>
                </a:solidFill>
                <a:latin typeface="Abril Fatface"/>
                <a:ea typeface="Abril Fatface"/>
                <a:cs typeface="Abril Fatface"/>
                <a:sym typeface="Abril Fatface"/>
              </a:defRPr>
            </a:lvl7pPr>
            <a:lvl8pPr marL="0" marR="0" lvl="7" indent="0" algn="r">
              <a:spcBef>
                <a:spcPts val="0"/>
              </a:spcBef>
              <a:buNone/>
              <a:defRPr sz="2000" b="0" i="0" u="none" strike="noStrike" cap="none">
                <a:solidFill>
                  <a:schemeClr val="lt2"/>
                </a:solidFill>
                <a:latin typeface="Abril Fatface"/>
                <a:ea typeface="Abril Fatface"/>
                <a:cs typeface="Abril Fatface"/>
                <a:sym typeface="Abril Fatface"/>
              </a:defRPr>
            </a:lvl8pPr>
            <a:lvl9pPr marL="0" marR="0" lvl="8" indent="0" algn="r">
              <a:spcBef>
                <a:spcPts val="0"/>
              </a:spcBef>
              <a:buNone/>
              <a:defRPr sz="2000" b="0" i="0" u="none" strike="noStrike" cap="none">
                <a:solidFill>
                  <a:schemeClr val="lt2"/>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21"/>
          <p:cNvSpPr/>
          <p:nvPr/>
        </p:nvSpPr>
        <p:spPr>
          <a:xfrm>
            <a:off x="8839807" y="3732560"/>
            <a:ext cx="3352193" cy="3125440"/>
          </a:xfrm>
          <a:custGeom>
            <a:avLst/>
            <a:gdLst/>
            <a:ahLst/>
            <a:cxnLst/>
            <a:rect l="l" t="t" r="r" b="b"/>
            <a:pathLst>
              <a:path w="3352193" h="3125440" extrusionOk="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21"/>
          <p:cNvSpPr txBox="1">
            <a:spLocks noGrp="1"/>
          </p:cNvSpPr>
          <p:nvPr>
            <p:ph type="ftr" idx="11"/>
          </p:nvPr>
        </p:nvSpPr>
        <p:spPr>
          <a:xfrm>
            <a:off x="914400" y="6434560"/>
            <a:ext cx="34280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accent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21"/>
          <p:cNvSpPr txBox="1">
            <a:spLocks noGrp="1"/>
          </p:cNvSpPr>
          <p:nvPr>
            <p:ph type="title"/>
          </p:nvPr>
        </p:nvSpPr>
        <p:spPr>
          <a:xfrm>
            <a:off x="908775" y="590372"/>
            <a:ext cx="10202248" cy="13258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4000"/>
              <a:buFont typeface="Abril Fatface"/>
              <a:buNone/>
              <a:defRPr sz="4000" b="0" i="0" u="none" strike="noStrike" cap="none">
                <a:solidFill>
                  <a:schemeClr val="accent2"/>
                </a:solidFill>
                <a:latin typeface="Abril Fatface"/>
                <a:ea typeface="Abril Fatface"/>
                <a:cs typeface="Abril Fatface"/>
                <a:sym typeface="Abril Fatfac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1"/>
          <p:cNvSpPr txBox="1">
            <a:spLocks noGrp="1"/>
          </p:cNvSpPr>
          <p:nvPr>
            <p:ph type="body" idx="1"/>
          </p:nvPr>
        </p:nvSpPr>
        <p:spPr>
          <a:xfrm>
            <a:off x="918825" y="1916262"/>
            <a:ext cx="10192198" cy="413348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accent5"/>
              </a:buClr>
              <a:buSzPts val="2000"/>
              <a:buFont typeface="Arial"/>
              <a:buChar char="•"/>
              <a:defRPr sz="2000" b="0" i="0" u="none" strike="noStrike" cap="none">
                <a:solidFill>
                  <a:schemeClr val="dk2"/>
                </a:solidFill>
                <a:latin typeface="Arial"/>
                <a:ea typeface="Arial"/>
                <a:cs typeface="Arial"/>
                <a:sym typeface="Arial"/>
              </a:defRPr>
            </a:lvl1pPr>
            <a:lvl2pPr marL="914400" marR="0" lvl="1" indent="-342900" algn="l" rtl="0">
              <a:lnSpc>
                <a:spcPct val="120000"/>
              </a:lnSpc>
              <a:spcBef>
                <a:spcPts val="500"/>
              </a:spcBef>
              <a:spcAft>
                <a:spcPts val="0"/>
              </a:spcAft>
              <a:buClr>
                <a:schemeClr val="accent5"/>
              </a:buClr>
              <a:buSzPts val="1800"/>
              <a:buFont typeface="Arial"/>
              <a:buChar char="•"/>
              <a:defRPr sz="1800" b="0" i="0" u="none" strike="noStrike" cap="none">
                <a:solidFill>
                  <a:schemeClr val="dk2"/>
                </a:solidFill>
                <a:latin typeface="Arial"/>
                <a:ea typeface="Arial"/>
                <a:cs typeface="Arial"/>
                <a:sym typeface="Arial"/>
              </a:defRPr>
            </a:lvl2pPr>
            <a:lvl3pPr marL="1371600" marR="0" lvl="2" indent="-330200" algn="l" rtl="0">
              <a:lnSpc>
                <a:spcPct val="120000"/>
              </a:lnSpc>
              <a:spcBef>
                <a:spcPts val="500"/>
              </a:spcBef>
              <a:spcAft>
                <a:spcPts val="0"/>
              </a:spcAft>
              <a:buClr>
                <a:schemeClr val="accent5"/>
              </a:buClr>
              <a:buSzPts val="1600"/>
              <a:buFont typeface="Arial"/>
              <a:buChar char="•"/>
              <a:defRPr sz="1600" b="0" i="0" u="none" strike="noStrike" cap="none">
                <a:solidFill>
                  <a:schemeClr val="dk2"/>
                </a:solidFill>
                <a:latin typeface="Arial"/>
                <a:ea typeface="Arial"/>
                <a:cs typeface="Arial"/>
                <a:sym typeface="Arial"/>
              </a:defRPr>
            </a:lvl3pPr>
            <a:lvl4pPr marL="1828800" marR="0" lvl="3"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20000"/>
              </a:lnSpc>
              <a:spcBef>
                <a:spcPts val="500"/>
              </a:spcBef>
              <a:spcAft>
                <a:spcPts val="0"/>
              </a:spcAft>
              <a:buClr>
                <a:schemeClr val="accent5"/>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4" name="Google Shape;14;p21"/>
          <p:cNvSpPr txBox="1">
            <a:spLocks noGrp="1"/>
          </p:cNvSpPr>
          <p:nvPr>
            <p:ph type="dt" idx="10"/>
          </p:nvPr>
        </p:nvSpPr>
        <p:spPr>
          <a:xfrm>
            <a:off x="9017000" y="6433202"/>
            <a:ext cx="2374150" cy="36784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21"/>
          <p:cNvSpPr txBox="1">
            <a:spLocks noGrp="1"/>
          </p:cNvSpPr>
          <p:nvPr>
            <p:ph type="sldNum" idx="12"/>
          </p:nvPr>
        </p:nvSpPr>
        <p:spPr>
          <a:xfrm>
            <a:off x="11391150" y="6433203"/>
            <a:ext cx="693263" cy="36784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FFFFF"/>
                </a:solidFill>
                <a:latin typeface="Abril Fatface"/>
                <a:ea typeface="Abril Fatface"/>
                <a:cs typeface="Abril Fatface"/>
                <a:sym typeface="Abril Fatface"/>
              </a:defRPr>
            </a:lvl1pPr>
            <a:lvl2pPr marL="0" marR="0" lvl="1" indent="0" algn="r" rtl="0">
              <a:spcBef>
                <a:spcPts val="0"/>
              </a:spcBef>
              <a:buNone/>
              <a:defRPr sz="2000" b="0" i="0" u="none" strike="noStrike" cap="none">
                <a:solidFill>
                  <a:srgbClr val="FFFFFF"/>
                </a:solidFill>
                <a:latin typeface="Abril Fatface"/>
                <a:ea typeface="Abril Fatface"/>
                <a:cs typeface="Abril Fatface"/>
                <a:sym typeface="Abril Fatface"/>
              </a:defRPr>
            </a:lvl2pPr>
            <a:lvl3pPr marL="0" marR="0" lvl="2" indent="0" algn="r" rtl="0">
              <a:spcBef>
                <a:spcPts val="0"/>
              </a:spcBef>
              <a:buNone/>
              <a:defRPr sz="2000" b="0" i="0" u="none" strike="noStrike" cap="none">
                <a:solidFill>
                  <a:srgbClr val="FFFFFF"/>
                </a:solidFill>
                <a:latin typeface="Abril Fatface"/>
                <a:ea typeface="Abril Fatface"/>
                <a:cs typeface="Abril Fatface"/>
                <a:sym typeface="Abril Fatface"/>
              </a:defRPr>
            </a:lvl3pPr>
            <a:lvl4pPr marL="0" marR="0" lvl="3" indent="0" algn="r" rtl="0">
              <a:spcBef>
                <a:spcPts val="0"/>
              </a:spcBef>
              <a:buNone/>
              <a:defRPr sz="2000" b="0" i="0" u="none" strike="noStrike" cap="none">
                <a:solidFill>
                  <a:srgbClr val="FFFFFF"/>
                </a:solidFill>
                <a:latin typeface="Abril Fatface"/>
                <a:ea typeface="Abril Fatface"/>
                <a:cs typeface="Abril Fatface"/>
                <a:sym typeface="Abril Fatface"/>
              </a:defRPr>
            </a:lvl4pPr>
            <a:lvl5pPr marL="0" marR="0" lvl="4" indent="0" algn="r" rtl="0">
              <a:spcBef>
                <a:spcPts val="0"/>
              </a:spcBef>
              <a:buNone/>
              <a:defRPr sz="2000" b="0" i="0" u="none" strike="noStrike" cap="none">
                <a:solidFill>
                  <a:srgbClr val="FFFFFF"/>
                </a:solidFill>
                <a:latin typeface="Abril Fatface"/>
                <a:ea typeface="Abril Fatface"/>
                <a:cs typeface="Abril Fatface"/>
                <a:sym typeface="Abril Fatface"/>
              </a:defRPr>
            </a:lvl5pPr>
            <a:lvl6pPr marL="0" marR="0" lvl="5" indent="0" algn="r" rtl="0">
              <a:spcBef>
                <a:spcPts val="0"/>
              </a:spcBef>
              <a:buNone/>
              <a:defRPr sz="2000" b="0" i="0" u="none" strike="noStrike" cap="none">
                <a:solidFill>
                  <a:srgbClr val="FFFFFF"/>
                </a:solidFill>
                <a:latin typeface="Abril Fatface"/>
                <a:ea typeface="Abril Fatface"/>
                <a:cs typeface="Abril Fatface"/>
                <a:sym typeface="Abril Fatface"/>
              </a:defRPr>
            </a:lvl6pPr>
            <a:lvl7pPr marL="0" marR="0" lvl="6" indent="0" algn="r" rtl="0">
              <a:spcBef>
                <a:spcPts val="0"/>
              </a:spcBef>
              <a:buNone/>
              <a:defRPr sz="2000" b="0" i="0" u="none" strike="noStrike" cap="none">
                <a:solidFill>
                  <a:srgbClr val="FFFFFF"/>
                </a:solidFill>
                <a:latin typeface="Abril Fatface"/>
                <a:ea typeface="Abril Fatface"/>
                <a:cs typeface="Abril Fatface"/>
                <a:sym typeface="Abril Fatface"/>
              </a:defRPr>
            </a:lvl7pPr>
            <a:lvl8pPr marL="0" marR="0" lvl="7" indent="0" algn="r" rtl="0">
              <a:spcBef>
                <a:spcPts val="0"/>
              </a:spcBef>
              <a:buNone/>
              <a:defRPr sz="2000" b="0" i="0" u="none" strike="noStrike" cap="none">
                <a:solidFill>
                  <a:srgbClr val="FFFFFF"/>
                </a:solidFill>
                <a:latin typeface="Abril Fatface"/>
                <a:ea typeface="Abril Fatface"/>
                <a:cs typeface="Abril Fatface"/>
                <a:sym typeface="Abril Fatface"/>
              </a:defRPr>
            </a:lvl8pPr>
            <a:lvl9pPr marL="0" marR="0" lvl="8" indent="0" algn="r" rtl="0">
              <a:spcBef>
                <a:spcPts val="0"/>
              </a:spcBef>
              <a:buNone/>
              <a:defRPr sz="2000" b="0" i="0" u="none" strike="noStrike" cap="none">
                <a:solidFill>
                  <a:srgbClr val="FFFFFF"/>
                </a:solidFill>
                <a:latin typeface="Abril Fatface"/>
                <a:ea typeface="Abril Fatface"/>
                <a:cs typeface="Abril Fatface"/>
                <a:sym typeface="Abril Fatfac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6" pos="4416">
          <p15:clr>
            <a:srgbClr val="F26B43"/>
          </p15:clr>
        </p15:guide>
        <p15:guide id="7" pos="5568">
          <p15:clr>
            <a:srgbClr val="F26B43"/>
          </p15:clr>
        </p15:guide>
        <p15:guide id="8" pos="7296">
          <p15:clr>
            <a:srgbClr val="F26B43"/>
          </p15:clr>
        </p15:guide>
        <p15:guide id="9" pos="2688">
          <p15:clr>
            <a:srgbClr val="F26B43"/>
          </p15:clr>
        </p15:guide>
        <p15:guide id="10" pos="1536">
          <p15:clr>
            <a:srgbClr val="F26B43"/>
          </p15:clr>
        </p15:guide>
        <p15:guide id="11" pos="384">
          <p15:clr>
            <a:srgbClr val="F26B43"/>
          </p15:clr>
        </p15:guide>
        <p15:guide id="12" pos="2112">
          <p15:clr>
            <a:srgbClr val="F26B43"/>
          </p15:clr>
        </p15:guide>
        <p15:guide id="13" pos="4992">
          <p15:clr>
            <a:srgbClr val="F26B43"/>
          </p15:clr>
        </p15:guide>
        <p15:guide id="14" pos="6720">
          <p15:clr>
            <a:srgbClr val="F26B43"/>
          </p15:clr>
        </p15:guide>
        <p15:guide id="15" pos="960">
          <p15:clr>
            <a:srgbClr val="F26B43"/>
          </p15:clr>
        </p15:guide>
        <p15:guide id="16" pos="3264">
          <p15:clr>
            <a:srgbClr val="F26B43"/>
          </p15:clr>
        </p15:guide>
        <p15:guide id="17" orient="horz" pos="1008">
          <p15:clr>
            <a:srgbClr val="F26B43"/>
          </p15:clr>
        </p15:guide>
        <p15:guide id="18" orient="horz" pos="3888">
          <p15:clr>
            <a:srgbClr val="F26B43"/>
          </p15:clr>
        </p15:guide>
        <p15:guide id="19" pos="6144">
          <p15:clr>
            <a:srgbClr val="F26B43"/>
          </p15:clr>
        </p15:guide>
        <p15:guide id="20" orient="horz" pos="1584">
          <p15:clr>
            <a:srgbClr val="F26B43"/>
          </p15:clr>
        </p15:guide>
        <p15:guide id="21" pos="576">
          <p15:clr>
            <a:srgbClr val="F26B43"/>
          </p15:clr>
        </p15:guide>
        <p15:guide id="22" pos="7104">
          <p15:clr>
            <a:srgbClr val="F26B43"/>
          </p15:clr>
        </p15:guide>
        <p15:guide id="23" pos="768">
          <p15:clr>
            <a:srgbClr val="F26B43"/>
          </p15:clr>
        </p15:guide>
        <p15:guide id="24"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
          <p:cNvSpPr txBox="1">
            <a:spLocks noGrp="1"/>
          </p:cNvSpPr>
          <p:nvPr>
            <p:ph type="ctrTitle"/>
          </p:nvPr>
        </p:nvSpPr>
        <p:spPr>
          <a:xfrm>
            <a:off x="415611" y="992765"/>
            <a:ext cx="11360800" cy="3112891"/>
          </a:xfrm>
          <a:prstGeom prst="rect">
            <a:avLst/>
          </a:prstGeom>
          <a:noFill/>
          <a:ln>
            <a:noFill/>
          </a:ln>
        </p:spPr>
        <p:txBody>
          <a:bodyPr spcFirstLastPara="1" wrap="square" lIns="121900" tIns="121900" rIns="121900" bIns="121900" anchor="b" anchorCtr="0">
            <a:normAutofit/>
          </a:bodyPr>
          <a:lstStyle/>
          <a:p>
            <a:pPr marL="0" lvl="0" indent="0" algn="ctr" rtl="0">
              <a:lnSpc>
                <a:spcPct val="100000"/>
              </a:lnSpc>
              <a:spcBef>
                <a:spcPts val="0"/>
              </a:spcBef>
              <a:spcAft>
                <a:spcPts val="0"/>
              </a:spcAft>
              <a:buClr>
                <a:schemeClr val="accent2"/>
              </a:buClr>
              <a:buSzPts val="5400"/>
              <a:buFont typeface="Times New Roman"/>
              <a:buNone/>
            </a:pPr>
            <a:r>
              <a:rPr lang="en-GB" sz="4000" dirty="0">
                <a:latin typeface="Times New Roman"/>
                <a:ea typeface="Times New Roman"/>
                <a:cs typeface="Times New Roman"/>
                <a:sym typeface="Times New Roman"/>
              </a:rPr>
              <a:t>ANALYZING AND VISUALIZATION REGIONAL SALES PERFORMANCE</a:t>
            </a:r>
          </a:p>
        </p:txBody>
      </p:sp>
      <p:sp>
        <p:nvSpPr>
          <p:cNvPr id="187" name="Google Shape;187;p1"/>
          <p:cNvSpPr txBox="1">
            <a:spLocks noGrp="1"/>
          </p:cNvSpPr>
          <p:nvPr>
            <p:ph type="subTitle" idx="1"/>
          </p:nvPr>
        </p:nvSpPr>
        <p:spPr>
          <a:xfrm>
            <a:off x="415611" y="4759693"/>
            <a:ext cx="11360800" cy="1056800"/>
          </a:xfrm>
          <a:prstGeom prst="rect">
            <a:avLst/>
          </a:prstGeom>
          <a:noFill/>
          <a:ln>
            <a:noFill/>
          </a:ln>
        </p:spPr>
        <p:txBody>
          <a:bodyPr spcFirstLastPara="1" wrap="square" lIns="121900" tIns="121900" rIns="121900" bIns="121900" anchor="t" anchorCtr="0">
            <a:normAutofit/>
          </a:bodyPr>
          <a:lstStyle/>
          <a:p>
            <a:pPr marL="0" lvl="0" indent="0" algn="ctr" rtl="0">
              <a:lnSpc>
                <a:spcPct val="120000"/>
              </a:lnSpc>
              <a:spcBef>
                <a:spcPts val="0"/>
              </a:spcBef>
              <a:spcAft>
                <a:spcPts val="0"/>
              </a:spcAft>
              <a:buSzPts val="1600"/>
              <a:buNone/>
            </a:pPr>
            <a:r>
              <a:rPr lang="en"/>
              <a:t>JEYASHREE PALANI</a:t>
            </a:r>
            <a:endParaRPr/>
          </a:p>
          <a:p>
            <a:pPr marL="0" lvl="0" indent="0" algn="ctr" rtl="0">
              <a:lnSpc>
                <a:spcPct val="120000"/>
              </a:lnSpc>
              <a:spcBef>
                <a:spcPts val="0"/>
              </a:spcBef>
              <a:spcAft>
                <a:spcPts val="0"/>
              </a:spcAft>
              <a:buSzPts val="1600"/>
              <a:buNone/>
            </a:pPr>
            <a:r>
              <a:rPr lang="en"/>
              <a:t>25/04/2025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5DC78F10-E147-C92E-BC03-CF92A48AC95C}"/>
            </a:ext>
          </a:extLst>
        </p:cNvPr>
        <p:cNvGrpSpPr/>
        <p:nvPr/>
      </p:nvGrpSpPr>
      <p:grpSpPr>
        <a:xfrm>
          <a:off x="0" y="0"/>
          <a:ext cx="0" cy="0"/>
          <a:chOff x="0" y="0"/>
          <a:chExt cx="0" cy="0"/>
        </a:xfrm>
      </p:grpSpPr>
      <p:sp>
        <p:nvSpPr>
          <p:cNvPr id="220" name="Google Shape;220;p6">
            <a:extLst>
              <a:ext uri="{FF2B5EF4-FFF2-40B4-BE49-F238E27FC236}">
                <a16:creationId xmlns:a16="http://schemas.microsoft.com/office/drawing/2014/main" id="{4C295612-115F-F5E2-CB18-41C8CB1FAC28}"/>
              </a:ext>
            </a:extLst>
          </p:cNvPr>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RECOMMENDATIONS</a:t>
            </a:r>
          </a:p>
        </p:txBody>
      </p:sp>
      <p:sp>
        <p:nvSpPr>
          <p:cNvPr id="221" name="Google Shape;221;p6">
            <a:extLst>
              <a:ext uri="{FF2B5EF4-FFF2-40B4-BE49-F238E27FC236}">
                <a16:creationId xmlns:a16="http://schemas.microsoft.com/office/drawing/2014/main" id="{E6560FFB-34B9-7C6A-5B74-287139F04526}"/>
              </a:ext>
            </a:extLst>
          </p:cNvPr>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 given Dataset has been </a:t>
            </a:r>
            <a:r>
              <a:rPr lang="en-GB" sz="1600" dirty="0" err="1">
                <a:solidFill>
                  <a:schemeClr val="dk1"/>
                </a:solidFill>
                <a:latin typeface="Times New Roman"/>
                <a:ea typeface="Times New Roman"/>
                <a:cs typeface="Times New Roman"/>
                <a:sym typeface="Times New Roman"/>
              </a:rPr>
              <a:t>analyzed</a:t>
            </a:r>
            <a:r>
              <a:rPr lang="en-GB" sz="1600" dirty="0">
                <a:solidFill>
                  <a:schemeClr val="dk1"/>
                </a:solidFill>
                <a:latin typeface="Times New Roman"/>
                <a:ea typeface="Times New Roman"/>
                <a:cs typeface="Times New Roman"/>
                <a:sym typeface="Times New Roman"/>
              </a:rPr>
              <a:t> with Excel formulas, Pivot Tables and Charts for better Interpretation and Analysis.</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It represents that ABC Electronics has Highest Sales in “East Region” and the Highest Selling Product Category is “Clothing”.</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However, The “West” region is comparatively low in Sales than the other regions. But The “Electronics” category has high sales in the west Region. So, ABC Electronics should focus more on the “West” Region by changing the Sales strategy and promote other product categories like Furniture, clothing, etc. They can also increase their sales by Giving Discounts on some Categories.</a:t>
            </a:r>
          </a:p>
        </p:txBody>
      </p:sp>
      <p:sp>
        <p:nvSpPr>
          <p:cNvPr id="222" name="Google Shape;222;p6">
            <a:extLst>
              <a:ext uri="{FF2B5EF4-FFF2-40B4-BE49-F238E27FC236}">
                <a16:creationId xmlns:a16="http://schemas.microsoft.com/office/drawing/2014/main" id="{7E964C9C-D254-8147-2053-D4D1F29EE537}"/>
              </a:ext>
            </a:extLst>
          </p:cNvPr>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4877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rtlCol="0"/>
          <a:lstStyle/>
          <a:p>
            <a:pPr rtl="0"/>
            <a:r>
              <a:rPr lang="en-GB" dirty="0"/>
              <a:t>Thank you</a:t>
            </a:r>
          </a:p>
        </p:txBody>
      </p:sp>
      <p:sp>
        <p:nvSpPr>
          <p:cNvPr id="8" name="Subtitle 7">
            <a:extLst>
              <a:ext uri="{FF2B5EF4-FFF2-40B4-BE49-F238E27FC236}">
                <a16:creationId xmlns:a16="http://schemas.microsoft.com/office/drawing/2014/main" id="{9A294210-0A3A-40B7-8019-FDFD9DA7592B}"/>
              </a:ext>
            </a:extLst>
          </p:cNvPr>
          <p:cNvSpPr>
            <a:spLocks noGrp="1"/>
          </p:cNvSpPr>
          <p:nvPr>
            <p:ph type="subTitle" idx="1"/>
          </p:nvPr>
        </p:nvSpPr>
        <p:spPr>
          <a:xfrm>
            <a:off x="5416330" y="4006569"/>
            <a:ext cx="3640478" cy="433938"/>
          </a:xfrm>
        </p:spPr>
        <p:txBody>
          <a:bodyPr rtlCol="0">
            <a:normAutofit fontScale="77500" lnSpcReduction="20000"/>
          </a:bodyPr>
          <a:lstStyle/>
          <a:p>
            <a:pPr rtl="0"/>
            <a:r>
              <a:rPr lang="en-GB" dirty="0"/>
              <a:t>jeyashree.palani@gmail.com</a:t>
            </a:r>
          </a:p>
        </p:txBody>
      </p:sp>
      <p:pic>
        <p:nvPicPr>
          <p:cNvPr id="11" name="Picture 10">
            <a:extLst>
              <a:ext uri="{FF2B5EF4-FFF2-40B4-BE49-F238E27FC236}">
                <a16:creationId xmlns:a16="http://schemas.microsoft.com/office/drawing/2014/main" id="{982B30FA-B3F8-DE30-DDAE-8D5C93708037}"/>
              </a:ext>
            </a:extLst>
          </p:cNvPr>
          <p:cNvPicPr>
            <a:picLocks noChangeAspect="1"/>
          </p:cNvPicPr>
          <p:nvPr/>
        </p:nvPicPr>
        <p:blipFill>
          <a:blip r:embed="rId4"/>
          <a:stretch>
            <a:fillRect/>
          </a:stretch>
        </p:blipFill>
        <p:spPr>
          <a:xfrm>
            <a:off x="4834472" y="4828342"/>
            <a:ext cx="581858" cy="581858"/>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p>
            <a:pPr marL="0" lvl="0" indent="0" algn="just" rtl="0">
              <a:lnSpc>
                <a:spcPct val="100000"/>
              </a:lnSpc>
              <a:spcBef>
                <a:spcPts val="0"/>
              </a:spcBef>
              <a:spcAft>
                <a:spcPts val="0"/>
              </a:spcAft>
              <a:buClr>
                <a:schemeClr val="dk1"/>
              </a:buClr>
              <a:buSzPts val="1100"/>
              <a:buNone/>
            </a:pPr>
            <a:endParaRPr sz="2800" dirty="0">
              <a:solidFill>
                <a:schemeClr val="dk1"/>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ts val="1800"/>
              <a:buNone/>
            </a:pPr>
            <a:r>
              <a:rPr lang="en" dirty="0">
                <a:solidFill>
                  <a:schemeClr val="tx1"/>
                </a:solidFill>
                <a:latin typeface="Times New Roman"/>
                <a:ea typeface="Times New Roman"/>
                <a:cs typeface="Times New Roman"/>
                <a:sym typeface="Times New Roman"/>
              </a:rPr>
              <a:t>ABC Electronics wants to assess its sales performance across different regions and product categories. </a:t>
            </a:r>
          </a:p>
          <a:p>
            <a:pPr marL="0" lvl="0" indent="0" algn="just" rtl="0">
              <a:lnSpc>
                <a:spcPct val="120000"/>
              </a:lnSpc>
              <a:spcBef>
                <a:spcPts val="0"/>
              </a:spcBef>
              <a:spcAft>
                <a:spcPts val="0"/>
              </a:spcAft>
              <a:buSzPts val="1800"/>
              <a:buNone/>
            </a:pPr>
            <a:endParaRPr lang="en" dirty="0">
              <a:solidFill>
                <a:schemeClr val="tx1"/>
              </a:solidFill>
              <a:latin typeface="Times New Roman"/>
              <a:ea typeface="Times New Roman"/>
              <a:cs typeface="Times New Roman"/>
              <a:sym typeface="Times New Roman"/>
            </a:endParaRPr>
          </a:p>
          <a:p>
            <a:pPr marL="0" lvl="0" indent="0" algn="just" rtl="0">
              <a:lnSpc>
                <a:spcPct val="120000"/>
              </a:lnSpc>
              <a:spcBef>
                <a:spcPts val="0"/>
              </a:spcBef>
              <a:spcAft>
                <a:spcPts val="0"/>
              </a:spcAft>
              <a:buSzPts val="1800"/>
              <a:buNone/>
            </a:pPr>
            <a:r>
              <a:rPr lang="en" dirty="0">
                <a:solidFill>
                  <a:schemeClr val="tx1"/>
                </a:solidFill>
                <a:latin typeface="Times New Roman"/>
                <a:ea typeface="Times New Roman"/>
                <a:cs typeface="Times New Roman"/>
                <a:sym typeface="Times New Roman"/>
              </a:rPr>
              <a:t>We have presented a summarized report on the Regional Sales performance with Visual Insights, which helps in analysing:</a:t>
            </a:r>
          </a:p>
          <a:p>
            <a:pPr marL="0" lvl="0" indent="0" algn="just" rtl="0">
              <a:lnSpc>
                <a:spcPct val="120000"/>
              </a:lnSpc>
              <a:spcBef>
                <a:spcPts val="0"/>
              </a:spcBef>
              <a:spcAft>
                <a:spcPts val="0"/>
              </a:spcAft>
              <a:buSzPts val="1800"/>
              <a:buNone/>
            </a:pPr>
            <a:endParaRPr lang="en" dirty="0">
              <a:solidFill>
                <a:schemeClr val="tx1"/>
              </a:solidFill>
              <a:latin typeface="Times New Roman"/>
              <a:ea typeface="Times New Roman"/>
              <a:cs typeface="Times New Roman"/>
              <a:sym typeface="Times New Roman"/>
            </a:endParaRPr>
          </a:p>
          <a:p>
            <a:pPr marL="285750" indent="-285750" algn="just"/>
            <a:r>
              <a:rPr lang="en" dirty="0">
                <a:solidFill>
                  <a:schemeClr val="tx1"/>
                </a:solidFill>
                <a:latin typeface="Times New Roman"/>
                <a:ea typeface="Times New Roman"/>
                <a:cs typeface="Times New Roman"/>
                <a:sym typeface="Times New Roman"/>
              </a:rPr>
              <a:t>Top-performing categories,</a:t>
            </a:r>
          </a:p>
          <a:p>
            <a:pPr marL="285750" indent="-285750" algn="just"/>
            <a:r>
              <a:rPr lang="en" dirty="0">
                <a:solidFill>
                  <a:schemeClr val="tx1"/>
                </a:solidFill>
                <a:latin typeface="Times New Roman"/>
                <a:ea typeface="Times New Roman"/>
                <a:cs typeface="Times New Roman"/>
                <a:sym typeface="Times New Roman"/>
              </a:rPr>
              <a:t>Regions and trends. </a:t>
            </a:r>
            <a:endParaRPr dirty="0">
              <a:solidFill>
                <a:schemeClr val="dk1"/>
              </a:solidFill>
              <a:latin typeface="Times New Roman"/>
              <a:ea typeface="Times New Roman"/>
              <a:cs typeface="Times New Roman"/>
              <a:sym typeface="Times New Roman"/>
            </a:endParaRPr>
          </a:p>
          <a:p>
            <a:pPr marL="0" lvl="0" indent="0" algn="just" rtl="0">
              <a:lnSpc>
                <a:spcPct val="120000"/>
              </a:lnSpc>
              <a:spcBef>
                <a:spcPts val="1600"/>
              </a:spcBef>
              <a:spcAft>
                <a:spcPts val="1600"/>
              </a:spcAft>
              <a:buSzPts val="1800"/>
              <a:buNone/>
            </a:pPr>
            <a:endParaRPr dirty="0">
              <a:solidFill>
                <a:schemeClr val="dk1"/>
              </a:solidFill>
              <a:latin typeface="Times New Roman"/>
              <a:ea typeface="Times New Roman"/>
              <a:cs typeface="Times New Roman"/>
              <a:sym typeface="Times New Roman"/>
            </a:endParaRPr>
          </a:p>
        </p:txBody>
      </p:sp>
      <p:sp>
        <p:nvSpPr>
          <p:cNvPr id="200" name="Google Shape;200;p3"/>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 dirty="0"/>
              <a:t>INTRODUCTION</a:t>
            </a:r>
            <a:endParaRPr dirty="0"/>
          </a:p>
        </p:txBody>
      </p:sp>
      <p:sp>
        <p:nvSpPr>
          <p:cNvPr id="201" name="Google Shape;201;p3"/>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DATA CLEANING AND FILTERING</a:t>
            </a:r>
          </a:p>
        </p:txBody>
      </p:sp>
      <p:sp>
        <p:nvSpPr>
          <p:cNvPr id="207" name="Google Shape;207;p4"/>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p>
            <a:pPr marL="285750" indent="-285750" algn="just">
              <a:spcBef>
                <a:spcPts val="1600"/>
              </a:spcBef>
              <a:buClr>
                <a:srgbClr val="F48E7C"/>
              </a:buClr>
              <a:buSzPct val="113000"/>
            </a:pPr>
            <a:r>
              <a:rPr lang="en-GB" sz="1800" dirty="0">
                <a:solidFill>
                  <a:schemeClr val="dk1"/>
                </a:solidFill>
                <a:latin typeface="Times New Roman"/>
                <a:ea typeface="Times New Roman"/>
                <a:cs typeface="Times New Roman"/>
                <a:sym typeface="Times New Roman"/>
              </a:rPr>
              <a:t>The Dataset is Cleaned to remove unwanted Rows and Columns.</a:t>
            </a:r>
          </a:p>
          <a:p>
            <a:pPr marL="285750" lvl="0" indent="-285750" algn="just" rtl="0">
              <a:lnSpc>
                <a:spcPct val="120000"/>
              </a:lnSpc>
              <a:spcBef>
                <a:spcPts val="1600"/>
              </a:spcBef>
              <a:spcAft>
                <a:spcPts val="0"/>
              </a:spcAft>
              <a:buClr>
                <a:srgbClr val="F48E7C"/>
              </a:buClr>
              <a:buSzPct val="113000"/>
              <a:buChar char="●"/>
            </a:pPr>
            <a:endParaRPr lang="en-GB" sz="1800" dirty="0">
              <a:solidFill>
                <a:schemeClr val="dk1"/>
              </a:solidFill>
              <a:latin typeface="Times New Roman"/>
              <a:ea typeface="Times New Roman"/>
              <a:cs typeface="Times New Roman"/>
              <a:sym typeface="Times New Roman"/>
            </a:endParaRPr>
          </a:p>
          <a:p>
            <a:pPr marL="285750" lvl="0" indent="-285750" algn="just" rtl="0">
              <a:lnSpc>
                <a:spcPct val="120000"/>
              </a:lnSpc>
              <a:spcBef>
                <a:spcPts val="1600"/>
              </a:spcBef>
              <a:spcAft>
                <a:spcPts val="0"/>
              </a:spcAft>
              <a:buClr>
                <a:srgbClr val="F48E7C"/>
              </a:buClr>
              <a:buSzPct val="113000"/>
              <a:buChar char="●"/>
            </a:pPr>
            <a:r>
              <a:rPr lang="en-GB" sz="1800" dirty="0">
                <a:solidFill>
                  <a:schemeClr val="dk1"/>
                </a:solidFill>
                <a:latin typeface="Times New Roman"/>
                <a:ea typeface="Times New Roman"/>
                <a:cs typeface="Times New Roman"/>
                <a:sym typeface="Times New Roman"/>
              </a:rPr>
              <a:t>Data Filtering is done for every column in the Dataset, which helps to filter specific data from the dataset.</a:t>
            </a:r>
          </a:p>
          <a:p>
            <a:pPr marL="285750" lvl="0" indent="-285750" algn="just" rtl="0">
              <a:lnSpc>
                <a:spcPct val="120000"/>
              </a:lnSpc>
              <a:spcBef>
                <a:spcPts val="1600"/>
              </a:spcBef>
              <a:spcAft>
                <a:spcPts val="0"/>
              </a:spcAft>
              <a:buClr>
                <a:srgbClr val="F48E7C"/>
              </a:buClr>
              <a:buSzPct val="113000"/>
              <a:buChar char="●"/>
            </a:pPr>
            <a:endParaRPr lang="en-GB" sz="1800" dirty="0">
              <a:solidFill>
                <a:schemeClr val="dk1"/>
              </a:solidFill>
              <a:latin typeface="Times New Roman"/>
              <a:ea typeface="Times New Roman"/>
              <a:cs typeface="Times New Roman"/>
              <a:sym typeface="Times New Roman"/>
            </a:endParaRPr>
          </a:p>
          <a:p>
            <a:pPr marL="285750" lvl="0" indent="-285750" algn="just" rtl="0">
              <a:lnSpc>
                <a:spcPct val="120000"/>
              </a:lnSpc>
              <a:spcBef>
                <a:spcPts val="1600"/>
              </a:spcBef>
              <a:spcAft>
                <a:spcPts val="0"/>
              </a:spcAft>
              <a:buClr>
                <a:srgbClr val="F48E7C"/>
              </a:buClr>
              <a:buSzPct val="113000"/>
              <a:buChar char="●"/>
            </a:pPr>
            <a:r>
              <a:rPr lang="en-GB" sz="1800" dirty="0">
                <a:solidFill>
                  <a:schemeClr val="dk1"/>
                </a:solidFill>
                <a:latin typeface="Times New Roman"/>
                <a:ea typeface="Times New Roman"/>
                <a:cs typeface="Times New Roman"/>
                <a:sym typeface="Times New Roman"/>
              </a:rPr>
              <a:t>The Date has been formatted to (dd-mm-</a:t>
            </a:r>
            <a:r>
              <a:rPr lang="en-GB" sz="1800" dirty="0" err="1">
                <a:solidFill>
                  <a:schemeClr val="dk1"/>
                </a:solidFill>
                <a:latin typeface="Times New Roman"/>
                <a:ea typeface="Times New Roman"/>
                <a:cs typeface="Times New Roman"/>
                <a:sym typeface="Times New Roman"/>
              </a:rPr>
              <a:t>yyyy</a:t>
            </a:r>
            <a:r>
              <a:rPr lang="en-GB" sz="1800" dirty="0">
                <a:solidFill>
                  <a:schemeClr val="dk1"/>
                </a:solidFill>
                <a:latin typeface="Times New Roman"/>
                <a:ea typeface="Times New Roman"/>
                <a:cs typeface="Times New Roman"/>
                <a:sym typeface="Times New Roman"/>
              </a:rPr>
              <a:t>) and the Discount(%) is converted into decimals.</a:t>
            </a:r>
          </a:p>
          <a:p>
            <a:pPr marL="285750" lvl="0" indent="-285750" algn="just" rtl="0">
              <a:lnSpc>
                <a:spcPct val="120000"/>
              </a:lnSpc>
              <a:spcBef>
                <a:spcPts val="1600"/>
              </a:spcBef>
              <a:spcAft>
                <a:spcPts val="0"/>
              </a:spcAft>
              <a:buClr>
                <a:srgbClr val="F48E7C"/>
              </a:buClr>
              <a:buSzPct val="113000"/>
              <a:buChar char="●"/>
            </a:pPr>
            <a:endParaRPr lang="en-GB" sz="1800" dirty="0">
              <a:solidFill>
                <a:schemeClr val="dk1"/>
              </a:solidFill>
              <a:latin typeface="Times New Roman"/>
              <a:ea typeface="Times New Roman"/>
              <a:cs typeface="Times New Roman"/>
              <a:sym typeface="Times New Roman"/>
            </a:endParaRPr>
          </a:p>
          <a:p>
            <a:pPr marL="285750" lvl="0" indent="-285750" algn="just" rtl="0">
              <a:lnSpc>
                <a:spcPct val="120000"/>
              </a:lnSpc>
              <a:spcBef>
                <a:spcPts val="1600"/>
              </a:spcBef>
              <a:spcAft>
                <a:spcPts val="0"/>
              </a:spcAft>
              <a:buClr>
                <a:srgbClr val="F48E7C"/>
              </a:buClr>
              <a:buSzPct val="113000"/>
              <a:buChar char="●"/>
            </a:pPr>
            <a:r>
              <a:rPr lang="en-GB" sz="1800" dirty="0">
                <a:solidFill>
                  <a:schemeClr val="dk1"/>
                </a:solidFill>
                <a:latin typeface="Times New Roman"/>
                <a:ea typeface="Times New Roman"/>
                <a:cs typeface="Times New Roman"/>
                <a:sym typeface="Times New Roman"/>
              </a:rPr>
              <a:t>Likewise, the data has been filtered by “South” Region for “Electronics” category to analyse its sales, profit by using ‘Sort and Filter’ option.</a:t>
            </a:r>
            <a:endParaRPr lang="en-GB" sz="1800" dirty="0"/>
          </a:p>
        </p:txBody>
      </p:sp>
      <p:sp>
        <p:nvSpPr>
          <p:cNvPr id="208" name="Google Shape;208;p4"/>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5"/>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EXCEL FORMULAS</a:t>
            </a:r>
          </a:p>
        </p:txBody>
      </p:sp>
      <p:sp>
        <p:nvSpPr>
          <p:cNvPr id="214" name="Google Shape;214;p5"/>
          <p:cNvSpPr txBox="1">
            <a:spLocks noGrp="1"/>
          </p:cNvSpPr>
          <p:nvPr>
            <p:ph type="body" idx="1"/>
          </p:nvPr>
        </p:nvSpPr>
        <p:spPr>
          <a:xfrm>
            <a:off x="415600" y="1536633"/>
            <a:ext cx="11360800" cy="4555200"/>
          </a:xfrm>
          <a:prstGeom prst="rect">
            <a:avLst/>
          </a:prstGeom>
          <a:noFill/>
          <a:ln>
            <a:noFill/>
          </a:ln>
        </p:spPr>
        <p:txBody>
          <a:bodyPr spcFirstLastPara="1" wrap="square" lIns="121900" tIns="121900" rIns="121900" bIns="121900" anchor="t" anchorCtr="0">
            <a:normAutofit/>
          </a:bodyPr>
          <a:lstStyle/>
          <a:p>
            <a:pPr marL="285750" lvl="0" indent="-285750" algn="just" rtl="0">
              <a:lnSpc>
                <a:spcPct val="120000"/>
              </a:lnSpc>
              <a:spcBef>
                <a:spcPts val="1600"/>
              </a:spcBef>
              <a:spcAft>
                <a:spcPts val="0"/>
              </a:spcAft>
              <a:buClr>
                <a:srgbClr val="F48E7C"/>
              </a:buClr>
              <a:buSzPct val="113000"/>
              <a:buChar char="●"/>
            </a:pPr>
            <a:r>
              <a:rPr lang="en-GB" sz="1600" dirty="0">
                <a:solidFill>
                  <a:schemeClr val="dk1"/>
                </a:solidFill>
                <a:latin typeface="Times New Roman"/>
                <a:ea typeface="Times New Roman"/>
                <a:cs typeface="Times New Roman"/>
                <a:sym typeface="Times New Roman"/>
              </a:rPr>
              <a:t>The Total sales of each Region is calculated by “</a:t>
            </a:r>
            <a:r>
              <a:rPr lang="en-GB" sz="1600" dirty="0" err="1">
                <a:solidFill>
                  <a:schemeClr val="dk1"/>
                </a:solidFill>
                <a:latin typeface="Times New Roman"/>
                <a:ea typeface="Times New Roman"/>
                <a:cs typeface="Times New Roman"/>
                <a:sym typeface="Times New Roman"/>
              </a:rPr>
              <a:t>Sumif</a:t>
            </a:r>
            <a:r>
              <a:rPr lang="en-GB" sz="1600" dirty="0">
                <a:solidFill>
                  <a:schemeClr val="dk1"/>
                </a:solidFill>
                <a:latin typeface="Times New Roman"/>
                <a:ea typeface="Times New Roman"/>
                <a:cs typeface="Times New Roman"/>
                <a:sym typeface="Times New Roman"/>
              </a:rPr>
              <a:t>” formula.</a:t>
            </a:r>
          </a:p>
          <a:p>
            <a:pPr marL="285750" lvl="0" indent="-285750" algn="just" rtl="0">
              <a:lnSpc>
                <a:spcPct val="120000"/>
              </a:lnSpc>
              <a:spcBef>
                <a:spcPts val="1600"/>
              </a:spcBef>
              <a:spcAft>
                <a:spcPts val="0"/>
              </a:spcAft>
              <a:buClr>
                <a:srgbClr val="F48E7C"/>
              </a:buClr>
              <a:buSzPct val="1130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20000"/>
              </a:lnSpc>
              <a:spcBef>
                <a:spcPts val="1600"/>
              </a:spcBef>
              <a:spcAft>
                <a:spcPts val="0"/>
              </a:spcAft>
              <a:buClr>
                <a:srgbClr val="F48E7C"/>
              </a:buClr>
              <a:buSzPct val="113000"/>
              <a:buChar char="●"/>
            </a:pPr>
            <a:r>
              <a:rPr lang="en-GB" sz="1600" dirty="0">
                <a:solidFill>
                  <a:schemeClr val="dk1"/>
                </a:solidFill>
                <a:latin typeface="Times New Roman"/>
                <a:ea typeface="Times New Roman"/>
                <a:cs typeface="Times New Roman"/>
                <a:sym typeface="Times New Roman"/>
              </a:rPr>
              <a:t>The Average Sales of each region is calculated by “</a:t>
            </a:r>
            <a:r>
              <a:rPr lang="en-GB" sz="1600" dirty="0" err="1">
                <a:solidFill>
                  <a:schemeClr val="dk1"/>
                </a:solidFill>
                <a:latin typeface="Times New Roman"/>
                <a:ea typeface="Times New Roman"/>
                <a:cs typeface="Times New Roman"/>
                <a:sym typeface="Times New Roman"/>
              </a:rPr>
              <a:t>Averageif</a:t>
            </a:r>
            <a:r>
              <a:rPr lang="en-GB" sz="1600" dirty="0">
                <a:solidFill>
                  <a:schemeClr val="dk1"/>
                </a:solidFill>
                <a:latin typeface="Times New Roman"/>
                <a:ea typeface="Times New Roman"/>
                <a:cs typeface="Times New Roman"/>
                <a:sym typeface="Times New Roman"/>
              </a:rPr>
              <a:t>” formula. </a:t>
            </a:r>
          </a:p>
          <a:p>
            <a:pPr marL="742950" lvl="1" indent="-285750" algn="just">
              <a:spcBef>
                <a:spcPts val="1600"/>
              </a:spcBef>
              <a:buClr>
                <a:srgbClr val="F48E7C"/>
              </a:buClr>
              <a:buSzPct val="113000"/>
              <a:buChar char="●"/>
            </a:pPr>
            <a:r>
              <a:rPr lang="en-GB" sz="1600" dirty="0">
                <a:solidFill>
                  <a:schemeClr val="dk1"/>
                </a:solidFill>
                <a:latin typeface="Times New Roman"/>
                <a:ea typeface="Times New Roman"/>
                <a:cs typeface="Times New Roman"/>
                <a:sym typeface="Times New Roman"/>
              </a:rPr>
              <a:t>A “Bar Chart” is represented for the Average Sales Table.</a:t>
            </a:r>
          </a:p>
          <a:p>
            <a:pPr marL="285750" lvl="0" indent="-285750" algn="just" rtl="0">
              <a:lnSpc>
                <a:spcPct val="120000"/>
              </a:lnSpc>
              <a:spcBef>
                <a:spcPts val="1600"/>
              </a:spcBef>
              <a:spcAft>
                <a:spcPts val="0"/>
              </a:spcAft>
              <a:buClr>
                <a:srgbClr val="F48E7C"/>
              </a:buClr>
              <a:buSzPct val="1130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20000"/>
              </a:lnSpc>
              <a:spcBef>
                <a:spcPts val="1600"/>
              </a:spcBef>
              <a:spcAft>
                <a:spcPts val="0"/>
              </a:spcAft>
              <a:buClr>
                <a:srgbClr val="F48E7C"/>
              </a:buClr>
              <a:buSzPct val="113000"/>
              <a:buChar char="●"/>
            </a:pPr>
            <a:r>
              <a:rPr lang="en-GB" sz="1600" dirty="0">
                <a:solidFill>
                  <a:schemeClr val="dk1"/>
                </a:solidFill>
                <a:latin typeface="Times New Roman"/>
                <a:ea typeface="Times New Roman"/>
                <a:cs typeface="Times New Roman"/>
                <a:sym typeface="Times New Roman"/>
              </a:rPr>
              <a:t>The Average Profit and Average Discount for the “Furniture” Category is also calculated using the “</a:t>
            </a:r>
            <a:r>
              <a:rPr lang="en-GB" sz="1600" dirty="0" err="1">
                <a:solidFill>
                  <a:schemeClr val="dk1"/>
                </a:solidFill>
                <a:latin typeface="Times New Roman"/>
                <a:ea typeface="Times New Roman"/>
                <a:cs typeface="Times New Roman"/>
                <a:sym typeface="Times New Roman"/>
              </a:rPr>
              <a:t>Averageif</a:t>
            </a:r>
            <a:r>
              <a:rPr lang="en-GB" sz="1600" dirty="0">
                <a:solidFill>
                  <a:schemeClr val="dk1"/>
                </a:solidFill>
                <a:latin typeface="Times New Roman"/>
                <a:ea typeface="Times New Roman"/>
                <a:cs typeface="Times New Roman"/>
                <a:sym typeface="Times New Roman"/>
              </a:rPr>
              <a:t>” formula in Excel. </a:t>
            </a:r>
          </a:p>
          <a:p>
            <a:pPr marL="0" lvl="0" indent="0" algn="l" rtl="0">
              <a:lnSpc>
                <a:spcPct val="120000"/>
              </a:lnSpc>
              <a:spcBef>
                <a:spcPts val="1600"/>
              </a:spcBef>
              <a:spcAft>
                <a:spcPts val="1600"/>
              </a:spcAft>
              <a:buSzPts val="1800"/>
              <a:buNone/>
            </a:pPr>
            <a:endParaRPr lang="en-GB" dirty="0"/>
          </a:p>
          <a:p>
            <a:pPr marL="0" lvl="0" indent="0" algn="l" rtl="0">
              <a:lnSpc>
                <a:spcPct val="120000"/>
              </a:lnSpc>
              <a:spcBef>
                <a:spcPts val="1600"/>
              </a:spcBef>
              <a:spcAft>
                <a:spcPts val="1600"/>
              </a:spcAft>
              <a:buSzPts val="1800"/>
              <a:buNone/>
            </a:pPr>
            <a:endParaRPr dirty="0"/>
          </a:p>
        </p:txBody>
      </p:sp>
      <p:sp>
        <p:nvSpPr>
          <p:cNvPr id="215" name="Google Shape;215;p5"/>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6"/>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PIVOT TABLE</a:t>
            </a:r>
          </a:p>
        </p:txBody>
      </p:sp>
      <p:sp>
        <p:nvSpPr>
          <p:cNvPr id="221" name="Google Shape;221;p6"/>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A Pivot table is created by selecting the dataset and Clicking “Pivot Table” from Insert bar.</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 Pivot Table shows the ‘Total </a:t>
            </a:r>
            <a:r>
              <a:rPr lang="en-GB" sz="1600" dirty="0" err="1">
                <a:solidFill>
                  <a:schemeClr val="dk1"/>
                </a:solidFill>
                <a:latin typeface="Times New Roman"/>
                <a:ea typeface="Times New Roman"/>
                <a:cs typeface="Times New Roman"/>
                <a:sym typeface="Times New Roman"/>
              </a:rPr>
              <a:t>sales’and</a:t>
            </a:r>
            <a:r>
              <a:rPr lang="en-GB" sz="1600" dirty="0">
                <a:solidFill>
                  <a:schemeClr val="dk1"/>
                </a:solidFill>
                <a:latin typeface="Times New Roman"/>
                <a:ea typeface="Times New Roman"/>
                <a:cs typeface="Times New Roman"/>
                <a:sym typeface="Times New Roman"/>
              </a:rPr>
              <a:t> ‘Profit’ by region and product category.</a:t>
            </a:r>
          </a:p>
          <a:p>
            <a:pPr marL="0" lvl="0" indent="0" algn="just" rtl="0">
              <a:lnSpc>
                <a:spcPct val="150000"/>
              </a:lnSpc>
              <a:spcBef>
                <a:spcPts val="0"/>
              </a:spcBef>
              <a:spcAft>
                <a:spcPts val="0"/>
              </a:spcAft>
              <a:buSzPts val="1800"/>
              <a:buNone/>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A “Clustered Column” Chart is inserted for better Visualization of the data.</a:t>
            </a:r>
          </a:p>
          <a:p>
            <a:pPr marL="0" lvl="0" indent="0" algn="just" rtl="0">
              <a:lnSpc>
                <a:spcPct val="150000"/>
              </a:lnSpc>
              <a:spcBef>
                <a:spcPts val="0"/>
              </a:spcBef>
              <a:spcAft>
                <a:spcPts val="0"/>
              </a:spcAft>
              <a:buSzPts val="1800"/>
              <a:buNone/>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Slicers are added to the chart to filter the data by Region or Product Category in the Chart.</a:t>
            </a:r>
          </a:p>
        </p:txBody>
      </p:sp>
      <p:sp>
        <p:nvSpPr>
          <p:cNvPr id="222" name="Google Shape;222;p6"/>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290E571E-BACC-8305-61B8-10A63CFF1AC3}"/>
            </a:ext>
          </a:extLst>
        </p:cNvPr>
        <p:cNvGrpSpPr/>
        <p:nvPr/>
      </p:nvGrpSpPr>
      <p:grpSpPr>
        <a:xfrm>
          <a:off x="0" y="0"/>
          <a:ext cx="0" cy="0"/>
          <a:chOff x="0" y="0"/>
          <a:chExt cx="0" cy="0"/>
        </a:xfrm>
      </p:grpSpPr>
      <p:sp>
        <p:nvSpPr>
          <p:cNvPr id="220" name="Google Shape;220;p6">
            <a:extLst>
              <a:ext uri="{FF2B5EF4-FFF2-40B4-BE49-F238E27FC236}">
                <a16:creationId xmlns:a16="http://schemas.microsoft.com/office/drawing/2014/main" id="{A78BBC06-49A8-DDF7-0BA9-E7B2C4F3425C}"/>
              </a:ext>
            </a:extLst>
          </p:cNvPr>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VISUAL REPRESENTATION - CHARTS</a:t>
            </a:r>
          </a:p>
        </p:txBody>
      </p:sp>
      <p:sp>
        <p:nvSpPr>
          <p:cNvPr id="221" name="Google Shape;221;p6">
            <a:extLst>
              <a:ext uri="{FF2B5EF4-FFF2-40B4-BE49-F238E27FC236}">
                <a16:creationId xmlns:a16="http://schemas.microsoft.com/office/drawing/2014/main" id="{2E7739AE-528E-19ED-9FE1-FB0944F5CBE1}"/>
              </a:ext>
            </a:extLst>
          </p:cNvPr>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609585" indent="-457189">
              <a:lnSpc>
                <a:spcPct val="115000"/>
              </a:lnSpc>
              <a:spcBef>
                <a:spcPts val="1600"/>
              </a:spcBef>
              <a:buSzPts val="1800"/>
              <a:buFont typeface="Times New Roman"/>
              <a:buChar char="❏"/>
            </a:pPr>
            <a:r>
              <a:rPr lang="en-GB" sz="1600" u="sng" dirty="0">
                <a:solidFill>
                  <a:schemeClr val="tx1"/>
                </a:solidFill>
                <a:latin typeface="Times New Roman"/>
                <a:ea typeface="Times New Roman"/>
                <a:cs typeface="Times New Roman"/>
                <a:sym typeface="Times New Roman"/>
              </a:rPr>
              <a:t>BAR CHART:</a:t>
            </a:r>
          </a:p>
          <a:p>
            <a:pPr marL="1219170">
              <a:lnSpc>
                <a:spcPct val="115000"/>
              </a:lnSpc>
              <a:spcBef>
                <a:spcPts val="1600"/>
              </a:spcBef>
            </a:pPr>
            <a:r>
              <a:rPr lang="en-GB" sz="1600" dirty="0">
                <a:solidFill>
                  <a:schemeClr val="tx1"/>
                </a:solidFill>
                <a:latin typeface="Times New Roman"/>
                <a:ea typeface="Times New Roman"/>
                <a:cs typeface="Times New Roman"/>
                <a:sym typeface="Times New Roman"/>
              </a:rPr>
              <a:t>The data for the total sales of each region is given as a Table and a “Bar Chart” is created based on the Table.</a:t>
            </a:r>
          </a:p>
          <a:p>
            <a:pPr marL="609585" indent="-457189">
              <a:lnSpc>
                <a:spcPct val="115000"/>
              </a:lnSpc>
              <a:spcBef>
                <a:spcPts val="1600"/>
              </a:spcBef>
              <a:buSzPts val="1800"/>
              <a:buFont typeface="Times New Roman"/>
              <a:buChar char="❏"/>
            </a:pPr>
            <a:r>
              <a:rPr lang="en-GB" sz="1600" u="sng" dirty="0">
                <a:solidFill>
                  <a:schemeClr val="tx1"/>
                </a:solidFill>
                <a:latin typeface="Times New Roman"/>
                <a:ea typeface="Times New Roman"/>
                <a:cs typeface="Times New Roman"/>
                <a:sym typeface="Times New Roman"/>
              </a:rPr>
              <a:t>PIE CHART:</a:t>
            </a:r>
          </a:p>
          <a:p>
            <a:pPr marL="1219170">
              <a:lnSpc>
                <a:spcPct val="115000"/>
              </a:lnSpc>
              <a:spcBef>
                <a:spcPts val="1600"/>
              </a:spcBef>
            </a:pPr>
            <a:r>
              <a:rPr lang="en-GB" sz="1600" dirty="0">
                <a:solidFill>
                  <a:schemeClr val="tx1"/>
                </a:solidFill>
                <a:latin typeface="Times New Roman"/>
                <a:ea typeface="Times New Roman"/>
                <a:cs typeface="Times New Roman"/>
                <a:sym typeface="Times New Roman"/>
              </a:rPr>
              <a:t>The data for Total sales of each Product category is given as a table and a “Pie Chart” is created showing the “Percentage Contribution” of each Category.</a:t>
            </a:r>
          </a:p>
          <a:p>
            <a:pPr marL="609585" indent="-457189">
              <a:lnSpc>
                <a:spcPct val="115000"/>
              </a:lnSpc>
              <a:spcBef>
                <a:spcPts val="1600"/>
              </a:spcBef>
              <a:buSzPts val="1800"/>
              <a:buFont typeface="Times New Roman"/>
              <a:buChar char="❏"/>
            </a:pPr>
            <a:r>
              <a:rPr lang="en-GB" sz="1600" u="sng" dirty="0">
                <a:solidFill>
                  <a:schemeClr val="tx1"/>
                </a:solidFill>
                <a:latin typeface="Times New Roman"/>
                <a:ea typeface="Times New Roman"/>
                <a:cs typeface="Times New Roman"/>
                <a:sym typeface="Times New Roman"/>
              </a:rPr>
              <a:t>STACKED BAR CHART:</a:t>
            </a:r>
          </a:p>
          <a:p>
            <a:pPr marL="1219170">
              <a:lnSpc>
                <a:spcPct val="115000"/>
              </a:lnSpc>
              <a:spcBef>
                <a:spcPts val="1600"/>
              </a:spcBef>
              <a:spcAft>
                <a:spcPts val="1600"/>
              </a:spcAft>
            </a:pPr>
            <a:r>
              <a:rPr lang="en-GB" sz="1600" dirty="0">
                <a:solidFill>
                  <a:schemeClr val="tx1"/>
                </a:solidFill>
                <a:latin typeface="Times New Roman"/>
                <a:ea typeface="Times New Roman"/>
                <a:cs typeface="Times New Roman"/>
                <a:sym typeface="Times New Roman"/>
              </a:rPr>
              <a:t>This Chart delivers the Visual Representation of “Total Sales by Region and Product Category”.</a:t>
            </a:r>
            <a:endParaRPr lang="en-GB" sz="1600" dirty="0">
              <a:solidFill>
                <a:schemeClr val="dk1"/>
              </a:solidFill>
              <a:latin typeface="Times New Roman"/>
              <a:ea typeface="Times New Roman"/>
              <a:cs typeface="Times New Roman"/>
              <a:sym typeface="Times New Roman"/>
            </a:endParaRPr>
          </a:p>
        </p:txBody>
      </p:sp>
      <p:sp>
        <p:nvSpPr>
          <p:cNvPr id="222" name="Google Shape;222;p6">
            <a:extLst>
              <a:ext uri="{FF2B5EF4-FFF2-40B4-BE49-F238E27FC236}">
                <a16:creationId xmlns:a16="http://schemas.microsoft.com/office/drawing/2014/main" id="{D1F128AC-7764-26BE-9AA7-500CFB18EF44}"/>
              </a:ext>
            </a:extLst>
          </p:cNvPr>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7377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FBFB733A-8B76-7DB7-3453-4C61BD7237B9}"/>
            </a:ext>
          </a:extLst>
        </p:cNvPr>
        <p:cNvGrpSpPr/>
        <p:nvPr/>
      </p:nvGrpSpPr>
      <p:grpSpPr>
        <a:xfrm>
          <a:off x="0" y="0"/>
          <a:ext cx="0" cy="0"/>
          <a:chOff x="0" y="0"/>
          <a:chExt cx="0" cy="0"/>
        </a:xfrm>
      </p:grpSpPr>
      <p:sp>
        <p:nvSpPr>
          <p:cNvPr id="220" name="Google Shape;220;p6">
            <a:extLst>
              <a:ext uri="{FF2B5EF4-FFF2-40B4-BE49-F238E27FC236}">
                <a16:creationId xmlns:a16="http://schemas.microsoft.com/office/drawing/2014/main" id="{E15C2B46-0011-F1D2-8FEA-2B9FF8CD0FFC}"/>
              </a:ext>
            </a:extLst>
          </p:cNvPr>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REGRESSION ANALYSIS</a:t>
            </a:r>
          </a:p>
        </p:txBody>
      </p:sp>
      <p:sp>
        <p:nvSpPr>
          <p:cNvPr id="221" name="Google Shape;221;p6">
            <a:extLst>
              <a:ext uri="{FF2B5EF4-FFF2-40B4-BE49-F238E27FC236}">
                <a16:creationId xmlns:a16="http://schemas.microsoft.com/office/drawing/2014/main" id="{056C03C4-EDAE-466F-BFCB-46721CA8CC2A}"/>
              </a:ext>
            </a:extLst>
          </p:cNvPr>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152396" marR="0" lvl="0" indent="0" algn="l" defTabSz="914400" rtl="0" eaLnBrk="1" fontAlgn="auto" latinLnBrk="0" hangingPunct="1">
              <a:lnSpc>
                <a:spcPct val="115000"/>
              </a:lnSpc>
              <a:spcBef>
                <a:spcPts val="1600"/>
              </a:spcBef>
              <a:spcAft>
                <a:spcPts val="0"/>
              </a:spcAft>
              <a:buClr>
                <a:srgbClr val="F48E7C"/>
              </a:buClr>
              <a:buSzPts val="1800"/>
              <a:buNone/>
              <a:tabLst/>
              <a:defRPr/>
            </a:pPr>
            <a:r>
              <a:rPr kumimoji="0" lang="en-GB" sz="1600" b="0" i="0"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Regression Analysis is a tool used for estimating the relationship between Discount(%) and sales. A “Scatter Plot” chart is created for a better visualization and understanding of the impact of Discount(%) on Sales.</a:t>
            </a:r>
          </a:p>
          <a:p>
            <a:pPr marL="152396" marR="0" lvl="0" indent="0" algn="l" defTabSz="914400" rtl="0" eaLnBrk="1" fontAlgn="auto" latinLnBrk="0" hangingPunct="1">
              <a:lnSpc>
                <a:spcPct val="115000"/>
              </a:lnSpc>
              <a:spcBef>
                <a:spcPts val="1600"/>
              </a:spcBef>
              <a:spcAft>
                <a:spcPts val="0"/>
              </a:spcAft>
              <a:buClr>
                <a:srgbClr val="F48E7C"/>
              </a:buClr>
              <a:buSzPts val="1800"/>
              <a:buNone/>
              <a:tabLst/>
              <a:defRPr/>
            </a:pPr>
            <a:endParaRPr lang="en" sz="1600" u="sng" dirty="0">
              <a:solidFill>
                <a:schemeClr val="tx1"/>
              </a:solidFill>
              <a:latin typeface="Times New Roman"/>
              <a:ea typeface="Times New Roman"/>
              <a:cs typeface="Times New Roman"/>
              <a:sym typeface="Times New Roman"/>
            </a:endParaRPr>
          </a:p>
          <a:p>
            <a:pPr marL="152396" marR="0" lvl="0" indent="0" algn="l" defTabSz="914400" rtl="0" eaLnBrk="1" fontAlgn="auto" latinLnBrk="0" hangingPunct="1">
              <a:lnSpc>
                <a:spcPct val="115000"/>
              </a:lnSpc>
              <a:spcBef>
                <a:spcPts val="1600"/>
              </a:spcBef>
              <a:spcAft>
                <a:spcPts val="0"/>
              </a:spcAft>
              <a:buClr>
                <a:srgbClr val="F48E7C"/>
              </a:buClr>
              <a:buSzPts val="1800"/>
              <a:buNone/>
              <a:tabLst/>
              <a:defRPr/>
            </a:pPr>
            <a:r>
              <a:rPr lang="en" sz="1600" u="sng" dirty="0">
                <a:solidFill>
                  <a:schemeClr val="tx1"/>
                </a:solidFill>
                <a:latin typeface="Times New Roman"/>
                <a:ea typeface="Times New Roman"/>
                <a:cs typeface="Times New Roman"/>
                <a:sym typeface="Times New Roman"/>
              </a:rPr>
              <a:t>Interpretation</a:t>
            </a:r>
            <a:r>
              <a:rPr kumimoji="0" lang="en-GB" sz="1600" b="0" i="0" u="sng" strike="noStrike" kern="0" cap="none" spc="0" normalizeH="0" baseline="0" noProof="0" dirty="0">
                <a:ln>
                  <a:noFill/>
                </a:ln>
                <a:solidFill>
                  <a:srgbClr val="000000"/>
                </a:solidFill>
                <a:effectLst/>
                <a:uLnTx/>
                <a:uFillTx/>
                <a:latin typeface="Times New Roman"/>
                <a:ea typeface="Times New Roman"/>
                <a:cs typeface="Times New Roman"/>
                <a:sym typeface="Times New Roman"/>
              </a:rPr>
              <a:t>:</a:t>
            </a: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There is virtually no correlation between Discount (%) and Sales Amount.		</a:t>
            </a: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 slope (1.7142) is very small, suggesting that increasing the discount by 1%, increases sales by only ₹1.71 on average</a:t>
            </a: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 R² value of 0.0003 means that only 0.03% of the variation in Sales is explained by the Discount. This is statistically insignificant.</a:t>
            </a:r>
          </a:p>
        </p:txBody>
      </p:sp>
      <p:sp>
        <p:nvSpPr>
          <p:cNvPr id="222" name="Google Shape;222;p6">
            <a:extLst>
              <a:ext uri="{FF2B5EF4-FFF2-40B4-BE49-F238E27FC236}">
                <a16:creationId xmlns:a16="http://schemas.microsoft.com/office/drawing/2014/main" id="{C4BCEE3F-665D-F27A-9FC3-7D2F1ED27E60}"/>
              </a:ext>
            </a:extLst>
          </p:cNvPr>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6996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B5692863-61E6-7C77-36B7-E6C81BC12596}"/>
            </a:ext>
          </a:extLst>
        </p:cNvPr>
        <p:cNvGrpSpPr/>
        <p:nvPr/>
      </p:nvGrpSpPr>
      <p:grpSpPr>
        <a:xfrm>
          <a:off x="0" y="0"/>
          <a:ext cx="0" cy="0"/>
          <a:chOff x="0" y="0"/>
          <a:chExt cx="0" cy="0"/>
        </a:xfrm>
      </p:grpSpPr>
      <p:sp>
        <p:nvSpPr>
          <p:cNvPr id="220" name="Google Shape;220;p6">
            <a:extLst>
              <a:ext uri="{FF2B5EF4-FFF2-40B4-BE49-F238E27FC236}">
                <a16:creationId xmlns:a16="http://schemas.microsoft.com/office/drawing/2014/main" id="{9F16B509-9BE1-CDB1-D25E-E2C372F0DDE5}"/>
              </a:ext>
            </a:extLst>
          </p:cNvPr>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CONDITIONAL FORMATTING</a:t>
            </a:r>
          </a:p>
        </p:txBody>
      </p:sp>
      <p:sp>
        <p:nvSpPr>
          <p:cNvPr id="221" name="Google Shape;221;p6">
            <a:extLst>
              <a:ext uri="{FF2B5EF4-FFF2-40B4-BE49-F238E27FC236}">
                <a16:creationId xmlns:a16="http://schemas.microsoft.com/office/drawing/2014/main" id="{77E2CE48-E171-E135-51E6-FEB19D967ECA}"/>
              </a:ext>
            </a:extLst>
          </p:cNvPr>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Conditional Formatting is used to format the cells based on a condition.</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Here, Conditional Formatting is used to Highlight the Sales amount with the condition (Sales amount &gt; 4000).</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It helps in Data Filtering and Data Analysis.</a:t>
            </a:r>
          </a:p>
        </p:txBody>
      </p:sp>
      <p:sp>
        <p:nvSpPr>
          <p:cNvPr id="222" name="Google Shape;222;p6">
            <a:extLst>
              <a:ext uri="{FF2B5EF4-FFF2-40B4-BE49-F238E27FC236}">
                <a16:creationId xmlns:a16="http://schemas.microsoft.com/office/drawing/2014/main" id="{B680A4A6-72F4-F753-5995-BD58075B74E1}"/>
              </a:ext>
            </a:extLst>
          </p:cNvPr>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906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8ED768A5-5F38-3DCA-F9B6-4A210BC35636}"/>
            </a:ext>
          </a:extLst>
        </p:cNvPr>
        <p:cNvGrpSpPr/>
        <p:nvPr/>
      </p:nvGrpSpPr>
      <p:grpSpPr>
        <a:xfrm>
          <a:off x="0" y="0"/>
          <a:ext cx="0" cy="0"/>
          <a:chOff x="0" y="0"/>
          <a:chExt cx="0" cy="0"/>
        </a:xfrm>
      </p:grpSpPr>
      <p:sp>
        <p:nvSpPr>
          <p:cNvPr id="220" name="Google Shape;220;p6">
            <a:extLst>
              <a:ext uri="{FF2B5EF4-FFF2-40B4-BE49-F238E27FC236}">
                <a16:creationId xmlns:a16="http://schemas.microsoft.com/office/drawing/2014/main" id="{6DDC4416-B3C6-74FA-6E68-B2A88B22EEB5}"/>
              </a:ext>
            </a:extLst>
          </p:cNvPr>
          <p:cNvSpPr txBox="1">
            <a:spLocks noGrp="1"/>
          </p:cNvSpPr>
          <p:nvPr>
            <p:ph type="title"/>
          </p:nvPr>
        </p:nvSpPr>
        <p:spPr>
          <a:xfrm>
            <a:off x="415600" y="593367"/>
            <a:ext cx="11360800" cy="7636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90000"/>
              </a:lnSpc>
              <a:spcBef>
                <a:spcPts val="0"/>
              </a:spcBef>
              <a:spcAft>
                <a:spcPts val="0"/>
              </a:spcAft>
              <a:buClr>
                <a:schemeClr val="accent2"/>
              </a:buClr>
              <a:buSzPct val="77777"/>
              <a:buFont typeface="Abril Fatface"/>
              <a:buNone/>
            </a:pPr>
            <a:r>
              <a:rPr lang="en-GB" dirty="0"/>
              <a:t>SALES DASHBOARD</a:t>
            </a:r>
          </a:p>
        </p:txBody>
      </p:sp>
      <p:sp>
        <p:nvSpPr>
          <p:cNvPr id="221" name="Google Shape;221;p6">
            <a:extLst>
              <a:ext uri="{FF2B5EF4-FFF2-40B4-BE49-F238E27FC236}">
                <a16:creationId xmlns:a16="http://schemas.microsoft.com/office/drawing/2014/main" id="{A60DE388-CD40-1E1B-A7E1-6DBFA0B3E999}"/>
              </a:ext>
            </a:extLst>
          </p:cNvPr>
          <p:cNvSpPr txBox="1">
            <a:spLocks noGrp="1"/>
          </p:cNvSpPr>
          <p:nvPr>
            <p:ph type="body" idx="1"/>
          </p:nvPr>
        </p:nvSpPr>
        <p:spPr>
          <a:xfrm>
            <a:off x="507269" y="1518300"/>
            <a:ext cx="11360800" cy="4555200"/>
          </a:xfrm>
          <a:prstGeom prst="rect">
            <a:avLst/>
          </a:prstGeom>
          <a:noFill/>
          <a:ln>
            <a:noFill/>
          </a:ln>
        </p:spPr>
        <p:txBody>
          <a:bodyPr spcFirstLastPara="1" wrap="square" lIns="121900" tIns="121900" rIns="121900" bIns="121900" anchor="t" anchorCtr="0">
            <a:normAutofit/>
          </a:bodyPr>
          <a:lstStyle/>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A Dashboard is user-friendly and consolidates Data from different sheets in a Single sheet. It helps in displaying the key metrics of ABC Electronics and Visualize Data in a easy way.</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The Dashboard contains different Charts including the key metrics like Total Sales, Total Profit and Highest selling Category.</a:t>
            </a:r>
          </a:p>
          <a:p>
            <a:pPr marL="285750" lvl="0" indent="-285750" algn="just" rtl="0">
              <a:lnSpc>
                <a:spcPct val="150000"/>
              </a:lnSpc>
              <a:spcBef>
                <a:spcPts val="0"/>
              </a:spcBef>
              <a:spcAft>
                <a:spcPts val="0"/>
              </a:spcAft>
              <a:buSzPts val="1800"/>
              <a:buChar char="●"/>
            </a:pPr>
            <a:endParaRPr lang="en-GB" sz="1600" dirty="0">
              <a:solidFill>
                <a:schemeClr val="dk1"/>
              </a:solidFill>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Char char="●"/>
            </a:pPr>
            <a:r>
              <a:rPr lang="en-GB" sz="1600" dirty="0">
                <a:solidFill>
                  <a:schemeClr val="dk1"/>
                </a:solidFill>
                <a:latin typeface="Times New Roman"/>
                <a:ea typeface="Times New Roman"/>
                <a:cs typeface="Times New Roman"/>
                <a:sym typeface="Times New Roman"/>
              </a:rPr>
              <a:t>Slicers is inserted for Data Filtering Based on Region and Category.</a:t>
            </a:r>
          </a:p>
        </p:txBody>
      </p:sp>
      <p:sp>
        <p:nvSpPr>
          <p:cNvPr id="222" name="Google Shape;222;p6">
            <a:extLst>
              <a:ext uri="{FF2B5EF4-FFF2-40B4-BE49-F238E27FC236}">
                <a16:creationId xmlns:a16="http://schemas.microsoft.com/office/drawing/2014/main" id="{26E5106E-72D9-FBE3-1CC3-1802C209ACF1}"/>
              </a:ext>
            </a:extLst>
          </p:cNvPr>
          <p:cNvSpPr/>
          <p:nvPr/>
        </p:nvSpPr>
        <p:spPr>
          <a:xfrm>
            <a:off x="0" y="1356967"/>
            <a:ext cx="189449" cy="4359767"/>
          </a:xfrm>
          <a:prstGeom prst="rect">
            <a:avLst/>
          </a:prstGeom>
          <a:solidFill>
            <a:srgbClr val="469A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77294086"/>
      </p:ext>
    </p:extLst>
  </p:cSld>
  <p:clrMapOvr>
    <a:masterClrMapping/>
  </p:clrMapOvr>
</p:sld>
</file>

<file path=ppt/theme/theme1.xml><?xml version="1.0" encoding="utf-8"?>
<a:theme xmlns:a="http://schemas.openxmlformats.org/drawingml/2006/main" name="ModOverlayVTI">
  <a:themeElements>
    <a:clrScheme name="Custom 50">
      <a:dk1>
        <a:srgbClr val="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713</Words>
  <Application>Microsoft Office PowerPoint</Application>
  <PresentationFormat>Widescreen</PresentationFormat>
  <Paragraphs>69</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Abril Fatface</vt:lpstr>
      <vt:lpstr>Times New Roman</vt:lpstr>
      <vt:lpstr>Arial</vt:lpstr>
      <vt:lpstr>Calibri</vt:lpstr>
      <vt:lpstr>ModOverlayVTI</vt:lpstr>
      <vt:lpstr>ANALYZING AND VISUALIZATION REGIONAL SALES PERFORMANCE</vt:lpstr>
      <vt:lpstr>INTRODUCTION</vt:lpstr>
      <vt:lpstr>DATA CLEANING AND FILTERING</vt:lpstr>
      <vt:lpstr>EXCEL FORMULAS</vt:lpstr>
      <vt:lpstr>PIVOT TABLE</vt:lpstr>
      <vt:lpstr>VISUAL REPRESENTATION - CHARTS</vt:lpstr>
      <vt:lpstr>REGRESSION ANALYSIS</vt:lpstr>
      <vt:lpstr>CONDITIONAL FORMATTING</vt:lpstr>
      <vt:lpstr>SALES DASHBOARD</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Karthick Meiyappan Laksshmanan</dc:creator>
  <cp:lastModifiedBy>Jeyashree Palani</cp:lastModifiedBy>
  <cp:revision>5</cp:revision>
  <dcterms:created xsi:type="dcterms:W3CDTF">2025-04-25T11:54:14Z</dcterms:created>
  <dcterms:modified xsi:type="dcterms:W3CDTF">2025-05-23T06:17:08Z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