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5"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D291B17-9318-49DB-B28B-6E5994AE9581}" type="datetime1">
              <a:rPr lang="en-US" smtClean="0"/>
              <a:t>4/27/2024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68098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426666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095618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85259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4/27/2024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833131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4/27/2024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180720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4/27/2024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177157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5177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3564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4/27/2024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64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267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3857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9524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08582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769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8925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4/27/2024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23942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291B17-9318-49DB-B28B-6E5994AE9581}" type="datetime1">
              <a:rPr lang="en-US" smtClean="0"/>
              <a:t>4/27/2024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a:p>
        </p:txBody>
      </p:sp>
      <p:pic>
        <p:nvPicPr>
          <p:cNvPr id="48" name="Picture 47" descr="Logo&#10;&#10;Description automatically generated"/>
          <p:cNvPicPr>
            <a:picLocks noChangeAspect="1"/>
          </p:cNvPicPr>
          <p:nvPr userDrawn="1"/>
        </p:nvPicPr>
        <p:blipFill>
          <a:blip r:embed="rId20"/>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384602997"/>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5133" y="2156641"/>
            <a:ext cx="9144000" cy="977778"/>
          </a:xfrm>
        </p:spPr>
        <p:txBody>
          <a:bodyPr>
            <a:normAutofit fontScale="90000"/>
          </a:bodyPr>
          <a:lstStyle/>
          <a:p>
            <a:pPr algn="ctr"/>
            <a:r>
              <a:rPr lang="en-IN" altLang="en-US" b="1" dirty="0">
                <a:solidFill>
                  <a:schemeClr val="accent4">
                    <a:lumMod val="75000"/>
                  </a:schemeClr>
                </a:solidFill>
                <a:latin typeface="Arial" panose="020B0604020202020204" pitchFamily="34" charset="0"/>
                <a:cs typeface="Arial" panose="020B0604020202020204" pitchFamily="34" charset="0"/>
              </a:rPr>
              <a:t>STUDENTS PERFORMANCE</a:t>
            </a:r>
            <a:r>
              <a:rPr lang="en-US" b="1" dirty="0">
                <a:solidFill>
                  <a:schemeClr val="accent4">
                    <a:lumMod val="75000"/>
                  </a:schemeClr>
                </a:solidFill>
                <a:latin typeface="Arial" panose="020B0604020202020204" pitchFamily="34" charset="0"/>
                <a:cs typeface="Arial" panose="020B0604020202020204" pitchFamily="34" charset="0"/>
              </a:rPr>
              <a:t> </a:t>
            </a:r>
            <a:r>
              <a:rPr lang="en-IN" altLang="en-US" b="1" dirty="0">
                <a:solidFill>
                  <a:schemeClr val="accent4">
                    <a:lumMod val="75000"/>
                  </a:schemeClr>
                </a:solidFill>
                <a:latin typeface="Arial" panose="020B0604020202020204" pitchFamily="34" charset="0"/>
                <a:cs typeface="Arial" panose="020B0604020202020204" pitchFamily="34" charset="0"/>
              </a:rPr>
              <a:t>IN EXAMS ANALYSIS</a:t>
            </a:r>
            <a:r>
              <a:rPr lang="en-US" b="1" dirty="0">
                <a:solidFill>
                  <a:schemeClr val="accent4">
                    <a:lumMod val="75000"/>
                  </a:schemeClr>
                </a:solidFill>
                <a:latin typeface="Arial" panose="020B0604020202020204" pitchFamily="34" charset="0"/>
                <a:cs typeface="Arial" panose="020B0604020202020204" pitchFamily="34" charset="0"/>
              </a:rPr>
              <a:t>  </a:t>
            </a:r>
          </a:p>
        </p:txBody>
      </p:sp>
      <p:sp>
        <p:nvSpPr>
          <p:cNvPr id="3" name="TextBox 2"/>
          <p:cNvSpPr txBox="1"/>
          <p:nvPr/>
        </p:nvSpPr>
        <p:spPr>
          <a:xfrm>
            <a:off x="-208484" y="922354"/>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50000"/>
                  </a:schemeClr>
                </a:solidFill>
                <a:latin typeface="Arial" panose="020B0604020202020204"/>
                <a:cs typeface="Arial" panose="020B0604020202020204"/>
              </a:rPr>
              <a:t>CAPSTONE PROJECT</a:t>
            </a:r>
          </a:p>
        </p:txBody>
      </p:sp>
      <p:sp>
        <p:nvSpPr>
          <p:cNvPr id="4" name="TextBox 3"/>
          <p:cNvSpPr txBox="1"/>
          <p:nvPr/>
        </p:nvSpPr>
        <p:spPr>
          <a:xfrm>
            <a:off x="3145521" y="3783932"/>
            <a:ext cx="7980183" cy="2246769"/>
          </a:xfrm>
          <a:prstGeom prst="rect">
            <a:avLst/>
          </a:prstGeom>
          <a:noFill/>
        </p:spPr>
        <p:txBody>
          <a:bodyPr wrap="square" lIns="91440" tIns="45720" rIns="91440" bIns="45720" rtlCol="0" anchor="t">
            <a:spAutoFit/>
          </a:bodyPr>
          <a:lstStyle/>
          <a:p>
            <a:r>
              <a:rPr lang="en-US" sz="2000" b="1" dirty="0">
                <a:solidFill>
                  <a:schemeClr val="accent2">
                    <a:lumMod val="60000"/>
                    <a:lumOff val="40000"/>
                  </a:schemeClr>
                </a:solidFill>
                <a:latin typeface="Arial" panose="020B0604020202020204" pitchFamily="34" charset="0"/>
                <a:cs typeface="Arial" panose="020B0604020202020204" pitchFamily="34" charset="0"/>
              </a:rPr>
              <a:t>Presented By:</a:t>
            </a:r>
          </a:p>
          <a:p>
            <a:r>
              <a:rPr lang="en-IN" altLang="en-US" sz="2000" b="1" dirty="0" smtClean="0">
                <a:solidFill>
                  <a:schemeClr val="accent2">
                    <a:lumMod val="60000"/>
                    <a:lumOff val="40000"/>
                  </a:schemeClr>
                </a:solidFill>
                <a:latin typeface="Arial" panose="020B0604020202020204"/>
                <a:cs typeface="Arial" panose="020B0604020202020204"/>
              </a:rPr>
              <a:t>JEYA SHREE</a:t>
            </a:r>
            <a:r>
              <a:rPr lang="en-IN" altLang="en-US" sz="2000" b="1" dirty="0" smtClean="0">
                <a:solidFill>
                  <a:schemeClr val="accent2">
                    <a:lumMod val="60000"/>
                    <a:lumOff val="40000"/>
                  </a:schemeClr>
                </a:solidFill>
                <a:latin typeface="Arial" panose="020B0604020202020204"/>
                <a:cs typeface="Arial" panose="020B0604020202020204"/>
              </a:rPr>
              <a:t>.K </a:t>
            </a:r>
            <a:endParaRPr lang="en-IN" altLang="en-US" sz="2000" b="1" dirty="0" smtClean="0">
              <a:solidFill>
                <a:schemeClr val="accent2">
                  <a:lumMod val="60000"/>
                  <a:lumOff val="40000"/>
                </a:schemeClr>
              </a:solidFill>
              <a:latin typeface="Arial" panose="020B0604020202020204"/>
              <a:cs typeface="Arial" panose="020B0604020202020204"/>
            </a:endParaRPr>
          </a:p>
          <a:p>
            <a:r>
              <a:rPr lang="en-IN" altLang="en-US" sz="2000" b="1" dirty="0" smtClean="0">
                <a:solidFill>
                  <a:schemeClr val="accent2">
                    <a:lumMod val="60000"/>
                    <a:lumOff val="40000"/>
                  </a:schemeClr>
                </a:solidFill>
                <a:latin typeface="Arial" panose="020B0604020202020204"/>
                <a:cs typeface="Arial" panose="020B0604020202020204"/>
              </a:rPr>
              <a:t>2021309021</a:t>
            </a:r>
            <a:endParaRPr lang="en-IN" altLang="en-US" sz="2000" b="1" dirty="0" smtClean="0">
              <a:solidFill>
                <a:schemeClr val="accent2">
                  <a:lumMod val="60000"/>
                  <a:lumOff val="40000"/>
                </a:schemeClr>
              </a:solidFill>
              <a:latin typeface="Arial" panose="020B0604020202020204"/>
              <a:cs typeface="Arial" panose="020B0604020202020204"/>
            </a:endParaRPr>
          </a:p>
          <a:p>
            <a:r>
              <a:rPr lang="en-IN" altLang="en-US" sz="2000" b="1" dirty="0" smtClean="0">
                <a:solidFill>
                  <a:schemeClr val="accent2">
                    <a:lumMod val="60000"/>
                    <a:lumOff val="40000"/>
                  </a:schemeClr>
                </a:solidFill>
                <a:latin typeface="Arial" panose="020B0604020202020204"/>
                <a:cs typeface="Arial" panose="020B0604020202020204"/>
              </a:rPr>
              <a:t>COLLEGE NAME: ALGAPPA COLLEGE OF TECHNOLOGY , ANNA UNIVERSITY</a:t>
            </a:r>
          </a:p>
          <a:p>
            <a:r>
              <a:rPr lang="en-IN" altLang="en-US" sz="2000" b="1" dirty="0" smtClean="0">
                <a:solidFill>
                  <a:schemeClr val="accent2">
                    <a:lumMod val="60000"/>
                    <a:lumOff val="40000"/>
                  </a:schemeClr>
                </a:solidFill>
                <a:latin typeface="Arial" panose="020B0604020202020204"/>
                <a:cs typeface="Arial" panose="020B0604020202020204"/>
              </a:rPr>
              <a:t>DEPARTMENT: B.TECH TEXTILE TECHNOLOGY</a:t>
            </a:r>
            <a:endParaRPr lang="en-IN" altLang="en-US" sz="2000" b="1" dirty="0">
              <a:solidFill>
                <a:schemeClr val="accent2">
                  <a:lumMod val="60000"/>
                  <a:lumOff val="40000"/>
                </a:schemeClr>
              </a:solidFill>
              <a:latin typeface="Arial" panose="020B0604020202020204"/>
              <a:cs typeface="Arial" panose="020B0604020202020204"/>
            </a:endParaRP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a:ea typeface="+mj-lt"/>
                <a:cs typeface="Arial" panose="020B0604020202020204"/>
              </a:rPr>
              <a:t>Conclusion</a:t>
            </a:r>
            <a:endParaRPr lang="en-US" dirty="0">
              <a:solidFill>
                <a:schemeClr val="tx2">
                  <a:lumMod val="60000"/>
                  <a:lumOff val="40000"/>
                </a:schemeClr>
              </a:solidFill>
            </a:endParaRPr>
          </a:p>
        </p:txBody>
      </p:sp>
      <p:sp>
        <p:nvSpPr>
          <p:cNvPr id="2" name="Content Placeholder 1"/>
          <p:cNvSpPr>
            <a:spLocks noGrp="1"/>
          </p:cNvSpPr>
          <p:nvPr>
            <p:ph idx="1"/>
          </p:nvPr>
        </p:nvSpPr>
        <p:spPr/>
        <p:txBody>
          <a:bodyPr>
            <a:normAutofit fontScale="92500" lnSpcReduction="20000"/>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964878" y="807337"/>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tx2">
                    <a:lumMod val="60000"/>
                    <a:lumOff val="40000"/>
                  </a:schemeClr>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a:ea typeface="+mj-lt"/>
                <a:cs typeface="Arial" panose="020B0604020202020204"/>
              </a:rPr>
              <a:t>References</a:t>
            </a:r>
            <a:endParaRPr lang="en-US" dirty="0">
              <a:solidFill>
                <a:schemeClr val="tx2">
                  <a:lumMod val="60000"/>
                  <a:lumOff val="40000"/>
                </a:schemeClr>
              </a:solidFill>
            </a:endParaRPr>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normAutofit/>
          </a:bodyPr>
          <a:lstStyle/>
          <a:p>
            <a:pPr algn="ctr"/>
            <a:r>
              <a:rPr lang="en-US" sz="4800" b="1" dirty="0" smtClean="0">
                <a:solidFill>
                  <a:schemeClr val="accent4">
                    <a:lumMod val="75000"/>
                  </a:schemeClr>
                </a:solidFill>
                <a:latin typeface="Arial" panose="020B0604020202020204" pitchFamily="34" charset="0"/>
                <a:cs typeface="Arial" panose="020B0604020202020204" pitchFamily="34" charset="0"/>
              </a:rPr>
              <a:t>THANK YOU</a:t>
            </a:r>
            <a:endParaRPr lang="en-US" sz="4800" b="1" dirty="0">
              <a:solidFill>
                <a:schemeClr val="accent4">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pitchFamily="34" charset="0"/>
                <a:cs typeface="Arial" panose="020B0604020202020204" pitchFamily="34" charset="0"/>
              </a:rPr>
              <a:t>Problem Statement</a:t>
            </a:r>
            <a:endParaRPr lang="en-US" sz="4400" dirty="0">
              <a:solidFill>
                <a:schemeClr val="tx2">
                  <a:lumMod val="60000"/>
                  <a:lumOff val="40000"/>
                </a:schemeClr>
              </a:solidFill>
            </a:endParaRPr>
          </a:p>
        </p:txBody>
      </p:sp>
      <p:sp>
        <p:nvSpPr>
          <p:cNvPr id="2" name="Content Placeholder 1"/>
          <p:cNvSpPr>
            <a:spLocks noGrp="1"/>
          </p:cNvSpPr>
          <p:nvPr>
            <p:ph idx="1"/>
          </p:nvPr>
        </p:nvSpPr>
        <p:spPr>
          <a:xfrm>
            <a:off x="956256" y="184412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pitchFamily="34" charset="0"/>
                <a:cs typeface="Arial" panose="020B0604020202020204" pitchFamily="34" charset="0"/>
              </a:rPr>
              <a:t>Proposed Solution</a:t>
            </a:r>
            <a:endParaRPr lang="en-US" sz="4400" dirty="0">
              <a:solidFill>
                <a:schemeClr val="tx2">
                  <a:lumMod val="60000"/>
                  <a:lumOff val="40000"/>
                </a:schemeClr>
              </a:solidFill>
            </a:endParaRPr>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699895"/>
            <a:ext cx="11029616" cy="530296"/>
          </a:xfrm>
        </p:spPr>
        <p:txBody>
          <a:bodyPr>
            <a:normAutofit fontScale="90000"/>
          </a:bodyPr>
          <a:lstStyle/>
          <a:p>
            <a:r>
              <a:rPr lang="en-US" sz="4400" b="1" dirty="0">
                <a:solidFill>
                  <a:schemeClr val="tx2">
                    <a:lumMod val="60000"/>
                    <a:lumOff val="40000"/>
                  </a:schemeClr>
                </a:solidFill>
                <a:latin typeface="Arial" panose="020B0604020202020204"/>
                <a:ea typeface="+mj-lt"/>
                <a:cs typeface="Arial" panose="020B0604020202020204"/>
              </a:rPr>
              <a:t>System  Approach</a:t>
            </a:r>
            <a:endParaRPr lang="en-US" sz="4400" dirty="0">
              <a:solidFill>
                <a:schemeClr val="tx2">
                  <a:lumMod val="60000"/>
                  <a:lumOff val="40000"/>
                </a:schemeClr>
              </a:solidFill>
              <a:latin typeface="Calibri Light" panose="020F0302020204030204"/>
              <a:cs typeface="Calibri Light" panose="020F0302020204030204"/>
            </a:endParaRPr>
          </a:p>
        </p:txBody>
      </p:sp>
      <p:sp>
        <p:nvSpPr>
          <p:cNvPr id="2" name="Content Placeholder 1"/>
          <p:cNvSpPr>
            <a:spLocks noGrp="1"/>
          </p:cNvSpPr>
          <p:nvPr>
            <p:ph idx="1"/>
          </p:nvPr>
        </p:nvSpPr>
        <p:spPr>
          <a:xfrm>
            <a:off x="1477314" y="1922916"/>
            <a:ext cx="9905999" cy="3541714"/>
          </a:xfrm>
        </p:spPr>
        <p:txBody>
          <a:bodyPr>
            <a:normAutofit fontScale="92500" lnSpcReduction="10000"/>
          </a:bodyPr>
          <a:lstStyle/>
          <a:p>
            <a:pPr marL="0" indent="0">
              <a:buNone/>
            </a:pPr>
            <a:r>
              <a:rPr lang="en-US" sz="2000" b="1" dirty="0">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latin typeface="Arial" panose="020B0604020202020204" pitchFamily="34" charset="0"/>
                <a:cs typeface="Arial" panose="020B0604020202020204" pitchFamily="34" charset="0"/>
              </a:rPr>
              <a:t>System Requirements:</a:t>
            </a:r>
          </a:p>
          <a:p>
            <a:pPr marL="342900" indent="-342900">
              <a:buAutoNum type="arabicPeriod"/>
            </a:pPr>
            <a:r>
              <a:rPr lang="en-US" sz="2000" b="1" dirty="0">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dirty="0">
                <a:solidFill>
                  <a:schemeClr val="tx2">
                    <a:lumMod val="60000"/>
                    <a:lumOff val="40000"/>
                  </a:schemeClr>
                </a:solidFill>
                <a:latin typeface="Arial" panose="020B0604020202020204"/>
                <a:ea typeface="+mj-lt"/>
                <a:cs typeface="Arial" panose="020B0604020202020204"/>
              </a:rPr>
              <a:t>System  Approach</a:t>
            </a:r>
            <a:endParaRPr lang="en-US" sz="4400" dirty="0">
              <a:solidFill>
                <a:schemeClr val="tx2">
                  <a:lumMod val="60000"/>
                  <a:lumOff val="40000"/>
                </a:schemeClr>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lnSpcReduction="10000"/>
          </a:bodyPr>
          <a:lstStyle/>
          <a:p>
            <a:pPr marL="0" indent="0">
              <a:buNone/>
            </a:pPr>
            <a:r>
              <a:rPr lang="en-US" sz="2000" b="1" dirty="0">
                <a:latin typeface="Arial" panose="020B0604020202020204" pitchFamily="34" charset="0"/>
                <a:cs typeface="Arial" panose="020B0604020202020204" pitchFamily="34" charset="0"/>
              </a:rPr>
              <a:t>Library Requirements:</a:t>
            </a:r>
          </a:p>
          <a:p>
            <a:pPr marL="342900" indent="-342900">
              <a:buAutoNum type="arabicPeriod"/>
            </a:pPr>
            <a:r>
              <a:rPr lang="en-US" sz="2000" b="1" dirty="0">
                <a:latin typeface="Arial" panose="020B0604020202020204" pitchFamily="34" charset="0"/>
                <a:cs typeface="Arial" panose="020B0604020202020204" pitchFamily="34" charset="0"/>
              </a:rPr>
              <a:t>Data Processing and Analysis:- </a:t>
            </a:r>
          </a:p>
          <a:p>
            <a:pPr marL="0" indent="0">
              <a:buNone/>
            </a:pPr>
            <a:r>
              <a:rPr lang="en-US" sz="2000" b="1" dirty="0">
                <a:latin typeface="Arial" panose="020B0604020202020204" pitchFamily="34" charset="0"/>
                <a:cs typeface="Arial" panose="020B0604020202020204" pitchFamily="34" charset="0"/>
              </a:rPr>
              <a:t>      Pandas: For data manipulation and analysis.- </a:t>
            </a:r>
          </a:p>
          <a:p>
            <a:pPr marL="0" indent="0">
              <a:buNone/>
            </a:pPr>
            <a:r>
              <a:rPr lang="en-US" sz="2000" b="1" dirty="0">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latin typeface="Arial" panose="020B0604020202020204" pitchFamily="34" charset="0"/>
                <a:cs typeface="Arial" panose="020B0604020202020204" pitchFamily="34" charset="0"/>
              </a:rPr>
              <a:t>Data Visualization:- </a:t>
            </a:r>
          </a:p>
          <a:p>
            <a:pPr marL="0" indent="0">
              <a:buNone/>
            </a:pPr>
            <a:r>
              <a:rPr lang="en-US" sz="2000" b="1" dirty="0">
                <a:latin typeface="Arial" panose="020B0604020202020204" pitchFamily="34" charset="0"/>
                <a:cs typeface="Arial" panose="020B0604020202020204" pitchFamily="34" charset="0"/>
              </a:rPr>
              <a:t>      Matplotlib and </a:t>
            </a:r>
            <a:r>
              <a:rPr lang="en-IN" altLang="en-US" sz="2000" b="1" dirty="0">
                <a:latin typeface="Arial" panose="020B0604020202020204" pitchFamily="34" charset="0"/>
                <a:cs typeface="Arial" panose="020B0604020202020204" pitchFamily="34" charset="0"/>
              </a:rPr>
              <a:t>Seaborn </a:t>
            </a:r>
            <a:r>
              <a:rPr lang="en-US" sz="2000" b="1" dirty="0">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latin typeface="Arial" panose="020B0604020202020204" pitchFamily="34" charset="0"/>
                <a:cs typeface="Arial" panose="020B0604020202020204" pitchFamily="34" charset="0"/>
              </a:rPr>
              <a:t>      </a:t>
            </a:r>
            <a:endParaRPr lang="en-IN" sz="2000" b="1"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a:ea typeface="+mj-lt"/>
                <a:cs typeface="Arial" panose="020B0604020202020204"/>
              </a:rPr>
              <a:t>Algorithm &amp; Deployment</a:t>
            </a:r>
            <a:endParaRPr lang="en-US" dirty="0">
              <a:solidFill>
                <a:schemeClr val="tx2">
                  <a:lumMod val="60000"/>
                  <a:lumOff val="40000"/>
                </a:schemeClr>
              </a:solidFill>
            </a:endParaRPr>
          </a:p>
        </p:txBody>
      </p:sp>
      <p:sp>
        <p:nvSpPr>
          <p:cNvPr id="2" name="Content Placeholder 1"/>
          <p:cNvSpPr>
            <a:spLocks noGrp="1"/>
          </p:cNvSpPr>
          <p:nvPr>
            <p:ph idx="1"/>
          </p:nvPr>
        </p:nvSpPr>
        <p:spPr/>
        <p:txBody>
          <a:bodyPr>
            <a:normAutofit fontScale="77500" lnSpcReduction="20000"/>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a:ea typeface="+mj-lt"/>
                <a:cs typeface="Arial" panose="020B0604020202020204"/>
              </a:rPr>
              <a:t>Algorithm &amp; Deployment</a:t>
            </a:r>
            <a:endParaRPr lang="en-US" dirty="0">
              <a:solidFill>
                <a:schemeClr val="tx2">
                  <a:lumMod val="60000"/>
                  <a:lumOff val="40000"/>
                </a:schemeClr>
              </a:solidFill>
            </a:endParaRPr>
          </a:p>
        </p:txBody>
      </p:sp>
      <p:sp>
        <p:nvSpPr>
          <p:cNvPr id="2" name="Content Placeholder 1"/>
          <p:cNvSpPr>
            <a:spLocks noGrp="1"/>
          </p:cNvSpPr>
          <p:nvPr>
            <p:ph idx="1"/>
          </p:nvPr>
        </p:nvSpPr>
        <p:spPr/>
        <p:txBody>
          <a:bodyPr>
            <a:normAutofit fontScale="85000" lnSpcReduction="10000"/>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b="1" dirty="0">
                <a:solidFill>
                  <a:schemeClr val="tx2">
                    <a:lumMod val="60000"/>
                    <a:lumOff val="40000"/>
                  </a:schemeClr>
                </a:solidFill>
                <a:latin typeface="Arial" panose="020B0604020202020204"/>
                <a:ea typeface="+mj-lt"/>
                <a:cs typeface="Arial" panose="020B0604020202020204"/>
              </a:rPr>
              <a:t>Algorithm &amp; Deployment</a:t>
            </a:r>
            <a:endParaRPr lang="en-US" dirty="0">
              <a:solidFill>
                <a:schemeClr val="tx2">
                  <a:lumMod val="60000"/>
                  <a:lumOff val="40000"/>
                </a:schemeClr>
              </a:solidFill>
            </a:endParaRPr>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c0fa2617-96bd-425d-8578-e93563fe37c5"/>
    <ds:schemaRef ds:uri="http://schemas.microsoft.com/office/2006/metadata/properties"/>
    <ds:schemaRef ds:uri="http://schemas.microsoft.com/office/infopath/2007/PartnerControls"/>
    <ds:schemaRef ds:uri="http://schemas.microsoft.com/office/2006/documentManagement/types"/>
    <ds:schemaRef ds:uri="http://purl.org/dc/dcmitype/"/>
    <ds:schemaRef ds:uri="http://www.w3.org/XML/1998/namespace"/>
    <ds:schemaRef ds:uri="9162bd5b-4ed9-4da3-b376-05204580ba3f"/>
    <ds:schemaRef ds:uri="http://purl.org/dc/terms/"/>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8</TotalTime>
  <Words>880</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Trebuchet MS</vt:lpstr>
      <vt:lpstr>Tw Cen MT</vt:lpstr>
      <vt:lpstr>Circuit</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JK</cp:lastModifiedBy>
  <cp:revision>31</cp:revision>
  <dcterms:created xsi:type="dcterms:W3CDTF">2021-05-26T16:50:00Z</dcterms:created>
  <dcterms:modified xsi:type="dcterms:W3CDTF">2024-04-27T11:53:31Z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