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48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736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971674" y="2920901"/>
            <a:ext cx="6688142" cy="3545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STUDENT NAME:</a:t>
            </a:r>
            <a:r>
              <a:rPr b="1" dirty="0" i="1" lang="en-GB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j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thudhi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.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T</a:t>
            </a:r>
            <a:endParaRPr b="1" dirty="0" i="1" lang="en-GB"/>
          </a:p>
          <a:p>
            <a:endParaRPr b="1" dirty="0" i="1" lang="en-US"/>
          </a:p>
          <a:p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REGISTER NO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9</a:t>
            </a:r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b="1" dirty="0" i="1" lang="en-GB"/>
          </a:p>
          <a:p>
            <a:endParaRPr b="1" dirty="0" i="1" lang="en-GB"/>
          </a:p>
          <a:p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b="1" dirty="0" i="1" lang="en-US"/>
              <a:t>:</a:t>
            </a:r>
            <a:r>
              <a:rPr b="1" dirty="0" i="1" lang="en-GB"/>
              <a:t>BCOM GENERAL </a:t>
            </a:r>
          </a:p>
          <a:p>
            <a:endParaRPr b="1" dirty="0" i="1" lang="en-US"/>
          </a:p>
          <a:p>
            <a:r>
              <a:rPr b="1" dirty="0" i="1" lang="en-US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b="1" dirty="0" i="1" lang="en-GB"/>
              <a:t> : Queen Mary’s College </a:t>
            </a:r>
            <a:endParaRPr b="1" dirty="0" i="1" lang="en-US"/>
          </a:p>
          <a:p>
            <a:r>
              <a:rPr b="1" dirty="0" i="1" lang="en-US"/>
              <a:t>           </a:t>
            </a:r>
            <a:endParaRPr b="1" dirty="0" i="1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2"/>
          <p:cNvSpPr txBox="1"/>
          <p:nvPr/>
        </p:nvSpPr>
        <p:spPr>
          <a:xfrm>
            <a:off x="1400891" y="2716029"/>
            <a:ext cx="6099642" cy="1754326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GB"/>
              <a:t>1</a:t>
            </a:r>
            <a:r>
              <a:rPr b="1" dirty="0" i="1" lang="en-US"/>
              <a:t>.Data collection</a:t>
            </a:r>
          </a:p>
          <a:p>
            <a:r>
              <a:rPr b="1" dirty="0" i="1" lang="en-US"/>
              <a:t>2.Feature collection</a:t>
            </a:r>
          </a:p>
          <a:p>
            <a:r>
              <a:rPr b="1" dirty="0" i="1" lang="en-US"/>
              <a:t>3.Data cleaning</a:t>
            </a:r>
          </a:p>
          <a:p>
            <a:r>
              <a:rPr b="1" dirty="0" i="1" lang="en-US"/>
              <a:t>4.Performance level </a:t>
            </a:r>
          </a:p>
          <a:p>
            <a:r>
              <a:rPr b="1" dirty="0" i="1" lang="en-US"/>
              <a:t>5.Summary </a:t>
            </a:r>
          </a:p>
          <a:p>
            <a:r>
              <a:rPr b="1" dirty="0" i="1" lang="en-US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1695450"/>
            <a:ext cx="5438775" cy="2514600"/>
          </a:xfrm>
          <a:prstGeom prst="rect"/>
        </p:spPr>
      </p:pic>
      <p:pic>
        <p:nvPicPr>
          <p:cNvPr id="2097170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852987" y="4032319"/>
            <a:ext cx="3686175" cy="234315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3"/>
          <p:cNvSpPr txBox="1"/>
          <p:nvPr/>
        </p:nvSpPr>
        <p:spPr>
          <a:xfrm>
            <a:off x="3052129" y="2287223"/>
            <a:ext cx="6104256" cy="2308324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US"/>
              <a:t>While comparing the performance of </a:t>
            </a:r>
          </a:p>
          <a:p>
            <a:r>
              <a:rPr b="1" dirty="0" i="1" lang="en-US"/>
              <a:t>employees, the number of employees are </a:t>
            </a:r>
          </a:p>
          <a:p>
            <a:r>
              <a:rPr b="1" dirty="0" i="1" lang="en-US"/>
              <a:t>higher in number is in the average </a:t>
            </a:r>
          </a:p>
          <a:p>
            <a:r>
              <a:rPr b="1" dirty="0" i="1" lang="en-US"/>
              <a:t>performance where excellence employees are </a:t>
            </a:r>
          </a:p>
          <a:p>
            <a:r>
              <a:rPr b="1" dirty="0" i="1" lang="en-US"/>
              <a:t>less in percentage. So to overcome this we </a:t>
            </a:r>
          </a:p>
          <a:p>
            <a:r>
              <a:rPr b="1" dirty="0" i="1" lang="en-US"/>
              <a:t>should motivate the employees by giving there </a:t>
            </a:r>
          </a:p>
          <a:p>
            <a:r>
              <a:rPr b="1" dirty="0" i="1" lang="en-US"/>
              <a:t>different tasks based on their skills to improve </a:t>
            </a:r>
          </a:p>
          <a:p>
            <a:r>
              <a:rPr b="1" dirty="0" i="1" lang="en-US"/>
              <a:t>their performance in their work.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p>
            <a:r>
              <a:rPr dirty="0" lang="en-GB"/>
              <a:t>Thank you 🙏🏻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972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736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174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2273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736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6695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972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736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211090" y="2854226"/>
            <a:ext cx="7183560" cy="3545840"/>
          </a:xfrm>
          <a:prstGeom prst="rect"/>
          <a:solidFill>
            <a:schemeClr val="bg1"/>
          </a:solidFill>
        </p:spPr>
        <p:txBody>
          <a:bodyPr wrap="square">
            <a:spAutoFit/>
          </a:bodyPr>
          <a:p>
            <a:r>
              <a:rPr b="1" dirty="0" i="1" lang="en-US" err="1">
                <a:solidFill>
                  <a:schemeClr val="accent4"/>
                </a:solidFill>
              </a:rPr>
              <a:t>Prformance</a:t>
            </a:r>
            <a:r>
              <a:rPr b="1" dirty="0" i="1" lang="en-US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b="1" dirty="0" i="1" lang="en-US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b="1" dirty="0" i="1" lang="en-US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b="1" dirty="0" i="1" lang="en-US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b="1" dirty="0" i="1" lang="en-US">
                <a:solidFill>
                  <a:schemeClr val="accent4"/>
                </a:solidFill>
              </a:rPr>
              <a:t>growth. </a:t>
            </a:r>
          </a:p>
          <a:p>
            <a:r>
              <a:rPr b="1" dirty="0" i="1" lang="en-US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b="1" dirty="0" i="1" lang="en-US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b="1" dirty="0" i="1" lang="en-US">
                <a:solidFill>
                  <a:schemeClr val="accent4"/>
                </a:solidFill>
              </a:rPr>
              <a:t>successful </a:t>
            </a:r>
            <a:r>
              <a:rPr b="1" dirty="0" i="1" lang="en-US" err="1">
                <a:solidFill>
                  <a:schemeClr val="accent4"/>
                </a:solidFill>
              </a:rPr>
              <a:t>organisation</a:t>
            </a:r>
            <a:r>
              <a:rPr b="1" i="1" lang="en-US">
                <a:solidFill>
                  <a:schemeClr val="accent4"/>
                </a:solidFill>
              </a:rPr>
              <a:t>.</a:t>
            </a:r>
            <a:endParaRPr b="1" dirty="0" i="1" lang="en-US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972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736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62763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 i="1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b="1" dirty="0" i="1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b="1" dirty="0" i="1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b="1" dirty="0" i="1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b="1" dirty="0" i="1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b="1" dirty="0" i="1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b="1" dirty="0" i="1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b="1" dirty="0" i="1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515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736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2381250" y="1875511"/>
            <a:ext cx="6775135" cy="5273039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GB"/>
              <a:t>Employees           Employer        Manager,</a:t>
            </a:r>
          </a:p>
          <a:p>
            <a:endParaRPr b="1" dirty="0" i="1" lang="en-GB"/>
          </a:p>
          <a:p>
            <a:endParaRPr b="1" dirty="0" i="1" lang="en-GB"/>
          </a:p>
          <a:p>
            <a:endParaRPr b="1" dirty="0" i="1" lang="en-GB"/>
          </a:p>
          <a:p>
            <a:endParaRPr b="1" dirty="0" i="1" lang="en-GB"/>
          </a:p>
          <a:p>
            <a:endParaRPr b="1" dirty="0" i="1" lang="en-GB"/>
          </a:p>
          <a:p>
            <a:endParaRPr b="1" dirty="0" i="1" lang="en-GB"/>
          </a:p>
          <a:p>
            <a:endParaRPr b="1" dirty="0" i="1" lang="en-GB"/>
          </a:p>
          <a:p>
            <a:endParaRPr b="1" dirty="0" i="1" lang="en-GB"/>
          </a:p>
          <a:p>
            <a:r>
              <a:rPr b="1" dirty="0" i="1" lang="en-GB"/>
              <a:t> </a:t>
            </a:r>
          </a:p>
          <a:p>
            <a:r>
              <a:rPr b="1" dirty="0" i="1" lang="en-GB"/>
              <a:t>
Gets benefits from the performance of appraisal </a:t>
            </a:r>
            <a:endParaRPr b="1" dirty="0" i="1" lang="en-US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32772" y="2680616"/>
            <a:ext cx="5219913" cy="1949898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2129" y="2702720"/>
            <a:ext cx="7581664" cy="1477328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US"/>
              <a:t>Conditional Formatting – missing values</a:t>
            </a:r>
          </a:p>
          <a:p>
            <a:r>
              <a:rPr b="1" dirty="0" i="1" lang="en-US"/>
              <a:t> Filtering : remove missing data</a:t>
            </a:r>
          </a:p>
          <a:p>
            <a:r>
              <a:rPr b="1" dirty="0" i="1" lang="en-US"/>
              <a:t> Formulas : performance evaluation</a:t>
            </a:r>
          </a:p>
          <a:p>
            <a:r>
              <a:rPr b="1" dirty="0" i="1" lang="en-US"/>
              <a:t> Pivot : summary</a:t>
            </a:r>
          </a:p>
          <a:p>
            <a:r>
              <a:rPr b="1" dirty="0" i="1" lang="en-US"/>
              <a:t> Graph : data </a:t>
            </a:r>
            <a:r>
              <a:rPr b="1" dirty="0" i="1" lang="en-US" err="1"/>
              <a:t>visuali</a:t>
            </a:r>
            <a:r>
              <a:rPr b="1" dirty="0" i="1" lang="en-GB" err="1"/>
              <a:t>sation</a:t>
            </a:r>
            <a:r>
              <a:rPr b="1" dirty="0" i="1" lang="en-GB"/>
              <a:t> 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1627802" y="2353235"/>
            <a:ext cx="7528583" cy="2585323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US"/>
              <a:t>EMPLOYEES DATABASE KIGGLE </a:t>
            </a:r>
          </a:p>
          <a:p>
            <a:r>
              <a:rPr b="1" dirty="0" i="1" lang="en-US"/>
              <a:t>There are 26 features but we consider 9 features</a:t>
            </a:r>
          </a:p>
          <a:p>
            <a:r>
              <a:rPr b="1" dirty="0" i="1" lang="en-US"/>
              <a:t> Employees ID Numerical data </a:t>
            </a:r>
          </a:p>
          <a:p>
            <a:r>
              <a:rPr b="1" dirty="0" i="1" lang="en-US"/>
              <a:t> </a:t>
            </a:r>
          </a:p>
          <a:p>
            <a:r>
              <a:rPr b="1" dirty="0" i="1" lang="en-US"/>
              <a:t> Name Text </a:t>
            </a:r>
          </a:p>
          <a:p>
            <a:r>
              <a:rPr b="1" dirty="0" i="1" lang="en-US"/>
              <a:t> </a:t>
            </a:r>
          </a:p>
          <a:p>
            <a:r>
              <a:rPr b="1" dirty="0" i="1" lang="en-US"/>
              <a:t> Performance Level </a:t>
            </a:r>
          </a:p>
          <a:p>
            <a:r>
              <a:rPr b="1" dirty="0" i="1" lang="en-US"/>
              <a:t> Gender Male Or Female</a:t>
            </a:r>
          </a:p>
          <a:p>
            <a:r>
              <a:rPr b="1" dirty="0" i="1" lang="en-US"/>
              <a:t> Employees rating Numerical d</a:t>
            </a:r>
            <a:r>
              <a:rPr b="1" dirty="0" i="1" lang="en-GB" err="1"/>
              <a:t>ata</a:t>
            </a:r>
            <a:r>
              <a:rPr b="1" dirty="0" i="1" lang="en-GB"/>
              <a:t>.</a:t>
            </a:r>
            <a:endParaRPr b="1" dirty="0" i="1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89116"/>
            <a:ext cx="8534018" cy="36625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b="1" dirty="0" sz="1200" i="1" lang="en-GB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 sz="1200" i="1" lang="en-GB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b="1" dirty="0" sz="1200" i="1" lang="en-GB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b="1" dirty="0" sz="1200" i="1" lang="en-GB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b="1" dirty="0" sz="1200" i="1" lang="en-GB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b="1" dirty="0" sz="1200" i="1" lang="en-GB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b="1" dirty="0" sz="1200" i="1" lang="en-GB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b="1" dirty="0" sz="1200" i="1" lang="en-GB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b="1" dirty="0" sz="1200" i="1" lang="en-GB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b="1" dirty="0" sz="1200" i="1" lang="en-GB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b="1" dirty="0" sz="1200" i="1" lang="en-GB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1200" i="1" lang="en-GB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b="1" dirty="0" sz="1200" i="1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YOGESHWARI S</cp:lastModifiedBy>
  <dcterms:created xsi:type="dcterms:W3CDTF">2024-03-29T04:07:22Z</dcterms:created>
  <dcterms:modified xsi:type="dcterms:W3CDTF">2024-09-20T12:30:12Z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1270525a0dde41b4b2d02a44ccf44b8a</vt:lpwstr>
  </property>
</Properties>
</file>