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65" r:id="rId6"/>
    <p:sldId id="266" r:id="rId7"/>
    <p:sldId id="267" r:id="rId8"/>
    <p:sldId id="268" r:id="rId9"/>
    <p:sldId id="269" r:id="rId10"/>
    <p:sldId id="261" r:id="rId11"/>
    <p:sldId id="262" r:id="rId12"/>
    <p:sldId id="263" r:id="rId13"/>
    <p:sldId id="270" r:id="rId14"/>
    <p:sldId id="271" r:id="rId15"/>
    <p:sldId id="272" r:id="rId16"/>
    <p:sldId id="273" r:id="rId17"/>
    <p:sldId id="274" r:id="rId18"/>
    <p:sldId id="275" r:id="rId19"/>
    <p:sldId id="277" r:id="rId20"/>
    <p:sldId id="278" r:id="rId21"/>
    <p:sldId id="27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8" d="100"/>
          <a:sy n="68" d="100"/>
        </p:scale>
        <p:origin x="144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17.svg"/><Relationship Id="rId4" Type="http://schemas.openxmlformats.org/officeDocument/2006/relationships/image" Target="../media/image13.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3.svg"/><Relationship Id="rId5" Type="http://schemas.openxmlformats.org/officeDocument/2006/relationships/image" Target="../media/image2.png"/><Relationship Id="rId10" Type="http://schemas.openxmlformats.org/officeDocument/2006/relationships/image" Target="../media/image17.svg"/><Relationship Id="rId4" Type="http://schemas.openxmlformats.org/officeDocument/2006/relationships/image" Target="../media/image13.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65455FBD-EAE4-47D3-A79B-AE00E875D7DD}"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EB35893-5122-4D4A-8778-255DC71D436F}">
      <dgm:prSet/>
      <dgm:spPr/>
      <dgm:t>
        <a:bodyPr/>
        <a:lstStyle/>
        <a:p>
          <a:r>
            <a:rPr lang="en-US"/>
            <a:t>Realizar un análisis estadístico exhaustivo de los hábitos y rendimiento académico de los estudiantes.</a:t>
          </a:r>
        </a:p>
      </dgm:t>
    </dgm:pt>
    <dgm:pt modelId="{8829DBD7-DCBE-45D9-BF0B-07D526201602}" type="parTrans" cxnId="{05CD1310-338A-43E0-88DB-A559B1E75150}">
      <dgm:prSet/>
      <dgm:spPr/>
      <dgm:t>
        <a:bodyPr/>
        <a:lstStyle/>
        <a:p>
          <a:endParaRPr lang="en-US"/>
        </a:p>
      </dgm:t>
    </dgm:pt>
    <dgm:pt modelId="{0D56ABFB-F3BC-44E4-8666-EE34998FB866}" type="sibTrans" cxnId="{05CD1310-338A-43E0-88DB-A559B1E75150}">
      <dgm:prSet/>
      <dgm:spPr/>
      <dgm:t>
        <a:bodyPr/>
        <a:lstStyle/>
        <a:p>
          <a:endParaRPr lang="en-US"/>
        </a:p>
      </dgm:t>
    </dgm:pt>
    <dgm:pt modelId="{4DA74BA2-6585-4192-8605-4B227D52FB97}">
      <dgm:prSet/>
      <dgm:spPr/>
      <dgm:t>
        <a:bodyPr/>
        <a:lstStyle/>
        <a:p>
          <a:r>
            <a:rPr lang="en-US"/>
            <a:t>Identificar patrones, correlaciones y tendencias en el conjunto de datos.</a:t>
          </a:r>
        </a:p>
      </dgm:t>
    </dgm:pt>
    <dgm:pt modelId="{53F241F4-A0F4-49CF-A6E0-6793F9E5EA05}" type="parTrans" cxnId="{5EF224C1-9FBB-417B-9A87-2A7E179E0E2A}">
      <dgm:prSet/>
      <dgm:spPr/>
      <dgm:t>
        <a:bodyPr/>
        <a:lstStyle/>
        <a:p>
          <a:endParaRPr lang="en-US"/>
        </a:p>
      </dgm:t>
    </dgm:pt>
    <dgm:pt modelId="{D43158F2-EC58-4D5F-AF84-C7BB6F2B6CB5}" type="sibTrans" cxnId="{5EF224C1-9FBB-417B-9A87-2A7E179E0E2A}">
      <dgm:prSet/>
      <dgm:spPr/>
      <dgm:t>
        <a:bodyPr/>
        <a:lstStyle/>
        <a:p>
          <a:endParaRPr lang="en-US"/>
        </a:p>
      </dgm:t>
    </dgm:pt>
    <dgm:pt modelId="{977056F5-2844-4118-815E-4E0F6456A25E}">
      <dgm:prSet/>
      <dgm:spPr/>
      <dgm:t>
        <a:bodyPr/>
        <a:lstStyle/>
        <a:p>
          <a:r>
            <a:rPr lang="en-US"/>
            <a:t>Aplicar modelos de regresión y pruebas de hipótesis para evaluar relaciones significativas.</a:t>
          </a:r>
        </a:p>
      </dgm:t>
    </dgm:pt>
    <dgm:pt modelId="{90DE7377-6AF5-4778-BD42-B445550C6CEB}" type="parTrans" cxnId="{7711D52C-1E9D-43B3-82D5-F9B6E52B3452}">
      <dgm:prSet/>
      <dgm:spPr/>
      <dgm:t>
        <a:bodyPr/>
        <a:lstStyle/>
        <a:p>
          <a:endParaRPr lang="en-US"/>
        </a:p>
      </dgm:t>
    </dgm:pt>
    <dgm:pt modelId="{0978F39B-D264-4D53-81CD-C9434A624EFE}" type="sibTrans" cxnId="{7711D52C-1E9D-43B3-82D5-F9B6E52B3452}">
      <dgm:prSet/>
      <dgm:spPr/>
      <dgm:t>
        <a:bodyPr/>
        <a:lstStyle/>
        <a:p>
          <a:endParaRPr lang="en-US"/>
        </a:p>
      </dgm:t>
    </dgm:pt>
    <dgm:pt modelId="{C49C3F64-576D-43C2-B6FA-CD6FA9754A58}">
      <dgm:prSet/>
      <dgm:spPr/>
      <dgm:t>
        <a:bodyPr/>
        <a:lstStyle/>
        <a:p>
          <a:r>
            <a:rPr lang="en-US"/>
            <a:t>Concluir recomendaciones basadas en los hallazgos.</a:t>
          </a:r>
        </a:p>
      </dgm:t>
    </dgm:pt>
    <dgm:pt modelId="{CCA901D7-053D-49D4-85EC-8E5D12E82BEB}" type="parTrans" cxnId="{DA135F38-43C8-417E-BF09-171FC3201F53}">
      <dgm:prSet/>
      <dgm:spPr/>
      <dgm:t>
        <a:bodyPr/>
        <a:lstStyle/>
        <a:p>
          <a:endParaRPr lang="en-US"/>
        </a:p>
      </dgm:t>
    </dgm:pt>
    <dgm:pt modelId="{1C08B042-CDCA-4E57-A161-6579C25F2D6D}" type="sibTrans" cxnId="{DA135F38-43C8-417E-BF09-171FC3201F53}">
      <dgm:prSet/>
      <dgm:spPr/>
      <dgm:t>
        <a:bodyPr/>
        <a:lstStyle/>
        <a:p>
          <a:endParaRPr lang="en-US"/>
        </a:p>
      </dgm:t>
    </dgm:pt>
    <dgm:pt modelId="{69A1083B-16AD-49F8-8BFB-785842E84AD6}" type="pres">
      <dgm:prSet presAssocID="{65455FBD-EAE4-47D3-A79B-AE00E875D7DD}" presName="root" presStyleCnt="0">
        <dgm:presLayoutVars>
          <dgm:dir/>
          <dgm:resizeHandles val="exact"/>
        </dgm:presLayoutVars>
      </dgm:prSet>
      <dgm:spPr/>
    </dgm:pt>
    <dgm:pt modelId="{6D0F3825-5F1C-481F-BCB0-D0B1B5327D1F}" type="pres">
      <dgm:prSet presAssocID="{65455FBD-EAE4-47D3-A79B-AE00E875D7DD}" presName="container" presStyleCnt="0">
        <dgm:presLayoutVars>
          <dgm:dir/>
          <dgm:resizeHandles val="exact"/>
        </dgm:presLayoutVars>
      </dgm:prSet>
      <dgm:spPr/>
    </dgm:pt>
    <dgm:pt modelId="{F51B1E26-C15E-44F3-8153-0A7F0313724E}" type="pres">
      <dgm:prSet presAssocID="{6EB35893-5122-4D4A-8778-255DC71D436F}" presName="compNode" presStyleCnt="0"/>
      <dgm:spPr/>
    </dgm:pt>
    <dgm:pt modelId="{8FE35E7A-DC56-4DDB-9675-369D80502914}" type="pres">
      <dgm:prSet presAssocID="{6EB35893-5122-4D4A-8778-255DC71D436F}" presName="iconBgRect" presStyleLbl="bgShp" presStyleIdx="0" presStyleCnt="4"/>
      <dgm:spPr/>
    </dgm:pt>
    <dgm:pt modelId="{4AA24BAA-6D48-4DAE-8CE0-8BB2CAED0354}" type="pres">
      <dgm:prSet presAssocID="{6EB35893-5122-4D4A-8778-255DC71D436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stadísticas"/>
        </a:ext>
      </dgm:extLst>
    </dgm:pt>
    <dgm:pt modelId="{55700E85-69C5-477A-9C3F-5DBC4F6C457B}" type="pres">
      <dgm:prSet presAssocID="{6EB35893-5122-4D4A-8778-255DC71D436F}" presName="spaceRect" presStyleCnt="0"/>
      <dgm:spPr/>
    </dgm:pt>
    <dgm:pt modelId="{091AC4A0-EA96-4DCF-88C3-31F8BE9F0AE4}" type="pres">
      <dgm:prSet presAssocID="{6EB35893-5122-4D4A-8778-255DC71D436F}" presName="textRect" presStyleLbl="revTx" presStyleIdx="0" presStyleCnt="4">
        <dgm:presLayoutVars>
          <dgm:chMax val="1"/>
          <dgm:chPref val="1"/>
        </dgm:presLayoutVars>
      </dgm:prSet>
      <dgm:spPr/>
    </dgm:pt>
    <dgm:pt modelId="{B3564F60-0229-45A6-B79F-EAAF5375BDCF}" type="pres">
      <dgm:prSet presAssocID="{0D56ABFB-F3BC-44E4-8666-EE34998FB866}" presName="sibTrans" presStyleLbl="sibTrans2D1" presStyleIdx="0" presStyleCnt="0"/>
      <dgm:spPr/>
    </dgm:pt>
    <dgm:pt modelId="{DB21C527-82C0-4593-BC0F-1E3E5D87480F}" type="pres">
      <dgm:prSet presAssocID="{4DA74BA2-6585-4192-8605-4B227D52FB97}" presName="compNode" presStyleCnt="0"/>
      <dgm:spPr/>
    </dgm:pt>
    <dgm:pt modelId="{B82AEAE9-B7CE-4357-9F67-0E9DA8A721FE}" type="pres">
      <dgm:prSet presAssocID="{4DA74BA2-6585-4192-8605-4B227D52FB97}" presName="iconBgRect" presStyleLbl="bgShp" presStyleIdx="1" presStyleCnt="4"/>
      <dgm:spPr/>
    </dgm:pt>
    <dgm:pt modelId="{B6A026F1-F534-4530-AB5D-05BED41F6167}" type="pres">
      <dgm:prSet presAssocID="{4DA74BA2-6585-4192-8605-4B227D52FB9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Bar Chart"/>
        </a:ext>
      </dgm:extLst>
    </dgm:pt>
    <dgm:pt modelId="{27B62024-7A2F-4E60-B366-5F47DF3F41A8}" type="pres">
      <dgm:prSet presAssocID="{4DA74BA2-6585-4192-8605-4B227D52FB97}" presName="spaceRect" presStyleCnt="0"/>
      <dgm:spPr/>
    </dgm:pt>
    <dgm:pt modelId="{CC2A0E7B-7B77-433D-9860-AE42519A2DCB}" type="pres">
      <dgm:prSet presAssocID="{4DA74BA2-6585-4192-8605-4B227D52FB97}" presName="textRect" presStyleLbl="revTx" presStyleIdx="1" presStyleCnt="4">
        <dgm:presLayoutVars>
          <dgm:chMax val="1"/>
          <dgm:chPref val="1"/>
        </dgm:presLayoutVars>
      </dgm:prSet>
      <dgm:spPr/>
    </dgm:pt>
    <dgm:pt modelId="{222D3ABC-5117-4D00-A8F3-BDBE25C30077}" type="pres">
      <dgm:prSet presAssocID="{D43158F2-EC58-4D5F-AF84-C7BB6F2B6CB5}" presName="sibTrans" presStyleLbl="sibTrans2D1" presStyleIdx="0" presStyleCnt="0"/>
      <dgm:spPr/>
    </dgm:pt>
    <dgm:pt modelId="{15811C0F-530E-482B-9BFA-34A3111AB463}" type="pres">
      <dgm:prSet presAssocID="{977056F5-2844-4118-815E-4E0F6456A25E}" presName="compNode" presStyleCnt="0"/>
      <dgm:spPr/>
    </dgm:pt>
    <dgm:pt modelId="{10D08F3D-EF56-437D-B05A-5B142DF0BCBE}" type="pres">
      <dgm:prSet presAssocID="{977056F5-2844-4118-815E-4E0F6456A25E}" presName="iconBgRect" presStyleLbl="bgShp" presStyleIdx="2" presStyleCnt="4"/>
      <dgm:spPr/>
    </dgm:pt>
    <dgm:pt modelId="{CBDF14FB-000E-458F-AD83-9CEB322516A3}" type="pres">
      <dgm:prSet presAssocID="{977056F5-2844-4118-815E-4E0F6456A2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ca de verificación"/>
        </a:ext>
      </dgm:extLst>
    </dgm:pt>
    <dgm:pt modelId="{2A33A8CA-87BE-41B7-BD0E-C8F6261ECC2B}" type="pres">
      <dgm:prSet presAssocID="{977056F5-2844-4118-815E-4E0F6456A25E}" presName="spaceRect" presStyleCnt="0"/>
      <dgm:spPr/>
    </dgm:pt>
    <dgm:pt modelId="{838D50D9-8E72-4447-AED7-6C6E578692EC}" type="pres">
      <dgm:prSet presAssocID="{977056F5-2844-4118-815E-4E0F6456A25E}" presName="textRect" presStyleLbl="revTx" presStyleIdx="2" presStyleCnt="4">
        <dgm:presLayoutVars>
          <dgm:chMax val="1"/>
          <dgm:chPref val="1"/>
        </dgm:presLayoutVars>
      </dgm:prSet>
      <dgm:spPr/>
    </dgm:pt>
    <dgm:pt modelId="{660C64E1-6ADB-4AC1-81D6-5D1E6B3FCFBF}" type="pres">
      <dgm:prSet presAssocID="{0978F39B-D264-4D53-81CD-C9434A624EFE}" presName="sibTrans" presStyleLbl="sibTrans2D1" presStyleIdx="0" presStyleCnt="0"/>
      <dgm:spPr/>
    </dgm:pt>
    <dgm:pt modelId="{4CBBE67A-8AF0-4700-BC17-E6A8E3C9AEA5}" type="pres">
      <dgm:prSet presAssocID="{C49C3F64-576D-43C2-B6FA-CD6FA9754A58}" presName="compNode" presStyleCnt="0"/>
      <dgm:spPr/>
    </dgm:pt>
    <dgm:pt modelId="{8143C5B2-9089-4991-8F9D-0CA95E7BAAD3}" type="pres">
      <dgm:prSet presAssocID="{C49C3F64-576D-43C2-B6FA-CD6FA9754A58}" presName="iconBgRect" presStyleLbl="bgShp" presStyleIdx="3" presStyleCnt="4"/>
      <dgm:spPr/>
    </dgm:pt>
    <dgm:pt modelId="{ACB9150C-BF65-4D40-A160-E39B66C7D7EF}" type="pres">
      <dgm:prSet presAssocID="{C49C3F64-576D-43C2-B6FA-CD6FA9754A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vestigación"/>
        </a:ext>
      </dgm:extLst>
    </dgm:pt>
    <dgm:pt modelId="{A3FF7324-0EBA-401E-97A8-5C3400D893AA}" type="pres">
      <dgm:prSet presAssocID="{C49C3F64-576D-43C2-B6FA-CD6FA9754A58}" presName="spaceRect" presStyleCnt="0"/>
      <dgm:spPr/>
    </dgm:pt>
    <dgm:pt modelId="{6EA70C19-AD5B-4078-BE08-E3B838551149}" type="pres">
      <dgm:prSet presAssocID="{C49C3F64-576D-43C2-B6FA-CD6FA9754A58}" presName="textRect" presStyleLbl="revTx" presStyleIdx="3" presStyleCnt="4">
        <dgm:presLayoutVars>
          <dgm:chMax val="1"/>
          <dgm:chPref val="1"/>
        </dgm:presLayoutVars>
      </dgm:prSet>
      <dgm:spPr/>
    </dgm:pt>
  </dgm:ptLst>
  <dgm:cxnLst>
    <dgm:cxn modelId="{C1AA7301-EA90-4C7D-9F19-FE432342D051}" type="presOf" srcId="{C49C3F64-576D-43C2-B6FA-CD6FA9754A58}" destId="{6EA70C19-AD5B-4078-BE08-E3B838551149}" srcOrd="0" destOrd="0" presId="urn:microsoft.com/office/officeart/2018/2/layout/IconCircleList"/>
    <dgm:cxn modelId="{05CD1310-338A-43E0-88DB-A559B1E75150}" srcId="{65455FBD-EAE4-47D3-A79B-AE00E875D7DD}" destId="{6EB35893-5122-4D4A-8778-255DC71D436F}" srcOrd="0" destOrd="0" parTransId="{8829DBD7-DCBE-45D9-BF0B-07D526201602}" sibTransId="{0D56ABFB-F3BC-44E4-8666-EE34998FB866}"/>
    <dgm:cxn modelId="{EA00961F-14E2-44DE-A334-B33A9E999870}" type="presOf" srcId="{977056F5-2844-4118-815E-4E0F6456A25E}" destId="{838D50D9-8E72-4447-AED7-6C6E578692EC}" srcOrd="0" destOrd="0" presId="urn:microsoft.com/office/officeart/2018/2/layout/IconCircleList"/>
    <dgm:cxn modelId="{7711D52C-1E9D-43B3-82D5-F9B6E52B3452}" srcId="{65455FBD-EAE4-47D3-A79B-AE00E875D7DD}" destId="{977056F5-2844-4118-815E-4E0F6456A25E}" srcOrd="2" destOrd="0" parTransId="{90DE7377-6AF5-4778-BD42-B445550C6CEB}" sibTransId="{0978F39B-D264-4D53-81CD-C9434A624EFE}"/>
    <dgm:cxn modelId="{A57E8B31-CBA8-4364-8453-02C7AA3981B1}" type="presOf" srcId="{6EB35893-5122-4D4A-8778-255DC71D436F}" destId="{091AC4A0-EA96-4DCF-88C3-31F8BE9F0AE4}" srcOrd="0" destOrd="0" presId="urn:microsoft.com/office/officeart/2018/2/layout/IconCircleList"/>
    <dgm:cxn modelId="{DA135F38-43C8-417E-BF09-171FC3201F53}" srcId="{65455FBD-EAE4-47D3-A79B-AE00E875D7DD}" destId="{C49C3F64-576D-43C2-B6FA-CD6FA9754A58}" srcOrd="3" destOrd="0" parTransId="{CCA901D7-053D-49D4-85EC-8E5D12E82BEB}" sibTransId="{1C08B042-CDCA-4E57-A161-6579C25F2D6D}"/>
    <dgm:cxn modelId="{4B53B188-28AE-4150-8B42-D6117E944600}" type="presOf" srcId="{4DA74BA2-6585-4192-8605-4B227D52FB97}" destId="{CC2A0E7B-7B77-433D-9860-AE42519A2DCB}" srcOrd="0" destOrd="0" presId="urn:microsoft.com/office/officeart/2018/2/layout/IconCircleList"/>
    <dgm:cxn modelId="{D417B8BA-8C2A-4EED-8389-BCAF6F342D3C}" type="presOf" srcId="{65455FBD-EAE4-47D3-A79B-AE00E875D7DD}" destId="{69A1083B-16AD-49F8-8BFB-785842E84AD6}" srcOrd="0" destOrd="0" presId="urn:microsoft.com/office/officeart/2018/2/layout/IconCircleList"/>
    <dgm:cxn modelId="{5EF224C1-9FBB-417B-9A87-2A7E179E0E2A}" srcId="{65455FBD-EAE4-47D3-A79B-AE00E875D7DD}" destId="{4DA74BA2-6585-4192-8605-4B227D52FB97}" srcOrd="1" destOrd="0" parTransId="{53F241F4-A0F4-49CF-A6E0-6793F9E5EA05}" sibTransId="{D43158F2-EC58-4D5F-AF84-C7BB6F2B6CB5}"/>
    <dgm:cxn modelId="{9DA2F8DE-CE54-410C-9FA8-A9928D7FC6E7}" type="presOf" srcId="{D43158F2-EC58-4D5F-AF84-C7BB6F2B6CB5}" destId="{222D3ABC-5117-4D00-A8F3-BDBE25C30077}" srcOrd="0" destOrd="0" presId="urn:microsoft.com/office/officeart/2018/2/layout/IconCircleList"/>
    <dgm:cxn modelId="{E1A101F2-F383-4617-8C78-22A8A6947B0A}" type="presOf" srcId="{0978F39B-D264-4D53-81CD-C9434A624EFE}" destId="{660C64E1-6ADB-4AC1-81D6-5D1E6B3FCFBF}" srcOrd="0" destOrd="0" presId="urn:microsoft.com/office/officeart/2018/2/layout/IconCircleList"/>
    <dgm:cxn modelId="{E98CFBFD-C638-4B90-BF96-E4E89F222BBB}" type="presOf" srcId="{0D56ABFB-F3BC-44E4-8666-EE34998FB866}" destId="{B3564F60-0229-45A6-B79F-EAAF5375BDCF}" srcOrd="0" destOrd="0" presId="urn:microsoft.com/office/officeart/2018/2/layout/IconCircleList"/>
    <dgm:cxn modelId="{929BCC69-5AAB-44F5-BE85-24EF0119FF09}" type="presParOf" srcId="{69A1083B-16AD-49F8-8BFB-785842E84AD6}" destId="{6D0F3825-5F1C-481F-BCB0-D0B1B5327D1F}" srcOrd="0" destOrd="0" presId="urn:microsoft.com/office/officeart/2018/2/layout/IconCircleList"/>
    <dgm:cxn modelId="{DA181140-ABD5-45E2-8E51-BC5677DC2B8B}" type="presParOf" srcId="{6D0F3825-5F1C-481F-BCB0-D0B1B5327D1F}" destId="{F51B1E26-C15E-44F3-8153-0A7F0313724E}" srcOrd="0" destOrd="0" presId="urn:microsoft.com/office/officeart/2018/2/layout/IconCircleList"/>
    <dgm:cxn modelId="{F09D5ADB-C28F-4731-A904-9F5E9F2156D6}" type="presParOf" srcId="{F51B1E26-C15E-44F3-8153-0A7F0313724E}" destId="{8FE35E7A-DC56-4DDB-9675-369D80502914}" srcOrd="0" destOrd="0" presId="urn:microsoft.com/office/officeart/2018/2/layout/IconCircleList"/>
    <dgm:cxn modelId="{3D7D4340-B26D-4BAA-A144-F54F6F67B272}" type="presParOf" srcId="{F51B1E26-C15E-44F3-8153-0A7F0313724E}" destId="{4AA24BAA-6D48-4DAE-8CE0-8BB2CAED0354}" srcOrd="1" destOrd="0" presId="urn:microsoft.com/office/officeart/2018/2/layout/IconCircleList"/>
    <dgm:cxn modelId="{BE6D1526-3BE4-4F6D-B7F2-3D01C1EA03A5}" type="presParOf" srcId="{F51B1E26-C15E-44F3-8153-0A7F0313724E}" destId="{55700E85-69C5-477A-9C3F-5DBC4F6C457B}" srcOrd="2" destOrd="0" presId="urn:microsoft.com/office/officeart/2018/2/layout/IconCircleList"/>
    <dgm:cxn modelId="{E1686480-1D6C-46E4-8EC5-98B342E8FA67}" type="presParOf" srcId="{F51B1E26-C15E-44F3-8153-0A7F0313724E}" destId="{091AC4A0-EA96-4DCF-88C3-31F8BE9F0AE4}" srcOrd="3" destOrd="0" presId="urn:microsoft.com/office/officeart/2018/2/layout/IconCircleList"/>
    <dgm:cxn modelId="{01ADFAA7-8BB5-4882-8881-F9FFD109B0A8}" type="presParOf" srcId="{6D0F3825-5F1C-481F-BCB0-D0B1B5327D1F}" destId="{B3564F60-0229-45A6-B79F-EAAF5375BDCF}" srcOrd="1" destOrd="0" presId="urn:microsoft.com/office/officeart/2018/2/layout/IconCircleList"/>
    <dgm:cxn modelId="{9C6B6F37-C10A-4264-A6BC-57DFEC3D01B2}" type="presParOf" srcId="{6D0F3825-5F1C-481F-BCB0-D0B1B5327D1F}" destId="{DB21C527-82C0-4593-BC0F-1E3E5D87480F}" srcOrd="2" destOrd="0" presId="urn:microsoft.com/office/officeart/2018/2/layout/IconCircleList"/>
    <dgm:cxn modelId="{DBDE0F6A-0050-4639-A2DB-9F1EB2B71013}" type="presParOf" srcId="{DB21C527-82C0-4593-BC0F-1E3E5D87480F}" destId="{B82AEAE9-B7CE-4357-9F67-0E9DA8A721FE}" srcOrd="0" destOrd="0" presId="urn:microsoft.com/office/officeart/2018/2/layout/IconCircleList"/>
    <dgm:cxn modelId="{ECE794DE-923B-4F14-BFAB-F904F58956F2}" type="presParOf" srcId="{DB21C527-82C0-4593-BC0F-1E3E5D87480F}" destId="{B6A026F1-F534-4530-AB5D-05BED41F6167}" srcOrd="1" destOrd="0" presId="urn:microsoft.com/office/officeart/2018/2/layout/IconCircleList"/>
    <dgm:cxn modelId="{CEEEA1C1-D38D-43AF-8EED-47E35A20AE61}" type="presParOf" srcId="{DB21C527-82C0-4593-BC0F-1E3E5D87480F}" destId="{27B62024-7A2F-4E60-B366-5F47DF3F41A8}" srcOrd="2" destOrd="0" presId="urn:microsoft.com/office/officeart/2018/2/layout/IconCircleList"/>
    <dgm:cxn modelId="{51469A21-EC75-44A2-B160-2026AAB145E4}" type="presParOf" srcId="{DB21C527-82C0-4593-BC0F-1E3E5D87480F}" destId="{CC2A0E7B-7B77-433D-9860-AE42519A2DCB}" srcOrd="3" destOrd="0" presId="urn:microsoft.com/office/officeart/2018/2/layout/IconCircleList"/>
    <dgm:cxn modelId="{F43955D7-D4D0-4E16-8BE6-68109EA44509}" type="presParOf" srcId="{6D0F3825-5F1C-481F-BCB0-D0B1B5327D1F}" destId="{222D3ABC-5117-4D00-A8F3-BDBE25C30077}" srcOrd="3" destOrd="0" presId="urn:microsoft.com/office/officeart/2018/2/layout/IconCircleList"/>
    <dgm:cxn modelId="{EFD0084B-FC29-46FA-9CA9-D5865487CC6E}" type="presParOf" srcId="{6D0F3825-5F1C-481F-BCB0-D0B1B5327D1F}" destId="{15811C0F-530E-482B-9BFA-34A3111AB463}" srcOrd="4" destOrd="0" presId="urn:microsoft.com/office/officeart/2018/2/layout/IconCircleList"/>
    <dgm:cxn modelId="{D931A96E-49DD-4860-8D73-8E6114D347CF}" type="presParOf" srcId="{15811C0F-530E-482B-9BFA-34A3111AB463}" destId="{10D08F3D-EF56-437D-B05A-5B142DF0BCBE}" srcOrd="0" destOrd="0" presId="urn:microsoft.com/office/officeart/2018/2/layout/IconCircleList"/>
    <dgm:cxn modelId="{5665FD35-513A-4FEA-9306-624132EC3748}" type="presParOf" srcId="{15811C0F-530E-482B-9BFA-34A3111AB463}" destId="{CBDF14FB-000E-458F-AD83-9CEB322516A3}" srcOrd="1" destOrd="0" presId="urn:microsoft.com/office/officeart/2018/2/layout/IconCircleList"/>
    <dgm:cxn modelId="{C0910640-E2D9-471C-99F1-2369DBD725AE}" type="presParOf" srcId="{15811C0F-530E-482B-9BFA-34A3111AB463}" destId="{2A33A8CA-87BE-41B7-BD0E-C8F6261ECC2B}" srcOrd="2" destOrd="0" presId="urn:microsoft.com/office/officeart/2018/2/layout/IconCircleList"/>
    <dgm:cxn modelId="{9BEEF606-6BE4-40F5-ACE5-5027079666DB}" type="presParOf" srcId="{15811C0F-530E-482B-9BFA-34A3111AB463}" destId="{838D50D9-8E72-4447-AED7-6C6E578692EC}" srcOrd="3" destOrd="0" presId="urn:microsoft.com/office/officeart/2018/2/layout/IconCircleList"/>
    <dgm:cxn modelId="{76C11557-D2CE-4581-8724-09DE96D661AF}" type="presParOf" srcId="{6D0F3825-5F1C-481F-BCB0-D0B1B5327D1F}" destId="{660C64E1-6ADB-4AC1-81D6-5D1E6B3FCFBF}" srcOrd="5" destOrd="0" presId="urn:microsoft.com/office/officeart/2018/2/layout/IconCircleList"/>
    <dgm:cxn modelId="{B4B967ED-C782-41AC-9D03-20E9006F0B2E}" type="presParOf" srcId="{6D0F3825-5F1C-481F-BCB0-D0B1B5327D1F}" destId="{4CBBE67A-8AF0-4700-BC17-E6A8E3C9AEA5}" srcOrd="6" destOrd="0" presId="urn:microsoft.com/office/officeart/2018/2/layout/IconCircleList"/>
    <dgm:cxn modelId="{FC42B57F-AEEA-48DD-BBD1-B748862D3D15}" type="presParOf" srcId="{4CBBE67A-8AF0-4700-BC17-E6A8E3C9AEA5}" destId="{8143C5B2-9089-4991-8F9D-0CA95E7BAAD3}" srcOrd="0" destOrd="0" presId="urn:microsoft.com/office/officeart/2018/2/layout/IconCircleList"/>
    <dgm:cxn modelId="{20631243-B7DE-4199-8F21-3CC8A1727D6A}" type="presParOf" srcId="{4CBBE67A-8AF0-4700-BC17-E6A8E3C9AEA5}" destId="{ACB9150C-BF65-4D40-A160-E39B66C7D7EF}" srcOrd="1" destOrd="0" presId="urn:microsoft.com/office/officeart/2018/2/layout/IconCircleList"/>
    <dgm:cxn modelId="{38270FF7-C61D-4D4E-8A5F-CCDC410CF8C7}" type="presParOf" srcId="{4CBBE67A-8AF0-4700-BC17-E6A8E3C9AEA5}" destId="{A3FF7324-0EBA-401E-97A8-5C3400D893AA}" srcOrd="2" destOrd="0" presId="urn:microsoft.com/office/officeart/2018/2/layout/IconCircleList"/>
    <dgm:cxn modelId="{765E8AF9-DD5A-4787-9A7A-BC62D86DA67E}" type="presParOf" srcId="{4CBBE67A-8AF0-4700-BC17-E6A8E3C9AEA5}" destId="{6EA70C19-AD5B-4078-BE08-E3B83855114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1BC5BC-4B47-4097-9743-2B5811DAC53F}"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EDD46B9-BE78-4007-8E73-EC99D9D4BC21}">
      <dgm:prSet/>
      <dgm:spPr/>
      <dgm:t>
        <a:bodyPr/>
        <a:lstStyle/>
        <a:p>
          <a:pPr>
            <a:defRPr cap="all"/>
          </a:pPr>
          <a:r>
            <a:rPr lang="en-US"/>
            <a:t>Limpieza de datos: eliminación de valores faltantes y verificación de rangos realistas.</a:t>
          </a:r>
        </a:p>
      </dgm:t>
    </dgm:pt>
    <dgm:pt modelId="{96D66AD9-4ED9-4475-B567-F362D731B21A}" type="parTrans" cxnId="{32752136-8FFE-407D-8AC8-D1FA5A810B3C}">
      <dgm:prSet/>
      <dgm:spPr/>
      <dgm:t>
        <a:bodyPr/>
        <a:lstStyle/>
        <a:p>
          <a:endParaRPr lang="en-US"/>
        </a:p>
      </dgm:t>
    </dgm:pt>
    <dgm:pt modelId="{F0FCCDEC-69F0-4746-A593-C916B880D838}" type="sibTrans" cxnId="{32752136-8FFE-407D-8AC8-D1FA5A810B3C}">
      <dgm:prSet/>
      <dgm:spPr/>
      <dgm:t>
        <a:bodyPr/>
        <a:lstStyle/>
        <a:p>
          <a:endParaRPr lang="en-US"/>
        </a:p>
      </dgm:t>
    </dgm:pt>
    <dgm:pt modelId="{A74FB637-BDC4-496A-AD8E-8E671C8F2636}">
      <dgm:prSet/>
      <dgm:spPr/>
      <dgm:t>
        <a:bodyPr/>
        <a:lstStyle/>
        <a:p>
          <a:pPr>
            <a:defRPr cap="all"/>
          </a:pPr>
          <a:r>
            <a:rPr lang="en-US"/>
            <a:t>Análisis Exploratorio: estadísticas descriptivas, matriz de correlación y visualización de datos.</a:t>
          </a:r>
        </a:p>
      </dgm:t>
    </dgm:pt>
    <dgm:pt modelId="{93860858-D424-4CE1-96D4-8391B8730AA9}" type="parTrans" cxnId="{B223DBEA-54C8-437D-A4DF-50D8D7A298E0}">
      <dgm:prSet/>
      <dgm:spPr/>
      <dgm:t>
        <a:bodyPr/>
        <a:lstStyle/>
        <a:p>
          <a:endParaRPr lang="en-US"/>
        </a:p>
      </dgm:t>
    </dgm:pt>
    <dgm:pt modelId="{437DF81B-0069-4852-A24F-A1C623CCD06A}" type="sibTrans" cxnId="{B223DBEA-54C8-437D-A4DF-50D8D7A298E0}">
      <dgm:prSet/>
      <dgm:spPr/>
      <dgm:t>
        <a:bodyPr/>
        <a:lstStyle/>
        <a:p>
          <a:endParaRPr lang="en-US"/>
        </a:p>
      </dgm:t>
    </dgm:pt>
    <dgm:pt modelId="{BC760D2A-63E8-4E35-ACE0-F2864A4CA5EE}">
      <dgm:prSet/>
      <dgm:spPr/>
      <dgm:t>
        <a:bodyPr/>
        <a:lstStyle/>
        <a:p>
          <a:pPr>
            <a:defRPr cap="all"/>
          </a:pPr>
          <a:r>
            <a:rPr lang="en-US"/>
            <a:t>Modelos de Regresión: regresión lineal, logarítmica y raíz cuadrada.</a:t>
          </a:r>
        </a:p>
      </dgm:t>
    </dgm:pt>
    <dgm:pt modelId="{8A2075CE-5FF3-415C-B403-FFD8FB6F31E5}" type="parTrans" cxnId="{FBB2B0B6-FB91-4CB6-A15E-5BC9B8163F54}">
      <dgm:prSet/>
      <dgm:spPr/>
      <dgm:t>
        <a:bodyPr/>
        <a:lstStyle/>
        <a:p>
          <a:endParaRPr lang="en-US"/>
        </a:p>
      </dgm:t>
    </dgm:pt>
    <dgm:pt modelId="{AD93E15B-ED21-4648-834B-694885A8D872}" type="sibTrans" cxnId="{FBB2B0B6-FB91-4CB6-A15E-5BC9B8163F54}">
      <dgm:prSet/>
      <dgm:spPr/>
      <dgm:t>
        <a:bodyPr/>
        <a:lstStyle/>
        <a:p>
          <a:endParaRPr lang="en-US"/>
        </a:p>
      </dgm:t>
    </dgm:pt>
    <dgm:pt modelId="{098BE984-FF62-4A96-B3C4-C671F061001A}">
      <dgm:prSet/>
      <dgm:spPr/>
      <dgm:t>
        <a:bodyPr/>
        <a:lstStyle/>
        <a:p>
          <a:pPr>
            <a:defRPr cap="all"/>
          </a:pPr>
          <a:r>
            <a:rPr lang="en-US"/>
            <a:t>Pruebas de Hipótesis: hipótesis de una y dos muestras para comparar medias.</a:t>
          </a:r>
        </a:p>
      </dgm:t>
    </dgm:pt>
    <dgm:pt modelId="{454672F1-45CE-480B-A5D2-6A72FCCEF086}" type="parTrans" cxnId="{7E1D711C-59FA-4286-9179-A7A356ACFF08}">
      <dgm:prSet/>
      <dgm:spPr/>
      <dgm:t>
        <a:bodyPr/>
        <a:lstStyle/>
        <a:p>
          <a:endParaRPr lang="en-US"/>
        </a:p>
      </dgm:t>
    </dgm:pt>
    <dgm:pt modelId="{F9347EB8-36F9-4830-A24F-48B81539FF57}" type="sibTrans" cxnId="{7E1D711C-59FA-4286-9179-A7A356ACFF08}">
      <dgm:prSet/>
      <dgm:spPr/>
      <dgm:t>
        <a:bodyPr/>
        <a:lstStyle/>
        <a:p>
          <a:endParaRPr lang="en-US"/>
        </a:p>
      </dgm:t>
    </dgm:pt>
    <dgm:pt modelId="{A71F6E30-189F-4C80-BA37-2FFADBF5CF2E}">
      <dgm:prSet/>
      <dgm:spPr/>
      <dgm:t>
        <a:bodyPr/>
        <a:lstStyle/>
        <a:p>
          <a:pPr>
            <a:defRPr cap="all"/>
          </a:pPr>
          <a:r>
            <a:rPr lang="en-US"/>
            <a:t>Análisis de Serie de Tiempo: cálculo de media móvil de horas de estudio.</a:t>
          </a:r>
        </a:p>
      </dgm:t>
    </dgm:pt>
    <dgm:pt modelId="{36E1BBD8-A2B6-4802-95BE-BDD9CA1DDA0A}" type="parTrans" cxnId="{6C098C16-BE1C-4C60-A954-8700439F6484}">
      <dgm:prSet/>
      <dgm:spPr/>
      <dgm:t>
        <a:bodyPr/>
        <a:lstStyle/>
        <a:p>
          <a:endParaRPr lang="en-US"/>
        </a:p>
      </dgm:t>
    </dgm:pt>
    <dgm:pt modelId="{E0759F71-AF5B-4866-9786-7731C060E432}" type="sibTrans" cxnId="{6C098C16-BE1C-4C60-A954-8700439F6484}">
      <dgm:prSet/>
      <dgm:spPr/>
      <dgm:t>
        <a:bodyPr/>
        <a:lstStyle/>
        <a:p>
          <a:endParaRPr lang="en-US"/>
        </a:p>
      </dgm:t>
    </dgm:pt>
    <dgm:pt modelId="{855F8869-5887-4070-8C49-16CA1D91E573}" type="pres">
      <dgm:prSet presAssocID="{3F1BC5BC-4B47-4097-9743-2B5811DAC53F}" presName="root" presStyleCnt="0">
        <dgm:presLayoutVars>
          <dgm:dir/>
          <dgm:resizeHandles val="exact"/>
        </dgm:presLayoutVars>
      </dgm:prSet>
      <dgm:spPr/>
    </dgm:pt>
    <dgm:pt modelId="{FAD86EF8-3001-42CC-AAFE-C71B84A970C4}" type="pres">
      <dgm:prSet presAssocID="{2EDD46B9-BE78-4007-8E73-EC99D9D4BC21}" presName="compNode" presStyleCnt="0"/>
      <dgm:spPr/>
    </dgm:pt>
    <dgm:pt modelId="{FCFFA023-E2A5-425C-8FE5-5EE6613C361C}" type="pres">
      <dgm:prSet presAssocID="{2EDD46B9-BE78-4007-8E73-EC99D9D4BC21}" presName="iconBgRect" presStyleLbl="bgShp" presStyleIdx="0" presStyleCnt="5"/>
      <dgm:spPr/>
    </dgm:pt>
    <dgm:pt modelId="{244C778B-E388-4ACD-B704-3B7A0604E5E3}" type="pres">
      <dgm:prSet presAssocID="{2EDD46B9-BE78-4007-8E73-EC99D9D4BC2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36716D7B-349D-4719-929C-7D03B00374A0}" type="pres">
      <dgm:prSet presAssocID="{2EDD46B9-BE78-4007-8E73-EC99D9D4BC21}" presName="spaceRect" presStyleCnt="0"/>
      <dgm:spPr/>
    </dgm:pt>
    <dgm:pt modelId="{6E7BE72C-3DC6-4537-BF05-BABBF49E3860}" type="pres">
      <dgm:prSet presAssocID="{2EDD46B9-BE78-4007-8E73-EC99D9D4BC21}" presName="textRect" presStyleLbl="revTx" presStyleIdx="0" presStyleCnt="5">
        <dgm:presLayoutVars>
          <dgm:chMax val="1"/>
          <dgm:chPref val="1"/>
        </dgm:presLayoutVars>
      </dgm:prSet>
      <dgm:spPr/>
    </dgm:pt>
    <dgm:pt modelId="{56F2ED44-A4DF-49F5-B898-30E12B2FDFD5}" type="pres">
      <dgm:prSet presAssocID="{F0FCCDEC-69F0-4746-A593-C916B880D838}" presName="sibTrans" presStyleCnt="0"/>
      <dgm:spPr/>
    </dgm:pt>
    <dgm:pt modelId="{372122E4-B4AA-4CEE-815A-F5722B3CBC49}" type="pres">
      <dgm:prSet presAssocID="{A74FB637-BDC4-496A-AD8E-8E671C8F2636}" presName="compNode" presStyleCnt="0"/>
      <dgm:spPr/>
    </dgm:pt>
    <dgm:pt modelId="{02777AFD-F793-4237-BEAD-1CAA641F1860}" type="pres">
      <dgm:prSet presAssocID="{A74FB637-BDC4-496A-AD8E-8E671C8F2636}" presName="iconBgRect" presStyleLbl="bgShp" presStyleIdx="1" presStyleCnt="5"/>
      <dgm:spPr/>
    </dgm:pt>
    <dgm:pt modelId="{44AF4BA3-9288-4EED-BE1D-F81F7D4BE6F0}" type="pres">
      <dgm:prSet presAssocID="{A74FB637-BDC4-496A-AD8E-8E671C8F263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067F4415-3835-4B77-B378-B439DA96F7DE}" type="pres">
      <dgm:prSet presAssocID="{A74FB637-BDC4-496A-AD8E-8E671C8F2636}" presName="spaceRect" presStyleCnt="0"/>
      <dgm:spPr/>
    </dgm:pt>
    <dgm:pt modelId="{08D842BA-417A-4B62-9F47-8B4F3D6D453F}" type="pres">
      <dgm:prSet presAssocID="{A74FB637-BDC4-496A-AD8E-8E671C8F2636}" presName="textRect" presStyleLbl="revTx" presStyleIdx="1" presStyleCnt="5">
        <dgm:presLayoutVars>
          <dgm:chMax val="1"/>
          <dgm:chPref val="1"/>
        </dgm:presLayoutVars>
      </dgm:prSet>
      <dgm:spPr/>
    </dgm:pt>
    <dgm:pt modelId="{4CA85A71-8119-44D9-8610-618E346BF379}" type="pres">
      <dgm:prSet presAssocID="{437DF81B-0069-4852-A24F-A1C623CCD06A}" presName="sibTrans" presStyleCnt="0"/>
      <dgm:spPr/>
    </dgm:pt>
    <dgm:pt modelId="{12268302-F3D0-4DBD-AEE0-1859085A6093}" type="pres">
      <dgm:prSet presAssocID="{BC760D2A-63E8-4E35-ACE0-F2864A4CA5EE}" presName="compNode" presStyleCnt="0"/>
      <dgm:spPr/>
    </dgm:pt>
    <dgm:pt modelId="{99EA5518-D386-40FA-9043-F60B44DE3D6D}" type="pres">
      <dgm:prSet presAssocID="{BC760D2A-63E8-4E35-ACE0-F2864A4CA5EE}" presName="iconBgRect" presStyleLbl="bgShp" presStyleIdx="2" presStyleCnt="5"/>
      <dgm:spPr/>
    </dgm:pt>
    <dgm:pt modelId="{858A8FDD-13B9-4972-BE9B-C9BECD8A8CAA}" type="pres">
      <dgm:prSet presAssocID="{BC760D2A-63E8-4E35-ACE0-F2864A4CA5E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stadísticas"/>
        </a:ext>
      </dgm:extLst>
    </dgm:pt>
    <dgm:pt modelId="{6BD142BD-48EE-441D-8DED-CC70E10516F7}" type="pres">
      <dgm:prSet presAssocID="{BC760D2A-63E8-4E35-ACE0-F2864A4CA5EE}" presName="spaceRect" presStyleCnt="0"/>
      <dgm:spPr/>
    </dgm:pt>
    <dgm:pt modelId="{DCEAEEA2-0EF1-4A93-9F8B-8D3B3D86D16C}" type="pres">
      <dgm:prSet presAssocID="{BC760D2A-63E8-4E35-ACE0-F2864A4CA5EE}" presName="textRect" presStyleLbl="revTx" presStyleIdx="2" presStyleCnt="5">
        <dgm:presLayoutVars>
          <dgm:chMax val="1"/>
          <dgm:chPref val="1"/>
        </dgm:presLayoutVars>
      </dgm:prSet>
      <dgm:spPr/>
    </dgm:pt>
    <dgm:pt modelId="{653A3FD0-C05D-4934-9C95-F0123784BD7D}" type="pres">
      <dgm:prSet presAssocID="{AD93E15B-ED21-4648-834B-694885A8D872}" presName="sibTrans" presStyleCnt="0"/>
      <dgm:spPr/>
    </dgm:pt>
    <dgm:pt modelId="{DF6E1E57-E7EF-496B-91C0-F763F4F9528B}" type="pres">
      <dgm:prSet presAssocID="{098BE984-FF62-4A96-B3C4-C671F061001A}" presName="compNode" presStyleCnt="0"/>
      <dgm:spPr/>
    </dgm:pt>
    <dgm:pt modelId="{F4081CD3-A0DC-4A4D-8FC1-AD121EDE4467}" type="pres">
      <dgm:prSet presAssocID="{098BE984-FF62-4A96-B3C4-C671F061001A}" presName="iconBgRect" presStyleLbl="bgShp" presStyleIdx="3" presStyleCnt="5"/>
      <dgm:spPr/>
    </dgm:pt>
    <dgm:pt modelId="{734846C9-3B64-4B2E-896C-3C9EB57E1350}" type="pres">
      <dgm:prSet presAssocID="{098BE984-FF62-4A96-B3C4-C671F061001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croscopio"/>
        </a:ext>
      </dgm:extLst>
    </dgm:pt>
    <dgm:pt modelId="{53CAF0C2-8A0F-4C16-AC4E-90A7A20C949E}" type="pres">
      <dgm:prSet presAssocID="{098BE984-FF62-4A96-B3C4-C671F061001A}" presName="spaceRect" presStyleCnt="0"/>
      <dgm:spPr/>
    </dgm:pt>
    <dgm:pt modelId="{28B30406-9E04-4DC5-BC37-71930248C9F8}" type="pres">
      <dgm:prSet presAssocID="{098BE984-FF62-4A96-B3C4-C671F061001A}" presName="textRect" presStyleLbl="revTx" presStyleIdx="3" presStyleCnt="5">
        <dgm:presLayoutVars>
          <dgm:chMax val="1"/>
          <dgm:chPref val="1"/>
        </dgm:presLayoutVars>
      </dgm:prSet>
      <dgm:spPr/>
    </dgm:pt>
    <dgm:pt modelId="{56D93EDD-7079-419D-8E5B-81E58EF52C9E}" type="pres">
      <dgm:prSet presAssocID="{F9347EB8-36F9-4830-A24F-48B81539FF57}" presName="sibTrans" presStyleCnt="0"/>
      <dgm:spPr/>
    </dgm:pt>
    <dgm:pt modelId="{A3C98F62-533D-43EA-9B65-7013B967CAF6}" type="pres">
      <dgm:prSet presAssocID="{A71F6E30-189F-4C80-BA37-2FFADBF5CF2E}" presName="compNode" presStyleCnt="0"/>
      <dgm:spPr/>
    </dgm:pt>
    <dgm:pt modelId="{B4F6DD6E-5600-4DC9-8E37-3EFF18F2AE4E}" type="pres">
      <dgm:prSet presAssocID="{A71F6E30-189F-4C80-BA37-2FFADBF5CF2E}" presName="iconBgRect" presStyleLbl="bgShp" presStyleIdx="4" presStyleCnt="5"/>
      <dgm:spPr/>
    </dgm:pt>
    <dgm:pt modelId="{156AC5C6-5361-4BD3-8530-FD65981A39BF}" type="pres">
      <dgm:prSet presAssocID="{A71F6E30-189F-4C80-BA37-2FFADBF5CF2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lculadora"/>
        </a:ext>
      </dgm:extLst>
    </dgm:pt>
    <dgm:pt modelId="{DE7EC737-03C4-40A5-8084-8479986D63E8}" type="pres">
      <dgm:prSet presAssocID="{A71F6E30-189F-4C80-BA37-2FFADBF5CF2E}" presName="spaceRect" presStyleCnt="0"/>
      <dgm:spPr/>
    </dgm:pt>
    <dgm:pt modelId="{B5F4DC78-9417-4B9B-AE27-FC2D46FC066E}" type="pres">
      <dgm:prSet presAssocID="{A71F6E30-189F-4C80-BA37-2FFADBF5CF2E}" presName="textRect" presStyleLbl="revTx" presStyleIdx="4" presStyleCnt="5">
        <dgm:presLayoutVars>
          <dgm:chMax val="1"/>
          <dgm:chPref val="1"/>
        </dgm:presLayoutVars>
      </dgm:prSet>
      <dgm:spPr/>
    </dgm:pt>
  </dgm:ptLst>
  <dgm:cxnLst>
    <dgm:cxn modelId="{6C098C16-BE1C-4C60-A954-8700439F6484}" srcId="{3F1BC5BC-4B47-4097-9743-2B5811DAC53F}" destId="{A71F6E30-189F-4C80-BA37-2FFADBF5CF2E}" srcOrd="4" destOrd="0" parTransId="{36E1BBD8-A2B6-4802-95BE-BDD9CA1DDA0A}" sibTransId="{E0759F71-AF5B-4866-9786-7731C060E432}"/>
    <dgm:cxn modelId="{7E1D711C-59FA-4286-9179-A7A356ACFF08}" srcId="{3F1BC5BC-4B47-4097-9743-2B5811DAC53F}" destId="{098BE984-FF62-4A96-B3C4-C671F061001A}" srcOrd="3" destOrd="0" parTransId="{454672F1-45CE-480B-A5D2-6A72FCCEF086}" sibTransId="{F9347EB8-36F9-4830-A24F-48B81539FF57}"/>
    <dgm:cxn modelId="{10A3CB23-0CF4-46BD-8022-6D28437DC379}" type="presOf" srcId="{2EDD46B9-BE78-4007-8E73-EC99D9D4BC21}" destId="{6E7BE72C-3DC6-4537-BF05-BABBF49E3860}" srcOrd="0" destOrd="0" presId="urn:microsoft.com/office/officeart/2018/5/layout/IconCircleLabelList"/>
    <dgm:cxn modelId="{32752136-8FFE-407D-8AC8-D1FA5A810B3C}" srcId="{3F1BC5BC-4B47-4097-9743-2B5811DAC53F}" destId="{2EDD46B9-BE78-4007-8E73-EC99D9D4BC21}" srcOrd="0" destOrd="0" parTransId="{96D66AD9-4ED9-4475-B567-F362D731B21A}" sibTransId="{F0FCCDEC-69F0-4746-A593-C916B880D838}"/>
    <dgm:cxn modelId="{A28F0993-197A-4373-93B5-B4969DCF2349}" type="presOf" srcId="{BC760D2A-63E8-4E35-ACE0-F2864A4CA5EE}" destId="{DCEAEEA2-0EF1-4A93-9F8B-8D3B3D86D16C}" srcOrd="0" destOrd="0" presId="urn:microsoft.com/office/officeart/2018/5/layout/IconCircleLabelList"/>
    <dgm:cxn modelId="{FBB2B0B6-FB91-4CB6-A15E-5BC9B8163F54}" srcId="{3F1BC5BC-4B47-4097-9743-2B5811DAC53F}" destId="{BC760D2A-63E8-4E35-ACE0-F2864A4CA5EE}" srcOrd="2" destOrd="0" parTransId="{8A2075CE-5FF3-415C-B403-FFD8FB6F31E5}" sibTransId="{AD93E15B-ED21-4648-834B-694885A8D872}"/>
    <dgm:cxn modelId="{B8F1B4C9-670A-4659-B3F5-0FE8C200C8B3}" type="presOf" srcId="{A71F6E30-189F-4C80-BA37-2FFADBF5CF2E}" destId="{B5F4DC78-9417-4B9B-AE27-FC2D46FC066E}" srcOrd="0" destOrd="0" presId="urn:microsoft.com/office/officeart/2018/5/layout/IconCircleLabelList"/>
    <dgm:cxn modelId="{45999FD6-30CE-4819-A448-D1372C678656}" type="presOf" srcId="{A74FB637-BDC4-496A-AD8E-8E671C8F2636}" destId="{08D842BA-417A-4B62-9F47-8B4F3D6D453F}" srcOrd="0" destOrd="0" presId="urn:microsoft.com/office/officeart/2018/5/layout/IconCircleLabelList"/>
    <dgm:cxn modelId="{F2B096DC-73C8-409B-ADA8-77AC018B5548}" type="presOf" srcId="{098BE984-FF62-4A96-B3C4-C671F061001A}" destId="{28B30406-9E04-4DC5-BC37-71930248C9F8}" srcOrd="0" destOrd="0" presId="urn:microsoft.com/office/officeart/2018/5/layout/IconCircleLabelList"/>
    <dgm:cxn modelId="{B223DBEA-54C8-437D-A4DF-50D8D7A298E0}" srcId="{3F1BC5BC-4B47-4097-9743-2B5811DAC53F}" destId="{A74FB637-BDC4-496A-AD8E-8E671C8F2636}" srcOrd="1" destOrd="0" parTransId="{93860858-D424-4CE1-96D4-8391B8730AA9}" sibTransId="{437DF81B-0069-4852-A24F-A1C623CCD06A}"/>
    <dgm:cxn modelId="{279BACFA-DD43-4C29-B3DD-D6200A6A2D65}" type="presOf" srcId="{3F1BC5BC-4B47-4097-9743-2B5811DAC53F}" destId="{855F8869-5887-4070-8C49-16CA1D91E573}" srcOrd="0" destOrd="0" presId="urn:microsoft.com/office/officeart/2018/5/layout/IconCircleLabelList"/>
    <dgm:cxn modelId="{0F3AC174-A169-4F1E-9D43-FAD5A3BA6192}" type="presParOf" srcId="{855F8869-5887-4070-8C49-16CA1D91E573}" destId="{FAD86EF8-3001-42CC-AAFE-C71B84A970C4}" srcOrd="0" destOrd="0" presId="urn:microsoft.com/office/officeart/2018/5/layout/IconCircleLabelList"/>
    <dgm:cxn modelId="{A2EDA69D-AD46-44BE-967D-1ABCB7263DE8}" type="presParOf" srcId="{FAD86EF8-3001-42CC-AAFE-C71B84A970C4}" destId="{FCFFA023-E2A5-425C-8FE5-5EE6613C361C}" srcOrd="0" destOrd="0" presId="urn:microsoft.com/office/officeart/2018/5/layout/IconCircleLabelList"/>
    <dgm:cxn modelId="{1B8FC9ED-D9BF-4165-AE6A-B2EE6849A09D}" type="presParOf" srcId="{FAD86EF8-3001-42CC-AAFE-C71B84A970C4}" destId="{244C778B-E388-4ACD-B704-3B7A0604E5E3}" srcOrd="1" destOrd="0" presId="urn:microsoft.com/office/officeart/2018/5/layout/IconCircleLabelList"/>
    <dgm:cxn modelId="{D84F5954-B999-4A0E-8046-43A0F4D43DF0}" type="presParOf" srcId="{FAD86EF8-3001-42CC-AAFE-C71B84A970C4}" destId="{36716D7B-349D-4719-929C-7D03B00374A0}" srcOrd="2" destOrd="0" presId="urn:microsoft.com/office/officeart/2018/5/layout/IconCircleLabelList"/>
    <dgm:cxn modelId="{4038E351-E01E-4BA5-9D6F-53977EE986D5}" type="presParOf" srcId="{FAD86EF8-3001-42CC-AAFE-C71B84A970C4}" destId="{6E7BE72C-3DC6-4537-BF05-BABBF49E3860}" srcOrd="3" destOrd="0" presId="urn:microsoft.com/office/officeart/2018/5/layout/IconCircleLabelList"/>
    <dgm:cxn modelId="{A935C66A-CC9C-4A6E-9486-32C046001CD3}" type="presParOf" srcId="{855F8869-5887-4070-8C49-16CA1D91E573}" destId="{56F2ED44-A4DF-49F5-B898-30E12B2FDFD5}" srcOrd="1" destOrd="0" presId="urn:microsoft.com/office/officeart/2018/5/layout/IconCircleLabelList"/>
    <dgm:cxn modelId="{D1FCEC99-5A02-44A0-9B22-8967A26DE7D5}" type="presParOf" srcId="{855F8869-5887-4070-8C49-16CA1D91E573}" destId="{372122E4-B4AA-4CEE-815A-F5722B3CBC49}" srcOrd="2" destOrd="0" presId="urn:microsoft.com/office/officeart/2018/5/layout/IconCircleLabelList"/>
    <dgm:cxn modelId="{D645A379-6C42-4823-9C93-1C8B7607DD7A}" type="presParOf" srcId="{372122E4-B4AA-4CEE-815A-F5722B3CBC49}" destId="{02777AFD-F793-4237-BEAD-1CAA641F1860}" srcOrd="0" destOrd="0" presId="urn:microsoft.com/office/officeart/2018/5/layout/IconCircleLabelList"/>
    <dgm:cxn modelId="{9A9D1BEC-4B3E-415B-8362-EC8EF914AD98}" type="presParOf" srcId="{372122E4-B4AA-4CEE-815A-F5722B3CBC49}" destId="{44AF4BA3-9288-4EED-BE1D-F81F7D4BE6F0}" srcOrd="1" destOrd="0" presId="urn:microsoft.com/office/officeart/2018/5/layout/IconCircleLabelList"/>
    <dgm:cxn modelId="{672EB6D2-B760-40DF-B6A0-5D282E9A91DB}" type="presParOf" srcId="{372122E4-B4AA-4CEE-815A-F5722B3CBC49}" destId="{067F4415-3835-4B77-B378-B439DA96F7DE}" srcOrd="2" destOrd="0" presId="urn:microsoft.com/office/officeart/2018/5/layout/IconCircleLabelList"/>
    <dgm:cxn modelId="{EA1DE199-927A-4BC9-AF6E-FAB4AD3B5BFB}" type="presParOf" srcId="{372122E4-B4AA-4CEE-815A-F5722B3CBC49}" destId="{08D842BA-417A-4B62-9F47-8B4F3D6D453F}" srcOrd="3" destOrd="0" presId="urn:microsoft.com/office/officeart/2018/5/layout/IconCircleLabelList"/>
    <dgm:cxn modelId="{571AADB6-7E95-4496-AEF3-49AB9FDA509A}" type="presParOf" srcId="{855F8869-5887-4070-8C49-16CA1D91E573}" destId="{4CA85A71-8119-44D9-8610-618E346BF379}" srcOrd="3" destOrd="0" presId="urn:microsoft.com/office/officeart/2018/5/layout/IconCircleLabelList"/>
    <dgm:cxn modelId="{5A25A189-149D-4527-8959-3C5D620E4F34}" type="presParOf" srcId="{855F8869-5887-4070-8C49-16CA1D91E573}" destId="{12268302-F3D0-4DBD-AEE0-1859085A6093}" srcOrd="4" destOrd="0" presId="urn:microsoft.com/office/officeart/2018/5/layout/IconCircleLabelList"/>
    <dgm:cxn modelId="{904026E0-33B6-4F6D-A7B2-FBFE71735007}" type="presParOf" srcId="{12268302-F3D0-4DBD-AEE0-1859085A6093}" destId="{99EA5518-D386-40FA-9043-F60B44DE3D6D}" srcOrd="0" destOrd="0" presId="urn:microsoft.com/office/officeart/2018/5/layout/IconCircleLabelList"/>
    <dgm:cxn modelId="{ED353695-6829-4304-AF08-87B6B9271CEB}" type="presParOf" srcId="{12268302-F3D0-4DBD-AEE0-1859085A6093}" destId="{858A8FDD-13B9-4972-BE9B-C9BECD8A8CAA}" srcOrd="1" destOrd="0" presId="urn:microsoft.com/office/officeart/2018/5/layout/IconCircleLabelList"/>
    <dgm:cxn modelId="{4B9FCE9A-C710-4774-8445-FD7883645A0B}" type="presParOf" srcId="{12268302-F3D0-4DBD-AEE0-1859085A6093}" destId="{6BD142BD-48EE-441D-8DED-CC70E10516F7}" srcOrd="2" destOrd="0" presId="urn:microsoft.com/office/officeart/2018/5/layout/IconCircleLabelList"/>
    <dgm:cxn modelId="{4BC5DF0F-884F-4A3C-9D55-7C24FC96C93B}" type="presParOf" srcId="{12268302-F3D0-4DBD-AEE0-1859085A6093}" destId="{DCEAEEA2-0EF1-4A93-9F8B-8D3B3D86D16C}" srcOrd="3" destOrd="0" presId="urn:microsoft.com/office/officeart/2018/5/layout/IconCircleLabelList"/>
    <dgm:cxn modelId="{E1CA39FA-1103-4659-B9A4-5491D823790F}" type="presParOf" srcId="{855F8869-5887-4070-8C49-16CA1D91E573}" destId="{653A3FD0-C05D-4934-9C95-F0123784BD7D}" srcOrd="5" destOrd="0" presId="urn:microsoft.com/office/officeart/2018/5/layout/IconCircleLabelList"/>
    <dgm:cxn modelId="{BBE79EC4-2913-4AEE-93B1-EFFA8AEC3208}" type="presParOf" srcId="{855F8869-5887-4070-8C49-16CA1D91E573}" destId="{DF6E1E57-E7EF-496B-91C0-F763F4F9528B}" srcOrd="6" destOrd="0" presId="urn:microsoft.com/office/officeart/2018/5/layout/IconCircleLabelList"/>
    <dgm:cxn modelId="{B6F54614-0372-4437-874B-C29D8186D317}" type="presParOf" srcId="{DF6E1E57-E7EF-496B-91C0-F763F4F9528B}" destId="{F4081CD3-A0DC-4A4D-8FC1-AD121EDE4467}" srcOrd="0" destOrd="0" presId="urn:microsoft.com/office/officeart/2018/5/layout/IconCircleLabelList"/>
    <dgm:cxn modelId="{DC0BA988-88DE-42F3-B4F3-4D0BCC7B5C77}" type="presParOf" srcId="{DF6E1E57-E7EF-496B-91C0-F763F4F9528B}" destId="{734846C9-3B64-4B2E-896C-3C9EB57E1350}" srcOrd="1" destOrd="0" presId="urn:microsoft.com/office/officeart/2018/5/layout/IconCircleLabelList"/>
    <dgm:cxn modelId="{F6742F10-A3A1-488A-9A1A-7304ABC57A9C}" type="presParOf" srcId="{DF6E1E57-E7EF-496B-91C0-F763F4F9528B}" destId="{53CAF0C2-8A0F-4C16-AC4E-90A7A20C949E}" srcOrd="2" destOrd="0" presId="urn:microsoft.com/office/officeart/2018/5/layout/IconCircleLabelList"/>
    <dgm:cxn modelId="{59F674E6-FF5E-4373-BB7F-215074CFF95C}" type="presParOf" srcId="{DF6E1E57-E7EF-496B-91C0-F763F4F9528B}" destId="{28B30406-9E04-4DC5-BC37-71930248C9F8}" srcOrd="3" destOrd="0" presId="urn:microsoft.com/office/officeart/2018/5/layout/IconCircleLabelList"/>
    <dgm:cxn modelId="{7596A82C-B38F-45BE-A9C1-CA30DAF6AD4D}" type="presParOf" srcId="{855F8869-5887-4070-8C49-16CA1D91E573}" destId="{56D93EDD-7079-419D-8E5B-81E58EF52C9E}" srcOrd="7" destOrd="0" presId="urn:microsoft.com/office/officeart/2018/5/layout/IconCircleLabelList"/>
    <dgm:cxn modelId="{C5D94739-43D9-4D2D-96A1-9E7513D6F5DE}" type="presParOf" srcId="{855F8869-5887-4070-8C49-16CA1D91E573}" destId="{A3C98F62-533D-43EA-9B65-7013B967CAF6}" srcOrd="8" destOrd="0" presId="urn:microsoft.com/office/officeart/2018/5/layout/IconCircleLabelList"/>
    <dgm:cxn modelId="{B4D3E5B6-3283-4AC7-9C66-62A7A491DED2}" type="presParOf" srcId="{A3C98F62-533D-43EA-9B65-7013B967CAF6}" destId="{B4F6DD6E-5600-4DC9-8E37-3EFF18F2AE4E}" srcOrd="0" destOrd="0" presId="urn:microsoft.com/office/officeart/2018/5/layout/IconCircleLabelList"/>
    <dgm:cxn modelId="{00CFCD05-1AD2-40B6-992F-9FF7FFBF79B4}" type="presParOf" srcId="{A3C98F62-533D-43EA-9B65-7013B967CAF6}" destId="{156AC5C6-5361-4BD3-8530-FD65981A39BF}" srcOrd="1" destOrd="0" presId="urn:microsoft.com/office/officeart/2018/5/layout/IconCircleLabelList"/>
    <dgm:cxn modelId="{55963C59-E131-4A3D-BA57-3E2755D1E9B8}" type="presParOf" srcId="{A3C98F62-533D-43EA-9B65-7013B967CAF6}" destId="{DE7EC737-03C4-40A5-8084-8479986D63E8}" srcOrd="2" destOrd="0" presId="urn:microsoft.com/office/officeart/2018/5/layout/IconCircleLabelList"/>
    <dgm:cxn modelId="{0382D05B-A2B0-4314-A5D7-8BAC768ADA27}" type="presParOf" srcId="{A3C98F62-533D-43EA-9B65-7013B967CAF6}" destId="{B5F4DC78-9417-4B9B-AE27-FC2D46FC066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35E7A-DC56-4DDB-9675-369D80502914}">
      <dsp:nvSpPr>
        <dsp:cNvPr id="0" name=""/>
        <dsp:cNvSpPr/>
      </dsp:nvSpPr>
      <dsp:spPr>
        <a:xfrm>
          <a:off x="18535" y="659889"/>
          <a:ext cx="1080124" cy="108012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A24BAA-6D48-4DAE-8CE0-8BB2CAED0354}">
      <dsp:nvSpPr>
        <dsp:cNvPr id="0" name=""/>
        <dsp:cNvSpPr/>
      </dsp:nvSpPr>
      <dsp:spPr>
        <a:xfrm>
          <a:off x="245361" y="886715"/>
          <a:ext cx="626472" cy="6264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1AC4A0-EA96-4DCF-88C3-31F8BE9F0AE4}">
      <dsp:nvSpPr>
        <dsp:cNvPr id="0" name=""/>
        <dsp:cNvSpPr/>
      </dsp:nvSpPr>
      <dsp:spPr>
        <a:xfrm>
          <a:off x="1330115"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Realizar un análisis estadístico exhaustivo de los hábitos y rendimiento académico de los estudiantes.</a:t>
          </a:r>
        </a:p>
      </dsp:txBody>
      <dsp:txXfrm>
        <a:off x="1330115" y="659889"/>
        <a:ext cx="2546008" cy="1080124"/>
      </dsp:txXfrm>
    </dsp:sp>
    <dsp:sp modelId="{B82AEAE9-B7CE-4357-9F67-0E9DA8A721FE}">
      <dsp:nvSpPr>
        <dsp:cNvPr id="0" name=""/>
        <dsp:cNvSpPr/>
      </dsp:nvSpPr>
      <dsp:spPr>
        <a:xfrm>
          <a:off x="4319746" y="659889"/>
          <a:ext cx="1080124" cy="108012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026F1-F534-4530-AB5D-05BED41F6167}">
      <dsp:nvSpPr>
        <dsp:cNvPr id="0" name=""/>
        <dsp:cNvSpPr/>
      </dsp:nvSpPr>
      <dsp:spPr>
        <a:xfrm>
          <a:off x="4546573" y="886715"/>
          <a:ext cx="626472" cy="6264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2A0E7B-7B77-433D-9860-AE42519A2DCB}">
      <dsp:nvSpPr>
        <dsp:cNvPr id="0" name=""/>
        <dsp:cNvSpPr/>
      </dsp:nvSpPr>
      <dsp:spPr>
        <a:xfrm>
          <a:off x="5631327"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Identificar patrones, correlaciones y tendencias en el conjunto de datos.</a:t>
          </a:r>
        </a:p>
      </dsp:txBody>
      <dsp:txXfrm>
        <a:off x="5631327" y="659889"/>
        <a:ext cx="2546008" cy="1080124"/>
      </dsp:txXfrm>
    </dsp:sp>
    <dsp:sp modelId="{10D08F3D-EF56-437D-B05A-5B142DF0BCBE}">
      <dsp:nvSpPr>
        <dsp:cNvPr id="0" name=""/>
        <dsp:cNvSpPr/>
      </dsp:nvSpPr>
      <dsp:spPr>
        <a:xfrm>
          <a:off x="18535" y="2452790"/>
          <a:ext cx="1080124" cy="108012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DF14FB-000E-458F-AD83-9CEB322516A3}">
      <dsp:nvSpPr>
        <dsp:cNvPr id="0" name=""/>
        <dsp:cNvSpPr/>
      </dsp:nvSpPr>
      <dsp:spPr>
        <a:xfrm>
          <a:off x="245361" y="2679617"/>
          <a:ext cx="626472" cy="6264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8D50D9-8E72-4447-AED7-6C6E578692EC}">
      <dsp:nvSpPr>
        <dsp:cNvPr id="0" name=""/>
        <dsp:cNvSpPr/>
      </dsp:nvSpPr>
      <dsp:spPr>
        <a:xfrm>
          <a:off x="1330115"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Aplicar modelos de regresión y pruebas de hipótesis para evaluar relaciones significativas.</a:t>
          </a:r>
        </a:p>
      </dsp:txBody>
      <dsp:txXfrm>
        <a:off x="1330115" y="2452790"/>
        <a:ext cx="2546008" cy="1080124"/>
      </dsp:txXfrm>
    </dsp:sp>
    <dsp:sp modelId="{8143C5B2-9089-4991-8F9D-0CA95E7BAAD3}">
      <dsp:nvSpPr>
        <dsp:cNvPr id="0" name=""/>
        <dsp:cNvSpPr/>
      </dsp:nvSpPr>
      <dsp:spPr>
        <a:xfrm>
          <a:off x="4319746" y="2452790"/>
          <a:ext cx="1080124" cy="108012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B9150C-BF65-4D40-A160-E39B66C7D7EF}">
      <dsp:nvSpPr>
        <dsp:cNvPr id="0" name=""/>
        <dsp:cNvSpPr/>
      </dsp:nvSpPr>
      <dsp:spPr>
        <a:xfrm>
          <a:off x="4546573" y="2679617"/>
          <a:ext cx="626472" cy="6264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A70C19-AD5B-4078-BE08-E3B838551149}">
      <dsp:nvSpPr>
        <dsp:cNvPr id="0" name=""/>
        <dsp:cNvSpPr/>
      </dsp:nvSpPr>
      <dsp:spPr>
        <a:xfrm>
          <a:off x="5631327"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Concluir recomendaciones basadas en los hallazgos.</a:t>
          </a:r>
        </a:p>
      </dsp:txBody>
      <dsp:txXfrm>
        <a:off x="5631327" y="2452790"/>
        <a:ext cx="2546008" cy="10801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FFA023-E2A5-425C-8FE5-5EE6613C361C}">
      <dsp:nvSpPr>
        <dsp:cNvPr id="0" name=""/>
        <dsp:cNvSpPr/>
      </dsp:nvSpPr>
      <dsp:spPr>
        <a:xfrm>
          <a:off x="827085" y="211"/>
          <a:ext cx="965039" cy="96503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4C778B-E388-4ACD-B704-3B7A0604E5E3}">
      <dsp:nvSpPr>
        <dsp:cNvPr id="0" name=""/>
        <dsp:cNvSpPr/>
      </dsp:nvSpPr>
      <dsp:spPr>
        <a:xfrm>
          <a:off x="1032749" y="205875"/>
          <a:ext cx="553710" cy="553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7BE72C-3DC6-4537-BF05-BABBF49E3860}">
      <dsp:nvSpPr>
        <dsp:cNvPr id="0" name=""/>
        <dsp:cNvSpPr/>
      </dsp:nvSpPr>
      <dsp:spPr>
        <a:xfrm>
          <a:off x="518589"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Limpieza de datos: eliminación de valores faltantes y verificación de rangos realistas.</a:t>
          </a:r>
        </a:p>
      </dsp:txBody>
      <dsp:txXfrm>
        <a:off x="518589" y="1265836"/>
        <a:ext cx="1582031" cy="632812"/>
      </dsp:txXfrm>
    </dsp:sp>
    <dsp:sp modelId="{02777AFD-F793-4237-BEAD-1CAA641F1860}">
      <dsp:nvSpPr>
        <dsp:cNvPr id="0" name=""/>
        <dsp:cNvSpPr/>
      </dsp:nvSpPr>
      <dsp:spPr>
        <a:xfrm>
          <a:off x="2685972" y="211"/>
          <a:ext cx="965039" cy="96503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AF4BA3-9288-4EED-BE1D-F81F7D4BE6F0}">
      <dsp:nvSpPr>
        <dsp:cNvPr id="0" name=""/>
        <dsp:cNvSpPr/>
      </dsp:nvSpPr>
      <dsp:spPr>
        <a:xfrm>
          <a:off x="2891636" y="205875"/>
          <a:ext cx="553710" cy="553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D842BA-417A-4B62-9F47-8B4F3D6D453F}">
      <dsp:nvSpPr>
        <dsp:cNvPr id="0" name=""/>
        <dsp:cNvSpPr/>
      </dsp:nvSpPr>
      <dsp:spPr>
        <a:xfrm>
          <a:off x="2377476"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Análisis Exploratorio: estadísticas descriptivas, matriz de correlación y visualización de datos.</a:t>
          </a:r>
        </a:p>
      </dsp:txBody>
      <dsp:txXfrm>
        <a:off x="2377476" y="1265836"/>
        <a:ext cx="1582031" cy="632812"/>
      </dsp:txXfrm>
    </dsp:sp>
    <dsp:sp modelId="{99EA5518-D386-40FA-9043-F60B44DE3D6D}">
      <dsp:nvSpPr>
        <dsp:cNvPr id="0" name=""/>
        <dsp:cNvSpPr/>
      </dsp:nvSpPr>
      <dsp:spPr>
        <a:xfrm>
          <a:off x="4544859" y="211"/>
          <a:ext cx="965039" cy="96503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8A8FDD-13B9-4972-BE9B-C9BECD8A8CAA}">
      <dsp:nvSpPr>
        <dsp:cNvPr id="0" name=""/>
        <dsp:cNvSpPr/>
      </dsp:nvSpPr>
      <dsp:spPr>
        <a:xfrm>
          <a:off x="4750523" y="205875"/>
          <a:ext cx="553710" cy="553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CEAEEA2-0EF1-4A93-9F8B-8D3B3D86D16C}">
      <dsp:nvSpPr>
        <dsp:cNvPr id="0" name=""/>
        <dsp:cNvSpPr/>
      </dsp:nvSpPr>
      <dsp:spPr>
        <a:xfrm>
          <a:off x="4236363"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Modelos de Regresión: regresión lineal, logarítmica y raíz cuadrada.</a:t>
          </a:r>
        </a:p>
      </dsp:txBody>
      <dsp:txXfrm>
        <a:off x="4236363" y="1265836"/>
        <a:ext cx="1582031" cy="632812"/>
      </dsp:txXfrm>
    </dsp:sp>
    <dsp:sp modelId="{F4081CD3-A0DC-4A4D-8FC1-AD121EDE4467}">
      <dsp:nvSpPr>
        <dsp:cNvPr id="0" name=""/>
        <dsp:cNvSpPr/>
      </dsp:nvSpPr>
      <dsp:spPr>
        <a:xfrm>
          <a:off x="6403746" y="211"/>
          <a:ext cx="965039" cy="96503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4846C9-3B64-4B2E-896C-3C9EB57E1350}">
      <dsp:nvSpPr>
        <dsp:cNvPr id="0" name=""/>
        <dsp:cNvSpPr/>
      </dsp:nvSpPr>
      <dsp:spPr>
        <a:xfrm>
          <a:off x="6609410" y="205875"/>
          <a:ext cx="553710" cy="553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B30406-9E04-4DC5-BC37-71930248C9F8}">
      <dsp:nvSpPr>
        <dsp:cNvPr id="0" name=""/>
        <dsp:cNvSpPr/>
      </dsp:nvSpPr>
      <dsp:spPr>
        <a:xfrm>
          <a:off x="6095249"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Pruebas de Hipótesis: hipótesis de una y dos muestras para comparar medias.</a:t>
          </a:r>
        </a:p>
      </dsp:txBody>
      <dsp:txXfrm>
        <a:off x="6095249" y="1265836"/>
        <a:ext cx="1582031" cy="632812"/>
      </dsp:txXfrm>
    </dsp:sp>
    <dsp:sp modelId="{B4F6DD6E-5600-4DC9-8E37-3EFF18F2AE4E}">
      <dsp:nvSpPr>
        <dsp:cNvPr id="0" name=""/>
        <dsp:cNvSpPr/>
      </dsp:nvSpPr>
      <dsp:spPr>
        <a:xfrm>
          <a:off x="3615415" y="2294156"/>
          <a:ext cx="965039" cy="96503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6AC5C6-5361-4BD3-8530-FD65981A39BF}">
      <dsp:nvSpPr>
        <dsp:cNvPr id="0" name=""/>
        <dsp:cNvSpPr/>
      </dsp:nvSpPr>
      <dsp:spPr>
        <a:xfrm>
          <a:off x="3821080" y="2499820"/>
          <a:ext cx="553710" cy="5537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F4DC78-9417-4B9B-AE27-FC2D46FC066E}">
      <dsp:nvSpPr>
        <dsp:cNvPr id="0" name=""/>
        <dsp:cNvSpPr/>
      </dsp:nvSpPr>
      <dsp:spPr>
        <a:xfrm>
          <a:off x="3306919"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Análisis de Serie de Tiempo: cálculo de media móvil de horas de estudio.</a:t>
          </a:r>
        </a:p>
      </dsp:txBody>
      <dsp:txXfrm>
        <a:off x="3306919" y="3559781"/>
        <a:ext cx="1582031" cy="632812"/>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www.oecd.org/en/data/datasets/time-use-database.html?utm_source=chatgp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75570" y="696882"/>
            <a:ext cx="3921619" cy="1624520"/>
          </a:xfrm>
        </p:spPr>
        <p:txBody>
          <a:bodyPr vert="horz" lIns="91440" tIns="45720" rIns="91440" bIns="45720" rtlCol="0" anchor="ctr">
            <a:normAutofit/>
          </a:bodyPr>
          <a:lstStyle/>
          <a:p>
            <a:pPr algn="l" defTabSz="914400">
              <a:lnSpc>
                <a:spcPct val="90000"/>
              </a:lnSpc>
            </a:pPr>
            <a:r>
              <a:rPr lang="en-US" sz="3500" dirty="0"/>
              <a:t>Proyecto Final  </a:t>
            </a:r>
            <a:r>
              <a:rPr lang="en-US" sz="3500" dirty="0" err="1"/>
              <a:t>Estadística</a:t>
            </a:r>
            <a:r>
              <a:rPr lang="en-US" sz="3500" dirty="0"/>
              <a:t> II</a:t>
            </a:r>
          </a:p>
        </p:txBody>
      </p:sp>
      <p:sp>
        <p:nvSpPr>
          <p:cNvPr id="3" name="Subtitle 2"/>
          <p:cNvSpPr>
            <a:spLocks noGrp="1"/>
          </p:cNvSpPr>
          <p:nvPr>
            <p:ph type="subTitle" idx="1"/>
          </p:nvPr>
        </p:nvSpPr>
        <p:spPr>
          <a:xfrm>
            <a:off x="571351" y="2143593"/>
            <a:ext cx="4000649" cy="3613149"/>
          </a:xfrm>
        </p:spPr>
        <p:txBody>
          <a:bodyPr vert="horz" lIns="91440" tIns="45720" rIns="91440" bIns="45720" rtlCol="0" anchor="ctr">
            <a:normAutofit/>
          </a:bodyPr>
          <a:lstStyle/>
          <a:p>
            <a:pPr algn="l" defTabSz="914400">
              <a:lnSpc>
                <a:spcPct val="90000"/>
              </a:lnSpc>
            </a:pPr>
            <a:r>
              <a:rPr lang="en-US" sz="2800" dirty="0" err="1">
                <a:solidFill>
                  <a:schemeClr val="tx1"/>
                </a:solidFill>
              </a:rPr>
              <a:t>Análisis</a:t>
            </a:r>
            <a:r>
              <a:rPr lang="en-US" sz="2800" dirty="0">
                <a:solidFill>
                  <a:schemeClr val="tx1"/>
                </a:solidFill>
              </a:rPr>
              <a:t> </a:t>
            </a:r>
            <a:r>
              <a:rPr lang="en-US" sz="2800" dirty="0" err="1">
                <a:solidFill>
                  <a:schemeClr val="tx1"/>
                </a:solidFill>
              </a:rPr>
              <a:t>Estadístico</a:t>
            </a:r>
            <a:r>
              <a:rPr lang="en-US" sz="2800" dirty="0">
                <a:solidFill>
                  <a:schemeClr val="tx1"/>
                </a:solidFill>
              </a:rPr>
              <a:t> del </a:t>
            </a:r>
            <a:r>
              <a:rPr lang="en-US" sz="2800" dirty="0" err="1">
                <a:solidFill>
                  <a:schemeClr val="tx1"/>
                </a:solidFill>
              </a:rPr>
              <a:t>Rendimiento</a:t>
            </a:r>
            <a:r>
              <a:rPr lang="en-US" sz="2800" dirty="0">
                <a:solidFill>
                  <a:schemeClr val="tx1"/>
                </a:solidFill>
              </a:rPr>
              <a:t> </a:t>
            </a:r>
            <a:r>
              <a:rPr lang="en-US" sz="2800" dirty="0" err="1">
                <a:solidFill>
                  <a:schemeClr val="tx1"/>
                </a:solidFill>
              </a:rPr>
              <a:t>Estudiantil</a:t>
            </a:r>
            <a:endParaRPr lang="en-US" sz="2800" dirty="0">
              <a:solidFill>
                <a:schemeClr val="tx1"/>
              </a:solidFill>
            </a:endParaRPr>
          </a:p>
          <a:p>
            <a:pPr algn="l" defTabSz="914400">
              <a:lnSpc>
                <a:spcPct val="90000"/>
              </a:lnSpc>
            </a:pPr>
            <a:endParaRPr lang="en-US" sz="2800" dirty="0">
              <a:solidFill>
                <a:schemeClr val="tx1"/>
              </a:solidFill>
            </a:endParaRPr>
          </a:p>
          <a:p>
            <a:pPr algn="l" defTabSz="914400">
              <a:lnSpc>
                <a:spcPct val="90000"/>
              </a:lnSpc>
            </a:pPr>
            <a:r>
              <a:rPr lang="en-US" sz="2000" dirty="0" err="1">
                <a:solidFill>
                  <a:schemeClr val="tx1"/>
                </a:solidFill>
              </a:rPr>
              <a:t>Estudiantes</a:t>
            </a:r>
            <a:r>
              <a:rPr lang="en-US" sz="2000" dirty="0">
                <a:solidFill>
                  <a:schemeClr val="tx1"/>
                </a:solidFill>
              </a:rPr>
              <a:t>:</a:t>
            </a:r>
          </a:p>
          <a:p>
            <a:pPr indent="-228600" algn="l" defTabSz="914400">
              <a:lnSpc>
                <a:spcPct val="90000"/>
              </a:lnSpc>
              <a:buFont typeface="Arial" panose="020B0604020202020204" pitchFamily="34" charset="0"/>
              <a:buChar char="•"/>
            </a:pPr>
            <a:r>
              <a:rPr lang="en-US" sz="1700" dirty="0" err="1">
                <a:solidFill>
                  <a:schemeClr val="tx1"/>
                </a:solidFill>
              </a:rPr>
              <a:t>Greyler</a:t>
            </a:r>
            <a:r>
              <a:rPr lang="en-US" sz="1700" dirty="0">
                <a:solidFill>
                  <a:schemeClr val="tx1"/>
                </a:solidFill>
              </a:rPr>
              <a:t> José Chacón Chaparro - 2215636</a:t>
            </a:r>
          </a:p>
          <a:p>
            <a:pPr indent="-228600" algn="l" defTabSz="914400">
              <a:lnSpc>
                <a:spcPct val="90000"/>
              </a:lnSpc>
              <a:buFont typeface="Arial" panose="020B0604020202020204" pitchFamily="34" charset="0"/>
              <a:buChar char="•"/>
            </a:pPr>
            <a:r>
              <a:rPr lang="en-US" sz="1700" dirty="0" err="1">
                <a:solidFill>
                  <a:schemeClr val="tx1"/>
                </a:solidFill>
              </a:rPr>
              <a:t>Jeider</a:t>
            </a:r>
            <a:r>
              <a:rPr lang="en-US" sz="1700" dirty="0">
                <a:solidFill>
                  <a:schemeClr val="tx1"/>
                </a:solidFill>
              </a:rPr>
              <a:t> Torres Martínez - 2201431</a:t>
            </a:r>
          </a:p>
          <a:p>
            <a:pPr indent="-228600" algn="l" defTabSz="914400">
              <a:lnSpc>
                <a:spcPct val="90000"/>
              </a:lnSpc>
              <a:buFont typeface="Arial" panose="020B0604020202020204" pitchFamily="34" charset="0"/>
              <a:buChar char="•"/>
            </a:pPr>
            <a:r>
              <a:rPr lang="en-US" sz="1700" dirty="0">
                <a:solidFill>
                  <a:schemeClr val="tx1"/>
                </a:solidFill>
              </a:rPr>
              <a:t> Marcos José Orjuela Murillo - 2225506</a:t>
            </a:r>
          </a:p>
        </p:txBody>
      </p:sp>
      <p:pic>
        <p:nvPicPr>
          <p:cNvPr id="5" name="Picture 4" descr="Gráficas financieras en una pantalla oscura">
            <a:extLst>
              <a:ext uri="{FF2B5EF4-FFF2-40B4-BE49-F238E27FC236}">
                <a16:creationId xmlns:a16="http://schemas.microsoft.com/office/drawing/2014/main" id="{979A48AD-12D2-6386-32CD-BAFCD3FF18F6}"/>
              </a:ext>
            </a:extLst>
          </p:cNvPr>
          <p:cNvPicPr>
            <a:picLocks noChangeAspect="1"/>
          </p:cNvPicPr>
          <p:nvPr/>
        </p:nvPicPr>
        <p:blipFill>
          <a:blip r:embed="rId2"/>
          <a:srcRect l="26239" r="32048"/>
          <a:stretch>
            <a:fillRect/>
          </a:stretch>
        </p:blipFill>
        <p:spPr>
          <a:xfrm>
            <a:off x="4572000" y="1"/>
            <a:ext cx="4577118"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6138" y="174032"/>
            <a:ext cx="7631723" cy="1111843"/>
          </a:xfrm>
        </p:spPr>
        <p:txBody>
          <a:bodyPr vert="horz" lIns="91440" tIns="45720" rIns="91440" bIns="45720" rtlCol="0" anchor="ctr">
            <a:normAutofit/>
          </a:bodyPr>
          <a:lstStyle/>
          <a:p>
            <a:pPr defTabSz="914400">
              <a:lnSpc>
                <a:spcPct val="90000"/>
              </a:lnSpc>
            </a:pPr>
            <a:r>
              <a:rPr lang="en-US" sz="3500" b="0" i="0" kern="1200" dirty="0" err="1">
                <a:solidFill>
                  <a:schemeClr val="tx1"/>
                </a:solidFill>
                <a:effectLst/>
                <a:latin typeface="+mj-lt"/>
                <a:ea typeface="+mj-ea"/>
                <a:cs typeface="+mj-cs"/>
              </a:rPr>
              <a:t>Teorema</a:t>
            </a:r>
            <a:r>
              <a:rPr lang="en-US" sz="3500" b="0" i="0" kern="1200" dirty="0">
                <a:solidFill>
                  <a:schemeClr val="tx1"/>
                </a:solidFill>
                <a:effectLst/>
                <a:latin typeface="+mj-lt"/>
                <a:ea typeface="+mj-ea"/>
                <a:cs typeface="+mj-cs"/>
              </a:rPr>
              <a:t> Del Limite Central</a:t>
            </a:r>
          </a:p>
        </p:txBody>
      </p:sp>
      <p:sp>
        <p:nvSpPr>
          <p:cNvPr id="5" name="CuadroTexto 4">
            <a:extLst>
              <a:ext uri="{FF2B5EF4-FFF2-40B4-BE49-F238E27FC236}">
                <a16:creationId xmlns:a16="http://schemas.microsoft.com/office/drawing/2014/main" id="{639BE60A-51C0-0850-E146-DB0EB6AAFE2B}"/>
              </a:ext>
            </a:extLst>
          </p:cNvPr>
          <p:cNvSpPr txBox="1"/>
          <p:nvPr/>
        </p:nvSpPr>
        <p:spPr>
          <a:xfrm>
            <a:off x="756138" y="1459907"/>
            <a:ext cx="7631722" cy="767904"/>
          </a:xfrm>
          <a:prstGeom prst="rect">
            <a:avLst/>
          </a:prstGeom>
        </p:spPr>
        <p:txBody>
          <a:bodyPr vert="horz" lIns="91440" tIns="45720" rIns="91440" bIns="45720" rtlCol="0" anchor="ctr">
            <a:normAutofit fontScale="92500" lnSpcReduction="10000"/>
          </a:bodyPr>
          <a:lstStyle/>
          <a:p>
            <a:pPr algn="just" defTabSz="914400">
              <a:lnSpc>
                <a:spcPct val="90000"/>
              </a:lnSpc>
              <a:spcAft>
                <a:spcPts val="600"/>
              </a:spcAft>
            </a:pPr>
            <a:r>
              <a:rPr lang="en-US" sz="1400" dirty="0"/>
              <a:t>La </a:t>
            </a:r>
            <a:r>
              <a:rPr lang="en-US" sz="1400" dirty="0" err="1"/>
              <a:t>distribución</a:t>
            </a:r>
            <a:r>
              <a:rPr lang="en-US" sz="1400" dirty="0"/>
              <a:t> de las medias </a:t>
            </a:r>
            <a:r>
              <a:rPr lang="en-US" sz="1400" dirty="0" err="1"/>
              <a:t>muestrales</a:t>
            </a:r>
            <a:r>
              <a:rPr lang="en-US" sz="1400" dirty="0"/>
              <a:t> forma </a:t>
            </a:r>
            <a:r>
              <a:rPr lang="en-US" sz="1400" dirty="0" err="1"/>
              <a:t>una</a:t>
            </a:r>
            <a:r>
              <a:rPr lang="en-US" sz="1400" dirty="0"/>
              <a:t> curva de campana </a:t>
            </a:r>
            <a:r>
              <a:rPr lang="en-US" sz="1400" dirty="0" err="1"/>
              <a:t>centrada</a:t>
            </a:r>
            <a:r>
              <a:rPr lang="en-US" sz="1400" dirty="0"/>
              <a:t> </a:t>
            </a:r>
            <a:r>
              <a:rPr lang="en-US" sz="1400" dirty="0" err="1"/>
              <a:t>cerca</a:t>
            </a:r>
            <a:r>
              <a:rPr lang="en-US" sz="1400" dirty="0"/>
              <a:t> de la media </a:t>
            </a:r>
            <a:r>
              <a:rPr lang="en-US" sz="1400" dirty="0" err="1"/>
              <a:t>poblacional</a:t>
            </a:r>
            <a:r>
              <a:rPr lang="en-US" sz="1400" dirty="0"/>
              <a:t> (≈ 3.55), con </a:t>
            </a:r>
            <a:r>
              <a:rPr lang="en-US" sz="1400" dirty="0" err="1"/>
              <a:t>una</a:t>
            </a:r>
            <a:r>
              <a:rPr lang="en-US" sz="1400" dirty="0"/>
              <a:t> </a:t>
            </a:r>
            <a:r>
              <a:rPr lang="en-US" sz="1400" dirty="0" err="1"/>
              <a:t>variabilidad</a:t>
            </a:r>
            <a:r>
              <a:rPr lang="en-US" sz="1400" dirty="0"/>
              <a:t> </a:t>
            </a:r>
            <a:r>
              <a:rPr lang="en-US" sz="1400" dirty="0" err="1"/>
              <a:t>mucho</a:t>
            </a:r>
            <a:r>
              <a:rPr lang="en-US" sz="1400" dirty="0"/>
              <a:t> </a:t>
            </a:r>
            <a:r>
              <a:rPr lang="en-US" sz="1400" dirty="0" err="1"/>
              <a:t>menor</a:t>
            </a:r>
            <a:r>
              <a:rPr lang="en-US" sz="1400" dirty="0"/>
              <a:t> (σ≈ 0.27) que la de </a:t>
            </a:r>
            <a:r>
              <a:rPr lang="en-US" sz="1400" dirty="0" err="1"/>
              <a:t>los</a:t>
            </a:r>
            <a:r>
              <a:rPr lang="en-US" sz="1400" dirty="0"/>
              <a:t> </a:t>
            </a:r>
            <a:r>
              <a:rPr lang="en-US" sz="1400" dirty="0" err="1"/>
              <a:t>datos</a:t>
            </a:r>
            <a:r>
              <a:rPr lang="en-US" sz="1400" dirty="0"/>
              <a:t> </a:t>
            </a:r>
            <a:r>
              <a:rPr lang="en-US" sz="1400" dirty="0" err="1"/>
              <a:t>originales</a:t>
            </a:r>
            <a:r>
              <a:rPr lang="en-US" sz="1400" dirty="0"/>
              <a:t> (σ≈ 1.47). Esto </a:t>
            </a:r>
            <a:r>
              <a:rPr lang="en-US" sz="1400" dirty="0" err="1"/>
              <a:t>ilustra</a:t>
            </a:r>
            <a:r>
              <a:rPr lang="en-US" sz="1400" dirty="0"/>
              <a:t> </a:t>
            </a:r>
            <a:r>
              <a:rPr lang="en-US" sz="1400" dirty="0" err="1"/>
              <a:t>el</a:t>
            </a:r>
            <a:r>
              <a:rPr lang="en-US" sz="1400" dirty="0"/>
              <a:t> </a:t>
            </a:r>
            <a:r>
              <a:rPr lang="en-US" sz="1400" dirty="0" err="1"/>
              <a:t>Teorema</a:t>
            </a:r>
            <a:r>
              <a:rPr lang="en-US" sz="1400" dirty="0"/>
              <a:t> del </a:t>
            </a:r>
            <a:r>
              <a:rPr lang="en-US" sz="1400" dirty="0" err="1"/>
              <a:t>Límite</a:t>
            </a:r>
            <a:r>
              <a:rPr lang="en-US" sz="1400" dirty="0"/>
              <a:t> Central: al </a:t>
            </a:r>
            <a:r>
              <a:rPr lang="en-US" sz="1400" dirty="0" err="1"/>
              <a:t>tomar</a:t>
            </a:r>
            <a:r>
              <a:rPr lang="en-US" sz="1400" dirty="0"/>
              <a:t> </a:t>
            </a:r>
            <a:r>
              <a:rPr lang="en-US" sz="1400" dirty="0" err="1"/>
              <a:t>muestras</a:t>
            </a:r>
            <a:r>
              <a:rPr lang="en-US" sz="1400" dirty="0"/>
              <a:t> </a:t>
            </a:r>
            <a:r>
              <a:rPr lang="en-US" sz="1400" dirty="0" err="1"/>
              <a:t>grandes</a:t>
            </a:r>
            <a:r>
              <a:rPr lang="en-US" sz="1400" dirty="0"/>
              <a:t>, las medias </a:t>
            </a:r>
            <a:r>
              <a:rPr lang="en-US" sz="1400" dirty="0" err="1"/>
              <a:t>tienden</a:t>
            </a:r>
            <a:r>
              <a:rPr lang="en-US" sz="1400" dirty="0"/>
              <a:t> a </a:t>
            </a:r>
            <a:r>
              <a:rPr lang="en-US" sz="1400" dirty="0" err="1"/>
              <a:t>normalizarse</a:t>
            </a:r>
            <a:r>
              <a:rPr lang="en-US" sz="1400" dirty="0"/>
              <a:t> y </a:t>
            </a:r>
            <a:r>
              <a:rPr lang="en-US" sz="1400" dirty="0" err="1"/>
              <a:t>reflejan</a:t>
            </a:r>
            <a:r>
              <a:rPr lang="en-US" sz="1400" dirty="0"/>
              <a:t> con </a:t>
            </a:r>
            <a:r>
              <a:rPr lang="en-US" sz="1400" dirty="0" err="1"/>
              <a:t>precisión</a:t>
            </a:r>
            <a:r>
              <a:rPr lang="en-US" sz="1400" dirty="0"/>
              <a:t> </a:t>
            </a:r>
            <a:r>
              <a:rPr lang="en-US" sz="1400" dirty="0" err="1"/>
              <a:t>el</a:t>
            </a:r>
            <a:r>
              <a:rPr lang="en-US" sz="1400" dirty="0"/>
              <a:t> </a:t>
            </a:r>
            <a:r>
              <a:rPr lang="en-US" sz="1400" dirty="0" err="1"/>
              <a:t>verdadero</a:t>
            </a:r>
            <a:r>
              <a:rPr lang="en-US" sz="1400" dirty="0"/>
              <a:t> valor de la población.</a:t>
            </a:r>
          </a:p>
        </p:txBody>
      </p:sp>
      <p:pic>
        <p:nvPicPr>
          <p:cNvPr id="5122" name="Picture 2">
            <a:extLst>
              <a:ext uri="{FF2B5EF4-FFF2-40B4-BE49-F238E27FC236}">
                <a16:creationId xmlns:a16="http://schemas.microsoft.com/office/drawing/2014/main" id="{A7DA1E3F-C738-E896-C69E-56E80DD2BA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06622" y="2405149"/>
            <a:ext cx="6526181" cy="38993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6138" y="174032"/>
            <a:ext cx="7631723" cy="1111843"/>
          </a:xfrm>
        </p:spPr>
        <p:txBody>
          <a:bodyPr vert="horz" lIns="91440" tIns="45720" rIns="91440" bIns="45720" rtlCol="0" anchor="ctr">
            <a:normAutofit/>
          </a:bodyPr>
          <a:lstStyle/>
          <a:p>
            <a:pPr defTabSz="914400">
              <a:lnSpc>
                <a:spcPct val="90000"/>
              </a:lnSpc>
            </a:pPr>
            <a:r>
              <a:rPr lang="en-US" sz="3500" b="0" i="0" kern="1200" dirty="0" err="1">
                <a:solidFill>
                  <a:schemeClr val="tx1"/>
                </a:solidFill>
                <a:effectLst/>
                <a:latin typeface="+mj-lt"/>
                <a:ea typeface="+mj-ea"/>
                <a:cs typeface="+mj-cs"/>
              </a:rPr>
              <a:t>Teorema</a:t>
            </a:r>
            <a:r>
              <a:rPr lang="en-US" sz="3500" b="0" i="0" kern="1200" dirty="0">
                <a:solidFill>
                  <a:schemeClr val="tx1"/>
                </a:solidFill>
                <a:effectLst/>
                <a:latin typeface="+mj-lt"/>
                <a:ea typeface="+mj-ea"/>
                <a:cs typeface="+mj-cs"/>
              </a:rPr>
              <a:t> Del Limite Central</a:t>
            </a:r>
            <a:endParaRPr lang="en-US" sz="3500" kern="1200" dirty="0">
              <a:solidFill>
                <a:schemeClr val="tx1"/>
              </a:solidFill>
              <a:latin typeface="+mj-lt"/>
              <a:ea typeface="+mj-ea"/>
              <a:cs typeface="+mj-cs"/>
            </a:endParaRPr>
          </a:p>
        </p:txBody>
      </p:sp>
      <p:sp>
        <p:nvSpPr>
          <p:cNvPr id="5" name="CuadroTexto 4">
            <a:extLst>
              <a:ext uri="{FF2B5EF4-FFF2-40B4-BE49-F238E27FC236}">
                <a16:creationId xmlns:a16="http://schemas.microsoft.com/office/drawing/2014/main" id="{B6140C40-6925-5D8D-686E-05F1522E94A1}"/>
              </a:ext>
            </a:extLst>
          </p:cNvPr>
          <p:cNvSpPr txBox="1"/>
          <p:nvPr/>
        </p:nvSpPr>
        <p:spPr>
          <a:xfrm>
            <a:off x="756138" y="1459907"/>
            <a:ext cx="7631722" cy="767904"/>
          </a:xfrm>
          <a:prstGeom prst="rect">
            <a:avLst/>
          </a:prstGeom>
        </p:spPr>
        <p:txBody>
          <a:bodyPr vert="horz" lIns="91440" tIns="45720" rIns="91440" bIns="45720" rtlCol="0" anchor="ctr">
            <a:noAutofit/>
          </a:bodyPr>
          <a:lstStyle/>
          <a:p>
            <a:pPr algn="just" defTabSz="914400">
              <a:lnSpc>
                <a:spcPct val="90000"/>
              </a:lnSpc>
              <a:spcAft>
                <a:spcPts val="600"/>
              </a:spcAft>
            </a:pPr>
            <a:r>
              <a:rPr lang="en-US" sz="1300" dirty="0"/>
              <a:t>La </a:t>
            </a:r>
            <a:r>
              <a:rPr lang="en-US" sz="1300" dirty="0" err="1"/>
              <a:t>distribución</a:t>
            </a:r>
            <a:r>
              <a:rPr lang="en-US" sz="1300" dirty="0"/>
              <a:t> de las medias </a:t>
            </a:r>
            <a:r>
              <a:rPr lang="en-US" sz="1300" dirty="0" err="1"/>
              <a:t>muestrales</a:t>
            </a:r>
            <a:r>
              <a:rPr lang="en-US" sz="1300" dirty="0"/>
              <a:t> de las </a:t>
            </a:r>
            <a:r>
              <a:rPr lang="en-US" sz="1300" dirty="0" err="1"/>
              <a:t>calificaciones</a:t>
            </a:r>
            <a:r>
              <a:rPr lang="en-US" sz="1300" dirty="0"/>
              <a:t> </a:t>
            </a:r>
            <a:r>
              <a:rPr lang="en-US" sz="1300" dirty="0" err="1"/>
              <a:t>confirma</a:t>
            </a:r>
            <a:r>
              <a:rPr lang="en-US" sz="1300" dirty="0"/>
              <a:t> </a:t>
            </a:r>
            <a:r>
              <a:rPr lang="en-US" sz="1300" dirty="0" err="1"/>
              <a:t>el</a:t>
            </a:r>
            <a:r>
              <a:rPr lang="en-US" sz="1300" dirty="0"/>
              <a:t> </a:t>
            </a:r>
            <a:r>
              <a:rPr lang="en-US" sz="1300" dirty="0" err="1"/>
              <a:t>Teorema</a:t>
            </a:r>
            <a:r>
              <a:rPr lang="en-US" sz="1300" dirty="0"/>
              <a:t> del </a:t>
            </a:r>
            <a:r>
              <a:rPr lang="en-US" sz="1300" dirty="0" err="1"/>
              <a:t>Límite</a:t>
            </a:r>
            <a:r>
              <a:rPr lang="en-US" sz="1300" dirty="0"/>
              <a:t> Central, </a:t>
            </a:r>
            <a:r>
              <a:rPr lang="en-US" sz="1300" dirty="0" err="1"/>
              <a:t>pues</a:t>
            </a:r>
            <a:r>
              <a:rPr lang="en-US" sz="1300" dirty="0"/>
              <a:t> </a:t>
            </a:r>
            <a:r>
              <a:rPr lang="en-US" sz="1300" dirty="0" err="1"/>
              <a:t>adquiere</a:t>
            </a:r>
            <a:r>
              <a:rPr lang="en-US" sz="1300" dirty="0"/>
              <a:t> forma de campana </a:t>
            </a:r>
            <a:r>
              <a:rPr lang="en-US" sz="1300" dirty="0" err="1"/>
              <a:t>aun</a:t>
            </a:r>
            <a:r>
              <a:rPr lang="en-US" sz="1300" dirty="0"/>
              <a:t> </a:t>
            </a:r>
            <a:r>
              <a:rPr lang="en-US" sz="1300" dirty="0" err="1"/>
              <a:t>cuando</a:t>
            </a:r>
            <a:r>
              <a:rPr lang="en-US" sz="1300" dirty="0"/>
              <a:t> la población original no sea normal. Su </a:t>
            </a:r>
            <a:r>
              <a:rPr lang="en-US" sz="1300" dirty="0" err="1"/>
              <a:t>pico</a:t>
            </a:r>
            <a:r>
              <a:rPr lang="en-US" sz="1300" dirty="0"/>
              <a:t> </a:t>
            </a:r>
            <a:r>
              <a:rPr lang="en-US" sz="1300" dirty="0" err="1"/>
              <a:t>está</a:t>
            </a:r>
            <a:r>
              <a:rPr lang="en-US" sz="1300" dirty="0"/>
              <a:t> </a:t>
            </a:r>
            <a:r>
              <a:rPr lang="en-US" sz="1300" dirty="0" err="1"/>
              <a:t>muy</a:t>
            </a:r>
            <a:r>
              <a:rPr lang="en-US" sz="1300" dirty="0"/>
              <a:t> </a:t>
            </a:r>
            <a:r>
              <a:rPr lang="en-US" sz="1300" dirty="0" err="1"/>
              <a:t>próximo</a:t>
            </a:r>
            <a:r>
              <a:rPr lang="en-US" sz="1300" dirty="0"/>
              <a:t> a la media </a:t>
            </a:r>
            <a:r>
              <a:rPr lang="en-US" sz="1300" dirty="0" err="1"/>
              <a:t>poblacional</a:t>
            </a:r>
            <a:r>
              <a:rPr lang="en-US" sz="1300" dirty="0"/>
              <a:t> (≈ 69.60) y a la media de las medias (≈ 69.46), lo que </a:t>
            </a:r>
            <a:r>
              <a:rPr lang="en-US" sz="1300" dirty="0" err="1"/>
              <a:t>demuestra</a:t>
            </a:r>
            <a:r>
              <a:rPr lang="en-US" sz="1300" dirty="0"/>
              <a:t> que las medias </a:t>
            </a:r>
            <a:r>
              <a:rPr lang="en-US" sz="1300" dirty="0" err="1"/>
              <a:t>muestrales</a:t>
            </a:r>
            <a:r>
              <a:rPr lang="en-US" sz="1300" dirty="0"/>
              <a:t> </a:t>
            </a:r>
            <a:r>
              <a:rPr lang="en-US" sz="1300" dirty="0" err="1"/>
              <a:t>estiman</a:t>
            </a:r>
            <a:r>
              <a:rPr lang="en-US" sz="1300" dirty="0"/>
              <a:t> sin </a:t>
            </a:r>
            <a:r>
              <a:rPr lang="en-US" sz="1300" dirty="0" err="1"/>
              <a:t>sesgo</a:t>
            </a:r>
            <a:r>
              <a:rPr lang="en-US" sz="1300" dirty="0"/>
              <a:t> </a:t>
            </a:r>
            <a:r>
              <a:rPr lang="en-US" sz="1300" dirty="0" err="1"/>
              <a:t>el</a:t>
            </a:r>
            <a:r>
              <a:rPr lang="en-US" sz="1300" dirty="0"/>
              <a:t> </a:t>
            </a:r>
            <a:r>
              <a:rPr lang="en-US" sz="1300" dirty="0" err="1"/>
              <a:t>verdadero</a:t>
            </a:r>
            <a:r>
              <a:rPr lang="en-US" sz="1300" dirty="0"/>
              <a:t> </a:t>
            </a:r>
            <a:r>
              <a:rPr lang="en-US" sz="1300" dirty="0" err="1"/>
              <a:t>promedio</a:t>
            </a:r>
            <a:r>
              <a:rPr lang="en-US" sz="1300" dirty="0"/>
              <a:t>. Además, la </a:t>
            </a:r>
            <a:r>
              <a:rPr lang="en-US" sz="1300" dirty="0" err="1"/>
              <a:t>desviación</a:t>
            </a:r>
            <a:r>
              <a:rPr lang="en-US" sz="1300" dirty="0"/>
              <a:t> </a:t>
            </a:r>
            <a:r>
              <a:rPr lang="en-US" sz="1300" dirty="0" err="1"/>
              <a:t>estándar</a:t>
            </a:r>
            <a:r>
              <a:rPr lang="en-US" sz="1300" dirty="0"/>
              <a:t> </a:t>
            </a:r>
            <a:r>
              <a:rPr lang="en-US" sz="1300" dirty="0" err="1"/>
              <a:t>muestral</a:t>
            </a:r>
            <a:r>
              <a:rPr lang="en-US" sz="1300" dirty="0"/>
              <a:t> (≈ 3.03) es </a:t>
            </a:r>
            <a:r>
              <a:rPr lang="en-US" sz="1300" dirty="0" err="1"/>
              <a:t>mucho</a:t>
            </a:r>
            <a:r>
              <a:rPr lang="en-US" sz="1300" dirty="0"/>
              <a:t> </a:t>
            </a:r>
            <a:r>
              <a:rPr lang="en-US" sz="1300" dirty="0" err="1"/>
              <a:t>menor</a:t>
            </a:r>
            <a:r>
              <a:rPr lang="en-US" sz="1300" dirty="0"/>
              <a:t> que la de la población (≈ 16.88), </a:t>
            </a:r>
            <a:r>
              <a:rPr lang="en-US" sz="1300" dirty="0" err="1"/>
              <a:t>reflejando</a:t>
            </a:r>
            <a:r>
              <a:rPr lang="en-US" sz="1300" dirty="0"/>
              <a:t> que las medias son </a:t>
            </a:r>
            <a:r>
              <a:rPr lang="en-US" sz="1300" dirty="0" err="1"/>
              <a:t>menos</a:t>
            </a:r>
            <a:r>
              <a:rPr lang="en-US" sz="1300" dirty="0"/>
              <a:t> variables que </a:t>
            </a:r>
            <a:r>
              <a:rPr lang="en-US" sz="1300" dirty="0" err="1"/>
              <a:t>los</a:t>
            </a:r>
            <a:r>
              <a:rPr lang="en-US" sz="1300" dirty="0"/>
              <a:t> </a:t>
            </a:r>
            <a:r>
              <a:rPr lang="en-US" sz="1300" dirty="0" err="1"/>
              <a:t>datos</a:t>
            </a:r>
            <a:r>
              <a:rPr lang="en-US" sz="1300" dirty="0"/>
              <a:t> </a:t>
            </a:r>
            <a:r>
              <a:rPr lang="en-US" sz="1300" dirty="0" err="1"/>
              <a:t>individuales</a:t>
            </a:r>
            <a:r>
              <a:rPr lang="en-US" sz="1300" dirty="0"/>
              <a:t>. Esto </a:t>
            </a:r>
            <a:r>
              <a:rPr lang="en-US" sz="1300" dirty="0" err="1"/>
              <a:t>permite</a:t>
            </a:r>
            <a:r>
              <a:rPr lang="en-US" sz="1300" dirty="0"/>
              <a:t> </a:t>
            </a:r>
            <a:r>
              <a:rPr lang="en-US" sz="1300" dirty="0" err="1"/>
              <a:t>realizar</a:t>
            </a:r>
            <a:r>
              <a:rPr lang="en-US" sz="1300" dirty="0"/>
              <a:t> </a:t>
            </a:r>
            <a:r>
              <a:rPr lang="en-US" sz="1300" dirty="0" err="1"/>
              <a:t>inferencias</a:t>
            </a:r>
            <a:r>
              <a:rPr lang="en-US" sz="1300" dirty="0"/>
              <a:t> y </a:t>
            </a:r>
            <a:r>
              <a:rPr lang="en-US" sz="1300" dirty="0" err="1"/>
              <a:t>pruebas</a:t>
            </a:r>
            <a:r>
              <a:rPr lang="en-US" sz="1300" dirty="0"/>
              <a:t> de </a:t>
            </a:r>
            <a:r>
              <a:rPr lang="en-US" sz="1300" dirty="0" err="1"/>
              <a:t>hipótesis</a:t>
            </a:r>
            <a:r>
              <a:rPr lang="en-US" sz="1300" dirty="0"/>
              <a:t> </a:t>
            </a:r>
            <a:r>
              <a:rPr lang="en-US" sz="1300" dirty="0" err="1"/>
              <a:t>sobre</a:t>
            </a:r>
            <a:r>
              <a:rPr lang="en-US" sz="1300" dirty="0"/>
              <a:t> la media </a:t>
            </a:r>
            <a:r>
              <a:rPr lang="en-US" sz="1300" dirty="0" err="1"/>
              <a:t>poblacional</a:t>
            </a:r>
            <a:r>
              <a:rPr lang="en-US" sz="1300" dirty="0"/>
              <a:t> con </a:t>
            </a:r>
            <a:r>
              <a:rPr lang="en-US" sz="1300" dirty="0" err="1"/>
              <a:t>alta</a:t>
            </a:r>
            <a:r>
              <a:rPr lang="en-US" sz="1300" dirty="0"/>
              <a:t> </a:t>
            </a:r>
            <a:r>
              <a:rPr lang="en-US" sz="1300" dirty="0" err="1"/>
              <a:t>confiabilidad</a:t>
            </a:r>
            <a:r>
              <a:rPr lang="en-US" sz="1300" dirty="0"/>
              <a:t>, </a:t>
            </a:r>
            <a:r>
              <a:rPr lang="en-US" sz="1300" dirty="0" err="1"/>
              <a:t>incluso</a:t>
            </a:r>
            <a:r>
              <a:rPr lang="en-US" sz="1300" dirty="0"/>
              <a:t> sin </a:t>
            </a:r>
            <a:r>
              <a:rPr lang="en-US" sz="1300" dirty="0" err="1"/>
              <a:t>conocer</a:t>
            </a:r>
            <a:r>
              <a:rPr lang="en-US" sz="1300" dirty="0"/>
              <a:t> la </a:t>
            </a:r>
            <a:r>
              <a:rPr lang="en-US" sz="1300" dirty="0" err="1"/>
              <a:t>distribución</a:t>
            </a:r>
            <a:r>
              <a:rPr lang="en-US" sz="1300" dirty="0"/>
              <a:t> original.</a:t>
            </a:r>
          </a:p>
        </p:txBody>
      </p:sp>
      <p:pic>
        <p:nvPicPr>
          <p:cNvPr id="6146" name="Picture 2">
            <a:extLst>
              <a:ext uri="{FF2B5EF4-FFF2-40B4-BE49-F238E27FC236}">
                <a16:creationId xmlns:a16="http://schemas.microsoft.com/office/drawing/2014/main" id="{74AA3A8F-5BF5-312C-21FF-AFDC5F4A4C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06622" y="2593209"/>
            <a:ext cx="6526181" cy="38993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852" y="-104618"/>
            <a:ext cx="7631723" cy="1111843"/>
          </a:xfrm>
        </p:spPr>
        <p:txBody>
          <a:bodyPr anchor="ctr">
            <a:normAutofit/>
          </a:bodyPr>
          <a:lstStyle/>
          <a:p>
            <a:r>
              <a:rPr lang="es-ES" sz="2400" b="1" i="0" dirty="0">
                <a:effectLst/>
                <a:latin typeface="Roboto" panose="02000000000000000000" pitchFamily="2" charset="0"/>
              </a:rPr>
              <a:t>Análisis de la Distribución de Variables por Género (Gráficos de Violín)</a:t>
            </a:r>
            <a:endParaRPr lang="es-ES" sz="2400" b="0" i="0" dirty="0">
              <a:effectLst/>
              <a:latin typeface="Roboto" panose="02000000000000000000" pitchFamily="2" charset="0"/>
            </a:endParaRPr>
          </a:p>
        </p:txBody>
      </p:sp>
      <p:sp>
        <p:nvSpPr>
          <p:cNvPr id="3" name="Content Placeholder 2"/>
          <p:cNvSpPr>
            <a:spLocks noGrp="1"/>
          </p:cNvSpPr>
          <p:nvPr>
            <p:ph idx="1"/>
          </p:nvPr>
        </p:nvSpPr>
        <p:spPr>
          <a:xfrm>
            <a:off x="756138" y="1459907"/>
            <a:ext cx="7631722" cy="767904"/>
          </a:xfrm>
        </p:spPr>
        <p:txBody>
          <a:bodyPr anchor="ctr">
            <a:noAutofit/>
          </a:bodyPr>
          <a:lstStyle/>
          <a:p>
            <a:pPr marL="0" indent="0" algn="just">
              <a:lnSpc>
                <a:spcPct val="90000"/>
              </a:lnSpc>
              <a:buNone/>
            </a:pPr>
            <a:r>
              <a:rPr lang="es-ES" sz="1300" dirty="0"/>
              <a:t>Los gráficos de violín revelan que, aunque en líneas generales las distribuciones por género son similares, las mujeres tienden a dedicar ligeramente más horas al estudio y obtienen calificaciones de examen más altas y consistentes, además de presentar un porcentaje de asistencia más elevado y homogéneo. En contraste, los hombres y la categoría “Otro” muestran una mayor dispersión en las horas de Netflix y una mediana de asistencia algo inferior. Las horas dedicadas a redes sociales y al sueño, en cambio, se distribuyen de forma muy parecida en los tres grupos, sin diferencias sustanciales. En conjunto, estas visualizaciones sugieren que el género femenino exhibe un patrón de hábitos académicos y de asistencia más concentrado y de mejor desempeño, mientras que en las actividades de ocio digital y el sueño las variaciones entre géneros son mínimas.</a:t>
            </a:r>
          </a:p>
        </p:txBody>
      </p:sp>
      <p:pic>
        <p:nvPicPr>
          <p:cNvPr id="7170" name="Picture 2">
            <a:extLst>
              <a:ext uri="{FF2B5EF4-FFF2-40B4-BE49-F238E27FC236}">
                <a16:creationId xmlns:a16="http://schemas.microsoft.com/office/drawing/2014/main" id="{867251A6-8434-DD46-239E-2D392B06B8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0851" y="2680493"/>
            <a:ext cx="7057724" cy="38993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7EF625-F9E3-D4B7-AEC6-A34114A3C54C}"/>
              </a:ext>
            </a:extLst>
          </p:cNvPr>
          <p:cNvSpPr>
            <a:spLocks noGrp="1"/>
          </p:cNvSpPr>
          <p:nvPr>
            <p:ph type="title"/>
          </p:nvPr>
        </p:nvSpPr>
        <p:spPr>
          <a:xfrm>
            <a:off x="756138" y="174032"/>
            <a:ext cx="7631723" cy="1111843"/>
          </a:xfrm>
        </p:spPr>
        <p:txBody>
          <a:bodyPr anchor="ctr">
            <a:normAutofit/>
          </a:bodyPr>
          <a:lstStyle/>
          <a:p>
            <a:pPr>
              <a:lnSpc>
                <a:spcPct val="90000"/>
              </a:lnSpc>
            </a:pPr>
            <a:r>
              <a:rPr lang="es-ES" sz="2200" b="1" i="0" dirty="0">
                <a:effectLst/>
                <a:latin typeface="Roboto" panose="02000000000000000000" pitchFamily="2" charset="0"/>
              </a:rPr>
              <a:t>Análisis de la Distribución de Variables por Género (Gráficos de Caja)</a:t>
            </a:r>
            <a:br>
              <a:rPr lang="es-ES" sz="2200" b="0" i="0" dirty="0">
                <a:effectLst/>
                <a:latin typeface="Roboto" panose="02000000000000000000" pitchFamily="2" charset="0"/>
              </a:rPr>
            </a:br>
            <a:endParaRPr lang="es-CO" sz="2200" dirty="0"/>
          </a:p>
        </p:txBody>
      </p:sp>
      <p:sp>
        <p:nvSpPr>
          <p:cNvPr id="3" name="Marcador de contenido 2">
            <a:extLst>
              <a:ext uri="{FF2B5EF4-FFF2-40B4-BE49-F238E27FC236}">
                <a16:creationId xmlns:a16="http://schemas.microsoft.com/office/drawing/2014/main" id="{91C5FA3D-EAD9-440E-1C69-FF89D3192FE1}"/>
              </a:ext>
            </a:extLst>
          </p:cNvPr>
          <p:cNvSpPr>
            <a:spLocks noGrp="1"/>
          </p:cNvSpPr>
          <p:nvPr>
            <p:ph idx="1"/>
          </p:nvPr>
        </p:nvSpPr>
        <p:spPr>
          <a:xfrm>
            <a:off x="753852" y="1282742"/>
            <a:ext cx="7631722" cy="767904"/>
          </a:xfrm>
        </p:spPr>
        <p:txBody>
          <a:bodyPr anchor="ctr">
            <a:noAutofit/>
          </a:bodyPr>
          <a:lstStyle/>
          <a:p>
            <a:pPr marL="0" indent="0" algn="just">
              <a:lnSpc>
                <a:spcPct val="90000"/>
              </a:lnSpc>
              <a:buNone/>
            </a:pPr>
            <a:r>
              <a:rPr lang="es-ES" sz="1300" dirty="0"/>
              <a:t>La comparación de box </a:t>
            </a:r>
            <a:r>
              <a:rPr lang="es-ES" sz="1300" dirty="0" err="1"/>
              <a:t>plots</a:t>
            </a:r>
            <a:r>
              <a:rPr lang="es-ES" sz="1300" dirty="0"/>
              <a:t> por género muestra que las mujeres dedican ligeramente más horas al estudio, obtienen calificaciones de examen más altas y presentan un porcentaje de asistencia más elevado y consistente; en cambio, hombres y “Otro” exhiben medianas algo inferiores y mayor dispersión en calificaciones y asistencia. Las horas dedicadas a redes sociales y al sueño resultan muy parecidas en los tres grupos, mientras que el consumo de Netflix tiende a ser ligeramente mayor en los géneros masculino y “Otro” en comparación con el femenino.</a:t>
            </a:r>
            <a:endParaRPr lang="es-CO" sz="1300" dirty="0"/>
          </a:p>
        </p:txBody>
      </p:sp>
      <p:pic>
        <p:nvPicPr>
          <p:cNvPr id="8194" name="Picture 2">
            <a:extLst>
              <a:ext uri="{FF2B5EF4-FFF2-40B4-BE49-F238E27FC236}">
                <a16:creationId xmlns:a16="http://schemas.microsoft.com/office/drawing/2014/main" id="{C3252443-4AA9-8E3A-6C37-EE85F662894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9638" y="2394585"/>
            <a:ext cx="7344723" cy="4057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122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5" name="Rectangle 922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4E3E05C-059A-B94A-B58F-C6F590DF0E16}"/>
              </a:ext>
            </a:extLst>
          </p:cNvPr>
          <p:cNvSpPr>
            <a:spLocks noGrp="1"/>
          </p:cNvSpPr>
          <p:nvPr>
            <p:ph type="title"/>
          </p:nvPr>
        </p:nvSpPr>
        <p:spPr>
          <a:xfrm>
            <a:off x="756138" y="174032"/>
            <a:ext cx="7631723" cy="1111843"/>
          </a:xfrm>
        </p:spPr>
        <p:txBody>
          <a:bodyPr anchor="ctr">
            <a:normAutofit/>
          </a:bodyPr>
          <a:lstStyle/>
          <a:p>
            <a:pPr>
              <a:lnSpc>
                <a:spcPct val="90000"/>
              </a:lnSpc>
            </a:pPr>
            <a:r>
              <a:rPr lang="es-CO" sz="3500" b="1" i="0">
                <a:effectLst/>
                <a:latin typeface="Roboto" panose="02000000000000000000" pitchFamily="2" charset="0"/>
              </a:rPr>
              <a:t> Regresión Lineal Simple</a:t>
            </a:r>
            <a:br>
              <a:rPr lang="es-CO" sz="3500" b="0" i="0">
                <a:effectLst/>
                <a:latin typeface="Roboto" panose="02000000000000000000" pitchFamily="2" charset="0"/>
              </a:rPr>
            </a:br>
            <a:endParaRPr lang="es-CO" sz="3500"/>
          </a:p>
        </p:txBody>
      </p:sp>
      <p:sp>
        <p:nvSpPr>
          <p:cNvPr id="3" name="Marcador de contenido 2">
            <a:extLst>
              <a:ext uri="{FF2B5EF4-FFF2-40B4-BE49-F238E27FC236}">
                <a16:creationId xmlns:a16="http://schemas.microsoft.com/office/drawing/2014/main" id="{046F845F-5915-951E-68EF-075C25610D0D}"/>
              </a:ext>
            </a:extLst>
          </p:cNvPr>
          <p:cNvSpPr>
            <a:spLocks noGrp="1"/>
          </p:cNvSpPr>
          <p:nvPr>
            <p:ph idx="1"/>
          </p:nvPr>
        </p:nvSpPr>
        <p:spPr>
          <a:xfrm>
            <a:off x="756139" y="1117315"/>
            <a:ext cx="7631722" cy="767904"/>
          </a:xfrm>
        </p:spPr>
        <p:txBody>
          <a:bodyPr anchor="ctr">
            <a:noAutofit/>
          </a:bodyPr>
          <a:lstStyle/>
          <a:p>
            <a:pPr marL="0" indent="0" algn="just">
              <a:lnSpc>
                <a:spcPct val="90000"/>
              </a:lnSpc>
              <a:buNone/>
            </a:pPr>
            <a:r>
              <a:rPr lang="es-ES" sz="1300" dirty="0"/>
              <a:t>La regresión lineal muestra una relación positiva y significativa entre las horas de estudio diarias y la calificación del examen: cada hora extra de estudio se asocia, en promedio, a un incremento de 9.49 puntos, con un intercepto de 35.91 para 0 horas de estudio. El R² de 0.6813 indica que el 68.13 % de la variabilidad en las calificaciones se explica por las horas de estudio, y el 31.87 % restante obedece a otros factores. Además, el test de Shapiro-Wilk sobre los residuos (p = 0.2318) sugiere que cumplen con la normalidad requerida, reafirmando la validez del modelo.</a:t>
            </a:r>
            <a:endParaRPr lang="es-CO" sz="1300" dirty="0"/>
          </a:p>
        </p:txBody>
      </p:sp>
      <p:pic>
        <p:nvPicPr>
          <p:cNvPr id="9220" name="Picture 4">
            <a:extLst>
              <a:ext uri="{FF2B5EF4-FFF2-40B4-BE49-F238E27FC236}">
                <a16:creationId xmlns:a16="http://schemas.microsoft.com/office/drawing/2014/main" id="{43B4CB23-2327-2AB5-CAD0-C22DCFD0707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47446" y="2194134"/>
            <a:ext cx="5743097" cy="4292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908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8" name="Rectangle 10247">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0BD33CC-C63D-9317-4578-99602392EFD0}"/>
              </a:ext>
            </a:extLst>
          </p:cNvPr>
          <p:cNvSpPr>
            <a:spLocks noGrp="1"/>
          </p:cNvSpPr>
          <p:nvPr>
            <p:ph type="title"/>
          </p:nvPr>
        </p:nvSpPr>
        <p:spPr>
          <a:xfrm>
            <a:off x="756138" y="174032"/>
            <a:ext cx="7631723" cy="1111843"/>
          </a:xfrm>
        </p:spPr>
        <p:txBody>
          <a:bodyPr anchor="ctr">
            <a:normAutofit/>
          </a:bodyPr>
          <a:lstStyle/>
          <a:p>
            <a:pPr>
              <a:lnSpc>
                <a:spcPct val="90000"/>
              </a:lnSpc>
            </a:pPr>
            <a:r>
              <a:rPr lang="es-CO" sz="2700" b="1" i="0">
                <a:effectLst/>
                <a:latin typeface="Roboto" panose="02000000000000000000" pitchFamily="2" charset="0"/>
              </a:rPr>
              <a:t>Regresión Con Transformación Logarítmica</a:t>
            </a:r>
            <a:br>
              <a:rPr lang="es-CO" sz="2700" b="0" i="0">
                <a:effectLst/>
                <a:latin typeface="Roboto" panose="02000000000000000000" pitchFamily="2" charset="0"/>
              </a:rPr>
            </a:br>
            <a:endParaRPr lang="es-CO" sz="2700"/>
          </a:p>
        </p:txBody>
      </p:sp>
      <p:sp>
        <p:nvSpPr>
          <p:cNvPr id="4" name="Rectangle 1">
            <a:extLst>
              <a:ext uri="{FF2B5EF4-FFF2-40B4-BE49-F238E27FC236}">
                <a16:creationId xmlns:a16="http://schemas.microsoft.com/office/drawing/2014/main" id="{8B63E20E-D0E7-6B81-E856-6261F4A7188F}"/>
              </a:ext>
            </a:extLst>
          </p:cNvPr>
          <p:cNvSpPr>
            <a:spLocks noGrp="1" noChangeArrowheads="1"/>
          </p:cNvSpPr>
          <p:nvPr>
            <p:ph idx="1"/>
          </p:nvPr>
        </p:nvSpPr>
        <p:spPr bwMode="auto">
          <a:xfrm>
            <a:off x="756138" y="1178553"/>
            <a:ext cx="7631722"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marL="0" marR="0" lvl="0" indent="0" algn="just" defTabSz="914400" rtl="0" eaLnBrk="0" fontAlgn="base" latinLnBrk="0" hangingPunct="0">
              <a:lnSpc>
                <a:spcPct val="90000"/>
              </a:lnSpc>
              <a:spcBef>
                <a:spcPct val="0"/>
              </a:spcBef>
              <a:spcAft>
                <a:spcPts val="600"/>
              </a:spcAft>
              <a:buClrTx/>
              <a:buSzTx/>
              <a:buFontTx/>
              <a:buNone/>
              <a:tabLst/>
            </a:pPr>
            <a:r>
              <a:rPr kumimoji="0" lang="es-CO" altLang="es-CO" sz="1300" b="0" i="0" u="none" strike="noStrike" cap="none" normalizeH="0" baseline="0" dirty="0">
                <a:ln>
                  <a:noFill/>
                </a:ln>
                <a:effectLst/>
                <a:latin typeface="Arial" panose="020B0604020202020204" pitchFamily="34" charset="0"/>
              </a:rPr>
              <a:t>La regresión logarítmica revela que la calificación aumenta con las horas de estudio, pero con rendimientos decrecientes a medida que crecen estas horas. El modelo predice 18.01 puntos con 0 horas (log(1)=0) y, por cada unidad de aumento en log(Horas + 1), la calificación sube en 35.52 puntos. Con un R² de 0.6351, explica el 63.51 % de la variabilidad—ligeramente menos que la regresión lineal—y los residuos no son normales (Shapiro-Wilk p = 0.0007), lo que limita algunas inferencias. Aun así, la curva captura mejor la disminución de beneficios conforme se añaden horas de estudio.</a:t>
            </a:r>
          </a:p>
        </p:txBody>
      </p:sp>
      <p:pic>
        <p:nvPicPr>
          <p:cNvPr id="10243" name="Picture 3">
            <a:extLst>
              <a:ext uri="{FF2B5EF4-FFF2-40B4-BE49-F238E27FC236}">
                <a16:creationId xmlns:a16="http://schemas.microsoft.com/office/drawing/2014/main" id="{F9CA83B9-25E0-EC9C-3F52-AEE6B1D7ED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19310" y="2282034"/>
            <a:ext cx="5672759" cy="4240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642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2" name="Rectangle 11271">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86F485-108F-688C-CA0F-BD6DE759ACDA}"/>
              </a:ext>
            </a:extLst>
          </p:cNvPr>
          <p:cNvSpPr>
            <a:spLocks noGrp="1"/>
          </p:cNvSpPr>
          <p:nvPr>
            <p:ph type="title"/>
          </p:nvPr>
        </p:nvSpPr>
        <p:spPr>
          <a:xfrm>
            <a:off x="756138" y="174032"/>
            <a:ext cx="7631723" cy="1111843"/>
          </a:xfrm>
        </p:spPr>
        <p:txBody>
          <a:bodyPr anchor="ctr">
            <a:normAutofit/>
          </a:bodyPr>
          <a:lstStyle/>
          <a:p>
            <a:pPr>
              <a:lnSpc>
                <a:spcPct val="90000"/>
              </a:lnSpc>
            </a:pPr>
            <a:r>
              <a:rPr lang="es-ES" sz="2500" b="1" i="0">
                <a:effectLst/>
                <a:latin typeface="Roboto" panose="02000000000000000000" pitchFamily="2" charset="0"/>
              </a:rPr>
              <a:t> Regresión Con Transformación de Raíz Cuadrada</a:t>
            </a:r>
            <a:br>
              <a:rPr lang="es-ES" sz="2500" b="0" i="0">
                <a:effectLst/>
                <a:latin typeface="Roboto" panose="02000000000000000000" pitchFamily="2" charset="0"/>
              </a:rPr>
            </a:br>
            <a:endParaRPr lang="es-CO" sz="2500"/>
          </a:p>
        </p:txBody>
      </p:sp>
      <p:sp>
        <p:nvSpPr>
          <p:cNvPr id="4" name="Rectangle 1">
            <a:extLst>
              <a:ext uri="{FF2B5EF4-FFF2-40B4-BE49-F238E27FC236}">
                <a16:creationId xmlns:a16="http://schemas.microsoft.com/office/drawing/2014/main" id="{9472FA46-D042-638B-11D0-A1ED901837D6}"/>
              </a:ext>
            </a:extLst>
          </p:cNvPr>
          <p:cNvSpPr>
            <a:spLocks noGrp="1" noChangeArrowheads="1"/>
          </p:cNvSpPr>
          <p:nvPr>
            <p:ph idx="1"/>
          </p:nvPr>
        </p:nvSpPr>
        <p:spPr bwMode="auto">
          <a:xfrm>
            <a:off x="756138" y="1178652"/>
            <a:ext cx="7631722"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marL="0" marR="0" lvl="0" indent="0" algn="just" defTabSz="914400" rtl="0" eaLnBrk="0" fontAlgn="base" latinLnBrk="0" hangingPunct="0">
              <a:lnSpc>
                <a:spcPct val="90000"/>
              </a:lnSpc>
              <a:spcBef>
                <a:spcPct val="0"/>
              </a:spcBef>
              <a:spcAft>
                <a:spcPts val="600"/>
              </a:spcAft>
              <a:buClrTx/>
              <a:buSzTx/>
              <a:buFontTx/>
              <a:buNone/>
              <a:tabLst/>
            </a:pPr>
            <a:r>
              <a:rPr kumimoji="0" lang="es-CO" altLang="es-CO" sz="1300" b="0" i="0" u="none" strike="noStrike" cap="none" normalizeH="0" baseline="0" dirty="0">
                <a:ln>
                  <a:noFill/>
                </a:ln>
                <a:effectLst/>
                <a:latin typeface="Arial" panose="020B0604020202020204" pitchFamily="34" charset="0"/>
              </a:rPr>
              <a:t>La regresión con raíz cuadrada muestra que la calificación del examen aumenta con las horas de estudio, pero de forma cóncava hacia abajo, indicando rendimientos decrecientes: cada unidad extra en √(horas de estudio) se asocia a un incremento de 33.94 puntos sobre un valor base de 7.05 para 0 horas. Con un R² de 0.6677, el modelo explica el 66.77 % de la variabilidad en las calificaciones, casi al nivel del modelo lineal y superior al logarítmico. Sin embargo, los residuos no son normales (Shapiro-Wilk p = 0.0320), lo que limita algunas inferencias estadísticas a pesar de su buen ajuste visual a la idea de rendimientos decrecientes.</a:t>
            </a:r>
          </a:p>
        </p:txBody>
      </p:sp>
      <p:pic>
        <p:nvPicPr>
          <p:cNvPr id="11267" name="Picture 3">
            <a:extLst>
              <a:ext uri="{FF2B5EF4-FFF2-40B4-BE49-F238E27FC236}">
                <a16:creationId xmlns:a16="http://schemas.microsoft.com/office/drawing/2014/main" id="{575DCE55-2FA5-C0DD-2D2F-80B6130DCA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61423" y="2405149"/>
            <a:ext cx="5216579" cy="389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882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6" name="Rectangle 1229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32116AC-701F-BFBA-46E4-B7FC7BFA571C}"/>
              </a:ext>
            </a:extLst>
          </p:cNvPr>
          <p:cNvSpPr>
            <a:spLocks noGrp="1"/>
          </p:cNvSpPr>
          <p:nvPr>
            <p:ph type="title"/>
          </p:nvPr>
        </p:nvSpPr>
        <p:spPr>
          <a:xfrm>
            <a:off x="756138" y="174032"/>
            <a:ext cx="7631723" cy="1111843"/>
          </a:xfrm>
        </p:spPr>
        <p:txBody>
          <a:bodyPr anchor="ctr">
            <a:normAutofit/>
          </a:bodyPr>
          <a:lstStyle/>
          <a:p>
            <a:pPr>
              <a:lnSpc>
                <a:spcPct val="90000"/>
              </a:lnSpc>
            </a:pPr>
            <a:r>
              <a:rPr lang="pt-BR" sz="3500" b="1" i="0">
                <a:effectLst/>
                <a:latin typeface="Roboto" panose="02000000000000000000" pitchFamily="2" charset="0"/>
              </a:rPr>
              <a:t> Q-Q plot Por Exam Scores</a:t>
            </a:r>
            <a:br>
              <a:rPr lang="pt-BR" sz="3500" b="0" i="0">
                <a:effectLst/>
                <a:latin typeface="Roboto" panose="02000000000000000000" pitchFamily="2" charset="0"/>
              </a:rPr>
            </a:br>
            <a:endParaRPr lang="es-CO" sz="3500"/>
          </a:p>
        </p:txBody>
      </p:sp>
      <p:sp>
        <p:nvSpPr>
          <p:cNvPr id="4" name="Rectangle 1">
            <a:extLst>
              <a:ext uri="{FF2B5EF4-FFF2-40B4-BE49-F238E27FC236}">
                <a16:creationId xmlns:a16="http://schemas.microsoft.com/office/drawing/2014/main" id="{970482F6-BE10-C649-69CF-5F51C9103B9F}"/>
              </a:ext>
            </a:extLst>
          </p:cNvPr>
          <p:cNvSpPr>
            <a:spLocks noGrp="1" noChangeArrowheads="1"/>
          </p:cNvSpPr>
          <p:nvPr>
            <p:ph idx="1"/>
          </p:nvPr>
        </p:nvSpPr>
        <p:spPr bwMode="auto">
          <a:xfrm>
            <a:off x="756138" y="1459907"/>
            <a:ext cx="7631722"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marL="0" marR="0" lvl="0" indent="0" algn="just" defTabSz="914400" rtl="0" eaLnBrk="0" fontAlgn="base" latinLnBrk="0" hangingPunct="0">
              <a:lnSpc>
                <a:spcPct val="90000"/>
              </a:lnSpc>
              <a:spcBef>
                <a:spcPct val="0"/>
              </a:spcBef>
              <a:spcAft>
                <a:spcPts val="600"/>
              </a:spcAft>
              <a:buClrTx/>
              <a:buSzTx/>
              <a:buFontTx/>
              <a:buNone/>
              <a:tabLst/>
            </a:pPr>
            <a:r>
              <a:rPr kumimoji="0" lang="es-CO" altLang="es-CO" sz="1300" b="0" i="0" u="none" strike="noStrike" cap="none" normalizeH="0" baseline="0" dirty="0">
                <a:ln>
                  <a:noFill/>
                </a:ln>
                <a:effectLst/>
                <a:latin typeface="Arial" panose="020B0604020202020204" pitchFamily="34" charset="0"/>
              </a:rPr>
              <a:t>El gráfico Q-Q muestra que las calificaciones del examen se ajustan bastante bien a una distribución normal en la región central, pero presentan leves desviaciones en la cola inferior y una desviación notable en la cola superior debido al efecto techo de 100 puntos. Esto sugiere que, aunque la mayor parte de los datos siguen un patrón aproximadamente normal, las calificaciones más bajas y, sobre todo, las más altas (limitadas por el máximo) distorsionan la normalidad en los extremos.</a:t>
            </a:r>
          </a:p>
        </p:txBody>
      </p:sp>
      <p:pic>
        <p:nvPicPr>
          <p:cNvPr id="12291" name="Picture 3">
            <a:extLst>
              <a:ext uri="{FF2B5EF4-FFF2-40B4-BE49-F238E27FC236}">
                <a16:creationId xmlns:a16="http://schemas.microsoft.com/office/drawing/2014/main" id="{9BD9D6FB-0231-DCF2-238B-FCBE3F95B7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08011" y="2405149"/>
            <a:ext cx="5323403" cy="389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406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E25217-15AB-8E1C-55A3-CB1592F5C426}"/>
              </a:ext>
            </a:extLst>
          </p:cNvPr>
          <p:cNvSpPr>
            <a:spLocks noGrp="1"/>
          </p:cNvSpPr>
          <p:nvPr>
            <p:ph type="title"/>
          </p:nvPr>
        </p:nvSpPr>
        <p:spPr>
          <a:xfrm>
            <a:off x="473202" y="502920"/>
            <a:ext cx="2564892" cy="1463040"/>
          </a:xfrm>
        </p:spPr>
        <p:txBody>
          <a:bodyPr anchor="ctr">
            <a:normAutofit/>
          </a:bodyPr>
          <a:lstStyle/>
          <a:p>
            <a:pPr>
              <a:lnSpc>
                <a:spcPct val="90000"/>
              </a:lnSpc>
            </a:pPr>
            <a:r>
              <a:rPr lang="es-ES" sz="2300" b="0" i="0">
                <a:effectLst/>
                <a:latin typeface="Roboto" panose="02000000000000000000" pitchFamily="2" charset="0"/>
              </a:rPr>
              <a:t>Pruea de Hipotesis de una muestra</a:t>
            </a:r>
            <a:br>
              <a:rPr lang="es-ES" sz="2300" b="0" i="0">
                <a:effectLst/>
                <a:latin typeface="Roboto" panose="02000000000000000000" pitchFamily="2" charset="0"/>
              </a:rPr>
            </a:br>
            <a:endParaRPr lang="es-CO" sz="2300"/>
          </a:p>
        </p:txBody>
      </p:sp>
      <p:sp>
        <p:nvSpPr>
          <p:cNvPr id="1332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F794FBB-E3B7-7CF6-C252-D2A1E8C14368}"/>
              </a:ext>
            </a:extLst>
          </p:cNvPr>
          <p:cNvSpPr>
            <a:spLocks noGrp="1" noChangeArrowheads="1"/>
          </p:cNvSpPr>
          <p:nvPr>
            <p:ph idx="1"/>
          </p:nvPr>
        </p:nvSpPr>
        <p:spPr bwMode="auto">
          <a:xfrm>
            <a:off x="3490721" y="502920"/>
            <a:ext cx="5170932" cy="14630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None/>
              <a:tabLst/>
            </a:pPr>
            <a:r>
              <a:rPr kumimoji="0" lang="es-CO" altLang="es-CO" sz="1300" b="0" i="0" u="none" strike="noStrike" cap="none" normalizeH="0" baseline="0">
                <a:ln>
                  <a:noFill/>
                </a:ln>
                <a:effectLst/>
                <a:latin typeface="Arial" panose="020B0604020202020204" pitchFamily="34" charset="0"/>
              </a:rPr>
              <a:t>Se realizó una prueba t de una muestra para verificar si los estudiantes dedican en promedio menos de 4 horas diarias al estudio (referencia mínima). Con media muestral de 3.55 horas, t = –9.69 (p &lt; 0.0001), se rechaza H₀ (μ ≥ 4). Esto demuestra estadísticamente que los estudiantes del dataset estudian por debajo de las 4 horas recomendadas, lo cual señala una brecha entre las pautas educativas y los hábitos reales de estudio.</a:t>
            </a:r>
          </a:p>
        </p:txBody>
      </p:sp>
      <p:pic>
        <p:nvPicPr>
          <p:cNvPr id="13314" name="Picture 2">
            <a:extLst>
              <a:ext uri="{FF2B5EF4-FFF2-40B4-BE49-F238E27FC236}">
                <a16:creationId xmlns:a16="http://schemas.microsoft.com/office/drawing/2014/main" id="{DAA4BC36-1BC8-CBB2-709A-C05B67A799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17878" y="2290936"/>
            <a:ext cx="5499100"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317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0" name="Rectangle 1536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1102783-8490-7170-C3BD-A624F9C9074E}"/>
              </a:ext>
            </a:extLst>
          </p:cNvPr>
          <p:cNvSpPr>
            <a:spLocks noGrp="1"/>
          </p:cNvSpPr>
          <p:nvPr>
            <p:ph type="title"/>
          </p:nvPr>
        </p:nvSpPr>
        <p:spPr>
          <a:xfrm>
            <a:off x="473202" y="502920"/>
            <a:ext cx="2564892" cy="1463040"/>
          </a:xfrm>
        </p:spPr>
        <p:txBody>
          <a:bodyPr anchor="ctr">
            <a:normAutofit fontScale="90000"/>
          </a:bodyPr>
          <a:lstStyle/>
          <a:p>
            <a:pPr>
              <a:lnSpc>
                <a:spcPct val="90000"/>
              </a:lnSpc>
            </a:pPr>
            <a:r>
              <a:rPr lang="es-ES" sz="2800" b="0" i="0" dirty="0">
                <a:effectLst/>
                <a:latin typeface="Roboto" panose="02000000000000000000" pitchFamily="2" charset="0"/>
              </a:rPr>
              <a:t>Prueba de </a:t>
            </a:r>
            <a:r>
              <a:rPr lang="es-ES" sz="2800" b="0" i="0" dirty="0" err="1">
                <a:effectLst/>
                <a:latin typeface="Roboto" panose="02000000000000000000" pitchFamily="2" charset="0"/>
              </a:rPr>
              <a:t>hipotesis</a:t>
            </a:r>
            <a:r>
              <a:rPr lang="es-ES" sz="2800" b="0" i="0" dirty="0">
                <a:effectLst/>
                <a:latin typeface="Roboto" panose="02000000000000000000" pitchFamily="2" charset="0"/>
              </a:rPr>
              <a:t> de dos muestras.</a:t>
            </a:r>
            <a:br>
              <a:rPr lang="es-ES" sz="2600" b="0" i="0" dirty="0">
                <a:effectLst/>
                <a:latin typeface="Roboto" panose="02000000000000000000" pitchFamily="2" charset="0"/>
              </a:rPr>
            </a:br>
            <a:endParaRPr lang="es-CO" sz="2600" dirty="0"/>
          </a:p>
        </p:txBody>
      </p:sp>
      <p:sp>
        <p:nvSpPr>
          <p:cNvPr id="1537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05FE118-38BE-FA1F-8E22-547F0356DA08}"/>
              </a:ext>
            </a:extLst>
          </p:cNvPr>
          <p:cNvSpPr>
            <a:spLocks noGrp="1" noChangeArrowheads="1"/>
          </p:cNvSpPr>
          <p:nvPr>
            <p:ph idx="1"/>
          </p:nvPr>
        </p:nvSpPr>
        <p:spPr bwMode="auto">
          <a:xfrm>
            <a:off x="3490721" y="502920"/>
            <a:ext cx="5170932" cy="14630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None/>
              <a:tabLst/>
            </a:pPr>
            <a:r>
              <a:rPr kumimoji="0" lang="es-CO" altLang="es-CO" sz="1200" b="0" i="0" u="none" strike="noStrike" cap="none" normalizeH="0" baseline="0">
                <a:ln>
                  <a:noFill/>
                </a:ln>
                <a:effectLst/>
                <a:latin typeface="Arial" panose="020B0604020202020204" pitchFamily="34" charset="0"/>
              </a:rPr>
              <a:t>Según datos de la OCDE, las mujeres universitarias tienden a dedicar más tiempo al estudio diario que los hombres, reflejando una mayor propensión al estudio autónomo fuera del aula (</a:t>
            </a:r>
            <a:r>
              <a:rPr kumimoji="0" lang="es-CO" altLang="es-CO" sz="1200" b="0" i="0" u="none" strike="noStrike" cap="none" normalizeH="0" baseline="0">
                <a:ln>
                  <a:noFill/>
                </a:ln>
                <a:effectLst/>
                <a:latin typeface="Arial" panose="020B0604020202020204" pitchFamily="34" charset="0"/>
                <a:hlinkClick r:id="rId2" tooltip="Time use database - OECD"/>
              </a:rPr>
              <a:t>OECD</a:t>
            </a:r>
            <a:r>
              <a:rPr kumimoji="0" lang="es-CO" altLang="es-CO" sz="1200" b="0" i="0" u="none" strike="noStrike" cap="none" normalizeH="0" baseline="0">
                <a:ln>
                  <a:noFill/>
                </a:ln>
                <a:effectLst/>
                <a:latin typeface="Arial" panose="020B0604020202020204" pitchFamily="34" charset="0"/>
              </a:rPr>
              <a:t>). No obstante, al analizar nuestro propio conjunto de datos mediante una prueba t de dos muestras, obtuvimos t = 0.7613 con p = 0.4467 y un intervalo de confianza de 95 % que incluye el cero, por lo que no encontramos evidencia estadísticamente significativa de que haya diferencia en las horas promedio de estudio entre hombres y mujeres en nuestra muestra.</a:t>
            </a:r>
          </a:p>
        </p:txBody>
      </p:sp>
      <p:pic>
        <p:nvPicPr>
          <p:cNvPr id="15365" name="Picture 5">
            <a:extLst>
              <a:ext uri="{FF2B5EF4-FFF2-40B4-BE49-F238E27FC236}">
                <a16:creationId xmlns:a16="http://schemas.microsoft.com/office/drawing/2014/main" id="{7774A2DE-FEA1-CCC2-FF7D-2B71374D088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46224" y="2290936"/>
            <a:ext cx="5442408"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30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s-CO" sz="3500">
                <a:solidFill>
                  <a:srgbClr val="FFFFFF"/>
                </a:solidFill>
              </a:rPr>
              <a:t>Objetivos</a:t>
            </a:r>
          </a:p>
        </p:txBody>
      </p:sp>
      <p:graphicFrame>
        <p:nvGraphicFramePr>
          <p:cNvPr id="5" name="Content Placeholder 2">
            <a:extLst>
              <a:ext uri="{FF2B5EF4-FFF2-40B4-BE49-F238E27FC236}">
                <a16:creationId xmlns:a16="http://schemas.microsoft.com/office/drawing/2014/main" id="{B7EF88EC-4A22-AEB4-D6EA-D79AB89FC89A}"/>
              </a:ext>
            </a:extLst>
          </p:cNvPr>
          <p:cNvGraphicFramePr>
            <a:graphicFrameLocks noGrp="1"/>
          </p:cNvGraphicFramePr>
          <p:nvPr>
            <p:ph idx="1"/>
            <p:extLst>
              <p:ext uri="{D42A27DB-BD31-4B8C-83A1-F6EECF244321}">
                <p14:modId xmlns:p14="http://schemas.microsoft.com/office/powerpoint/2010/main" val="3260222538"/>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a:extLst>
              <a:ext uri="{FF2B5EF4-FFF2-40B4-BE49-F238E27FC236}">
                <a16:creationId xmlns:a16="http://schemas.microsoft.com/office/drawing/2014/main" id="{368FA0B0-7D9E-3EDC-002D-D01AE2D4F1EE}"/>
              </a:ext>
            </a:extLst>
          </p:cNvPr>
          <p:cNvSpPr txBox="1"/>
          <p:nvPr/>
        </p:nvSpPr>
        <p:spPr>
          <a:xfrm>
            <a:off x="1028697" y="1548321"/>
            <a:ext cx="7734533" cy="646331"/>
          </a:xfrm>
          <a:prstGeom prst="rect">
            <a:avLst/>
          </a:prstGeom>
          <a:noFill/>
        </p:spPr>
        <p:txBody>
          <a:bodyPr wrap="square" rtlCol="0">
            <a:spAutoFit/>
          </a:bodyPr>
          <a:lstStyle/>
          <a:p>
            <a:r>
              <a:rPr lang="es-ES" b="0" i="0" dirty="0">
                <a:effectLst/>
                <a:latin typeface="quote-cjk-patch"/>
              </a:rPr>
              <a:t>¿Existen diferencias significativas en los hábitos de estudio o el rendimiento académico en función del género u otras variables como el nivel educativo?</a:t>
            </a:r>
            <a:endParaRPr lang="es-CO"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7" name="Rectangle 17416">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29D449D-A8F7-AEB2-7E86-6302BE801234}"/>
              </a:ext>
            </a:extLst>
          </p:cNvPr>
          <p:cNvSpPr>
            <a:spLocks noGrp="1"/>
          </p:cNvSpPr>
          <p:nvPr>
            <p:ph type="title"/>
          </p:nvPr>
        </p:nvSpPr>
        <p:spPr>
          <a:xfrm>
            <a:off x="479160" y="457200"/>
            <a:ext cx="8182230" cy="1368614"/>
          </a:xfrm>
        </p:spPr>
        <p:txBody>
          <a:bodyPr vert="horz" lIns="91440" tIns="45720" rIns="91440" bIns="45720" rtlCol="0" anchor="ctr">
            <a:normAutofit/>
          </a:bodyPr>
          <a:lstStyle/>
          <a:p>
            <a:pPr defTabSz="914400">
              <a:lnSpc>
                <a:spcPct val="90000"/>
              </a:lnSpc>
            </a:pPr>
            <a:r>
              <a:rPr lang="en-US" sz="2700" b="0" i="0" dirty="0">
                <a:effectLst/>
              </a:rPr>
              <a:t> </a:t>
            </a:r>
            <a:r>
              <a:rPr lang="en-US" sz="2700" b="0" i="0" dirty="0" err="1">
                <a:effectLst/>
              </a:rPr>
              <a:t>Análisis</a:t>
            </a:r>
            <a:r>
              <a:rPr lang="en-US" sz="2700" b="0" i="0" dirty="0">
                <a:effectLst/>
              </a:rPr>
              <a:t> </a:t>
            </a:r>
            <a:r>
              <a:rPr lang="en-US" sz="2700" b="0" i="0" dirty="0" err="1">
                <a:effectLst/>
              </a:rPr>
              <a:t>Exploratorio</a:t>
            </a:r>
            <a:r>
              <a:rPr lang="en-US" sz="2700" b="0" i="0" dirty="0">
                <a:effectLst/>
              </a:rPr>
              <a:t> </a:t>
            </a:r>
            <a:r>
              <a:rPr lang="en-US" sz="2700" b="0" i="0" dirty="0" err="1">
                <a:effectLst/>
              </a:rPr>
              <a:t>Simulado</a:t>
            </a:r>
            <a:r>
              <a:rPr lang="en-US" sz="2700" b="0" i="0" dirty="0">
                <a:effectLst/>
              </a:rPr>
              <a:t> de Serie de Tiempo</a:t>
            </a:r>
            <a:br>
              <a:rPr lang="en-US" sz="2700" b="0" i="0" dirty="0">
                <a:effectLst/>
              </a:rPr>
            </a:br>
            <a:br>
              <a:rPr lang="en-US" sz="2700" b="0" i="0" dirty="0">
                <a:effectLst/>
              </a:rPr>
            </a:br>
            <a:endParaRPr lang="en-US" sz="2700" dirty="0"/>
          </a:p>
        </p:txBody>
      </p:sp>
      <p:sp>
        <p:nvSpPr>
          <p:cNvPr id="17419"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1850683"/>
            <a:ext cx="2468880" cy="18288"/>
          </a:xfrm>
          <a:custGeom>
            <a:avLst/>
            <a:gdLst>
              <a:gd name="connsiteX0" fmla="*/ 0 w 2468880"/>
              <a:gd name="connsiteY0" fmla="*/ 0 h 18288"/>
              <a:gd name="connsiteX1" fmla="*/ 592531 w 2468880"/>
              <a:gd name="connsiteY1" fmla="*/ 0 h 18288"/>
              <a:gd name="connsiteX2" fmla="*/ 1160374 w 2468880"/>
              <a:gd name="connsiteY2" fmla="*/ 0 h 18288"/>
              <a:gd name="connsiteX3" fmla="*/ 1728216 w 2468880"/>
              <a:gd name="connsiteY3" fmla="*/ 0 h 18288"/>
              <a:gd name="connsiteX4" fmla="*/ 2468880 w 2468880"/>
              <a:gd name="connsiteY4" fmla="*/ 0 h 18288"/>
              <a:gd name="connsiteX5" fmla="*/ 2468880 w 2468880"/>
              <a:gd name="connsiteY5" fmla="*/ 18288 h 18288"/>
              <a:gd name="connsiteX6" fmla="*/ 1802282 w 2468880"/>
              <a:gd name="connsiteY6" fmla="*/ 18288 h 18288"/>
              <a:gd name="connsiteX7" fmla="*/ 1209751 w 2468880"/>
              <a:gd name="connsiteY7" fmla="*/ 18288 h 18288"/>
              <a:gd name="connsiteX8" fmla="*/ 641909 w 2468880"/>
              <a:gd name="connsiteY8" fmla="*/ 18288 h 18288"/>
              <a:gd name="connsiteX9" fmla="*/ 0 w 2468880"/>
              <a:gd name="connsiteY9" fmla="*/ 18288 h 18288"/>
              <a:gd name="connsiteX10" fmla="*/ 0 w 246888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8288"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302" y="4771"/>
                  <a:pt x="2469633" y="12323"/>
                  <a:pt x="2468880" y="18288"/>
                </a:cubicBezTo>
                <a:cubicBezTo>
                  <a:pt x="2229297" y="-14659"/>
                  <a:pt x="2066775" y="30253"/>
                  <a:pt x="1802282" y="18288"/>
                </a:cubicBezTo>
                <a:cubicBezTo>
                  <a:pt x="1537789" y="6323"/>
                  <a:pt x="1379930" y="22266"/>
                  <a:pt x="1209751" y="18288"/>
                </a:cubicBezTo>
                <a:cubicBezTo>
                  <a:pt x="1039572" y="14310"/>
                  <a:pt x="837025" y="12850"/>
                  <a:pt x="641909" y="18288"/>
                </a:cubicBezTo>
                <a:cubicBezTo>
                  <a:pt x="446793" y="23726"/>
                  <a:pt x="170561" y="18472"/>
                  <a:pt x="0" y="18288"/>
                </a:cubicBezTo>
                <a:cubicBezTo>
                  <a:pt x="841" y="12879"/>
                  <a:pt x="-726" y="3977"/>
                  <a:pt x="0" y="0"/>
                </a:cubicBezTo>
                <a:close/>
              </a:path>
              <a:path w="2468880" h="18288"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8266" y="8857"/>
                  <a:pt x="2469384" y="13619"/>
                  <a:pt x="2468880" y="18288"/>
                </a:cubicBezTo>
                <a:cubicBezTo>
                  <a:pt x="2271330" y="36599"/>
                  <a:pt x="2001027" y="31554"/>
                  <a:pt x="1876349" y="18288"/>
                </a:cubicBezTo>
                <a:cubicBezTo>
                  <a:pt x="1751671" y="5022"/>
                  <a:pt x="1364652" y="15063"/>
                  <a:pt x="1209751" y="18288"/>
                </a:cubicBezTo>
                <a:cubicBezTo>
                  <a:pt x="1054850" y="21513"/>
                  <a:pt x="748438" y="20074"/>
                  <a:pt x="617220" y="18288"/>
                </a:cubicBezTo>
                <a:cubicBezTo>
                  <a:pt x="486002" y="16502"/>
                  <a:pt x="237432" y="27200"/>
                  <a:pt x="0" y="18288"/>
                </a:cubicBezTo>
                <a:cubicBezTo>
                  <a:pt x="-487" y="10816"/>
                  <a:pt x="-839" y="605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2" name="Picture 4">
            <a:extLst>
              <a:ext uri="{FF2B5EF4-FFF2-40B4-BE49-F238E27FC236}">
                <a16:creationId xmlns:a16="http://schemas.microsoft.com/office/drawing/2014/main" id="{D0C5112B-F5A3-9EC8-683C-8E8195859B9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177" y="3517581"/>
            <a:ext cx="4210812" cy="3116000"/>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a:extLst>
              <a:ext uri="{FF2B5EF4-FFF2-40B4-BE49-F238E27FC236}">
                <a16:creationId xmlns:a16="http://schemas.microsoft.com/office/drawing/2014/main" id="{4718C5D8-2983-D0DB-8B48-0D9EBB14865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36011" y="1171496"/>
            <a:ext cx="4857938" cy="273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78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C47AACDC-0027-FD2B-1D92-19B8E0AA362A}"/>
              </a:ext>
            </a:extLst>
          </p:cNvPr>
          <p:cNvSpPr>
            <a:spLocks noGrp="1" noChangeArrowheads="1"/>
          </p:cNvSpPr>
          <p:nvPr>
            <p:ph idx="1"/>
          </p:nvPr>
        </p:nvSpPr>
        <p:spPr bwMode="auto">
          <a:xfrm>
            <a:off x="628650" y="1929384"/>
            <a:ext cx="78867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None/>
              <a:tabLst/>
            </a:pPr>
            <a:r>
              <a:rPr kumimoji="0" lang="es-CO" altLang="es-CO" sz="1300" b="1" i="0" u="none" strike="noStrike" cap="none" normalizeH="0" baseline="0">
                <a:ln>
                  <a:noFill/>
                </a:ln>
                <a:effectLst/>
                <a:latin typeface="Arial" panose="020B0604020202020204" pitchFamily="34" charset="0"/>
              </a:rPr>
              <a:t>Resumen General del Análisis Estadístico</a:t>
            </a:r>
            <a:br>
              <a:rPr kumimoji="0" lang="es-CO" altLang="es-CO" sz="1300" b="0" i="0" u="none" strike="noStrike" cap="none" normalizeH="0" baseline="0">
                <a:ln>
                  <a:noFill/>
                </a:ln>
                <a:effectLst/>
                <a:latin typeface="Arial" panose="020B0604020202020204" pitchFamily="34" charset="0"/>
              </a:rPr>
            </a:br>
            <a:r>
              <a:rPr kumimoji="0" lang="es-CO" altLang="es-CO" sz="1300" b="0" i="0" u="none" strike="noStrike" cap="none" normalizeH="0" baseline="0">
                <a:ln>
                  <a:noFill/>
                </a:ln>
                <a:effectLst/>
                <a:latin typeface="Arial" panose="020B0604020202020204" pitchFamily="34" charset="0"/>
              </a:rPr>
              <a:t>En esta muestra, las estudiantes mujeres mostraron hábitos académicos más estructurados y un rendimiento consistente: dedican ligeramente más horas al estudio, obtienen calificaciones más altas y mantienen una asistencia más regular que los hombres o la categoría “Otro”. Sin embargo, en las actividades de ocio digital (redes sociales y horas de Netflix) y en las horas de sueño, las diferencias por género fueron mínimas.</a:t>
            </a:r>
          </a:p>
          <a:p>
            <a:pPr marL="0" marR="0" lvl="0" indent="0" defTabSz="914400" rtl="0" eaLnBrk="0" fontAlgn="base" latinLnBrk="0" hangingPunct="0">
              <a:lnSpc>
                <a:spcPct val="90000"/>
              </a:lnSpc>
              <a:spcBef>
                <a:spcPct val="0"/>
              </a:spcBef>
              <a:spcAft>
                <a:spcPts val="600"/>
              </a:spcAft>
              <a:buClrTx/>
              <a:buSzTx/>
              <a:buFontTx/>
              <a:buNone/>
              <a:tabLst/>
            </a:pPr>
            <a:r>
              <a:rPr kumimoji="0" lang="es-CO" altLang="es-CO" sz="1300" b="0" i="0" u="none" strike="noStrike" cap="none" normalizeH="0" baseline="0">
                <a:ln>
                  <a:noFill/>
                </a:ln>
                <a:effectLst/>
                <a:latin typeface="Arial" panose="020B0604020202020204" pitchFamily="34" charset="0"/>
              </a:rPr>
              <a:t>La relación entre horas de estudio y calificación del examen se confirmó sólida y positiva en el modelo lineal (cada hora adicional de estudio predice +9,49 puntos, con R² = 0.6813 y residuos normales). Las transformaciones logarítmica y de raíz cuadrada capturaron mejor la idea de rendimientos decrecientes, pero no cumplieron con el supuesto de normalidad en los residuos (p-valor &lt; 0.05), lo que limita su validez para algunas inferencias. Además, el gráfico Q-Q reveló un “efecto techo” en las calificaciones máximas (100 puntos), de modo que la cola superior se desvía de la normalidad.</a:t>
            </a:r>
          </a:p>
          <a:p>
            <a:pPr marL="0" marR="0" lvl="0" indent="0" defTabSz="914400" rtl="0" eaLnBrk="0" fontAlgn="base" latinLnBrk="0" hangingPunct="0">
              <a:lnSpc>
                <a:spcPct val="90000"/>
              </a:lnSpc>
              <a:spcBef>
                <a:spcPct val="0"/>
              </a:spcBef>
              <a:spcAft>
                <a:spcPts val="600"/>
              </a:spcAft>
              <a:buClrTx/>
              <a:buSzTx/>
              <a:buFontTx/>
              <a:buNone/>
              <a:tabLst/>
            </a:pPr>
            <a:r>
              <a:rPr kumimoji="0" lang="es-CO" altLang="es-CO" sz="1300" b="0" i="0" u="none" strike="noStrike" cap="none" normalizeH="0" baseline="0">
                <a:ln>
                  <a:noFill/>
                </a:ln>
                <a:effectLst/>
                <a:latin typeface="Arial" panose="020B0604020202020204" pitchFamily="34" charset="0"/>
              </a:rPr>
              <a:t>Aunque la media de horas de estudio diaria (≈ 3,55) se sitúa por debajo del rango mínimo sugerido por organismos como la NEA (4 a 5 horas diarias), faltó un punto de referencia explícito en nuestro análisis para confirmar estadísticamente esta brecha. En definitiva, el estudio destaca la importancia de las horas de estudio como factor clave en el rendimiento, muestra diferencias demográficas relevantes para diseñar estrategias educativas específicas y subraya la necesidad de validar los supuestos de los modelos empleados para garantizar conclusiones rigurosas.</a:t>
            </a:r>
          </a:p>
        </p:txBody>
      </p:sp>
    </p:spTree>
    <p:extLst>
      <p:ext uri="{BB962C8B-B14F-4D97-AF65-F5344CB8AC3E}">
        <p14:creationId xmlns:p14="http://schemas.microsoft.com/office/powerpoint/2010/main" val="234971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s-CO" sz="3500">
                <a:solidFill>
                  <a:srgbClr val="FFFFFF"/>
                </a:solidFill>
              </a:rPr>
              <a:t>Metodología</a:t>
            </a:r>
          </a:p>
        </p:txBody>
      </p:sp>
      <p:graphicFrame>
        <p:nvGraphicFramePr>
          <p:cNvPr id="5" name="Content Placeholder 2">
            <a:extLst>
              <a:ext uri="{FF2B5EF4-FFF2-40B4-BE49-F238E27FC236}">
                <a16:creationId xmlns:a16="http://schemas.microsoft.com/office/drawing/2014/main" id="{49DEA58B-ABD3-825B-CD24-C85E504415EF}"/>
              </a:ext>
            </a:extLst>
          </p:cNvPr>
          <p:cNvGraphicFramePr>
            <a:graphicFrameLocks noGrp="1"/>
          </p:cNvGraphicFramePr>
          <p:nvPr>
            <p:ph idx="1"/>
            <p:extLst>
              <p:ext uri="{D42A27DB-BD31-4B8C-83A1-F6EECF244321}">
                <p14:modId xmlns:p14="http://schemas.microsoft.com/office/powerpoint/2010/main" val="960485923"/>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64450F8-0802-10E7-34BD-1C41F2667A0D}"/>
              </a:ext>
            </a:extLst>
          </p:cNvPr>
          <p:cNvSpPr>
            <a:spLocks noGrp="1"/>
          </p:cNvSpPr>
          <p:nvPr>
            <p:ph type="title"/>
          </p:nvPr>
        </p:nvSpPr>
        <p:spPr>
          <a:xfrm>
            <a:off x="2817672" y="273630"/>
            <a:ext cx="4917492" cy="2017207"/>
          </a:xfrm>
        </p:spPr>
        <p:txBody>
          <a:bodyPr vert="horz" lIns="91440" tIns="45720" rIns="91440" bIns="45720" rtlCol="0" anchor="b">
            <a:normAutofit fontScale="90000"/>
          </a:bodyPr>
          <a:lstStyle/>
          <a:p>
            <a:pPr defTabSz="914400">
              <a:lnSpc>
                <a:spcPct val="90000"/>
              </a:lnSpc>
            </a:pPr>
            <a:r>
              <a:rPr lang="en-US" sz="5400" b="1" i="0" kern="1200" dirty="0">
                <a:solidFill>
                  <a:schemeClr val="tx1"/>
                </a:solidFill>
                <a:effectLst/>
                <a:latin typeface="+mj-lt"/>
                <a:ea typeface="+mj-ea"/>
                <a:cs typeface="+mj-cs"/>
              </a:rPr>
              <a:t>Estructura del Dataset </a:t>
            </a:r>
            <a:br>
              <a:rPr lang="en-US" sz="3500" b="0" i="0" kern="1200" dirty="0">
                <a:solidFill>
                  <a:schemeClr val="tx1"/>
                </a:solidFill>
                <a:effectLst/>
                <a:latin typeface="+mj-lt"/>
                <a:ea typeface="+mj-ea"/>
                <a:cs typeface="+mj-cs"/>
              </a:rPr>
            </a:br>
            <a:endParaRPr lang="en-US" sz="3500" kern="1200" dirty="0">
              <a:solidFill>
                <a:schemeClr val="tx1"/>
              </a:solidFill>
              <a:latin typeface="+mj-lt"/>
              <a:ea typeface="+mj-ea"/>
              <a:cs typeface="+mj-cs"/>
            </a:endParaRPr>
          </a:p>
        </p:txBody>
      </p:sp>
      <p:sp>
        <p:nvSpPr>
          <p:cNvPr id="5" name="Rectangle 1">
            <a:extLst>
              <a:ext uri="{FF2B5EF4-FFF2-40B4-BE49-F238E27FC236}">
                <a16:creationId xmlns:a16="http://schemas.microsoft.com/office/drawing/2014/main" id="{6829F9E4-183B-88C4-F7E5-3D439CCF35B9}"/>
              </a:ext>
            </a:extLst>
          </p:cNvPr>
          <p:cNvSpPr>
            <a:spLocks noChangeArrowheads="1"/>
          </p:cNvSpPr>
          <p:nvPr/>
        </p:nvSpPr>
        <p:spPr bwMode="auto">
          <a:xfrm>
            <a:off x="1408836" y="1941199"/>
            <a:ext cx="4316172" cy="319746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defTabSz="9144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s-CO" sz="1700" b="1" i="0" u="none" strike="noStrike" cap="none" normalizeH="0" baseline="0" dirty="0" err="1">
                <a:ln>
                  <a:noFill/>
                </a:ln>
                <a:effectLst/>
                <a:latin typeface="+mn-lt"/>
              </a:rPr>
              <a:t>Tabla</a:t>
            </a:r>
            <a:r>
              <a:rPr kumimoji="0" lang="en-US" altLang="es-CO" sz="1700" b="1" i="0" u="none" strike="noStrike" cap="none" normalizeH="0" baseline="0" dirty="0">
                <a:ln>
                  <a:noFill/>
                </a:ln>
                <a:effectLst/>
                <a:latin typeface="+mn-lt"/>
              </a:rPr>
              <a:t> </a:t>
            </a:r>
            <a:r>
              <a:rPr kumimoji="0" lang="en-US" altLang="es-CO" sz="1700" b="1" i="0" u="none" strike="noStrike" cap="none" normalizeH="0" baseline="0" dirty="0" err="1">
                <a:ln>
                  <a:noFill/>
                </a:ln>
                <a:effectLst/>
                <a:latin typeface="+mn-lt"/>
              </a:rPr>
              <a:t>resumen</a:t>
            </a:r>
            <a:r>
              <a:rPr kumimoji="0" lang="en-US" altLang="es-CO" sz="1700" b="0" i="0" u="none" strike="noStrike" cap="none" normalizeH="0" baseline="0" dirty="0">
                <a:ln>
                  <a:noFill/>
                </a:ln>
                <a:effectLst/>
                <a:latin typeface="+mn-lt"/>
              </a:rPr>
              <a:t>:</a:t>
            </a:r>
          </a:p>
          <a:p>
            <a:pPr marL="0" marR="0" lvl="0" indent="-228600" defTabSz="91440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s-CO" sz="1700" b="0" i="0" u="none" strike="noStrike" cap="none" normalizeH="0" baseline="0" dirty="0">
              <a:ln>
                <a:noFill/>
              </a:ln>
              <a:effectLst/>
              <a:latin typeface="+mn-lt"/>
            </a:endParaRPr>
          </a:p>
        </p:txBody>
      </p:sp>
      <p:sp>
        <p:nvSpPr>
          <p:cNvPr id="16"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Marcador de contenido 3">
            <a:extLst>
              <a:ext uri="{FF2B5EF4-FFF2-40B4-BE49-F238E27FC236}">
                <a16:creationId xmlns:a16="http://schemas.microsoft.com/office/drawing/2014/main" id="{DDDE4DD5-C7D9-873F-E288-58CAEB167AF3}"/>
              </a:ext>
            </a:extLst>
          </p:cNvPr>
          <p:cNvGraphicFramePr>
            <a:graphicFrameLocks noGrp="1"/>
          </p:cNvGraphicFramePr>
          <p:nvPr>
            <p:ph idx="1"/>
            <p:extLst>
              <p:ext uri="{D42A27DB-BD31-4B8C-83A1-F6EECF244321}">
                <p14:modId xmlns:p14="http://schemas.microsoft.com/office/powerpoint/2010/main" val="1807998923"/>
              </p:ext>
            </p:extLst>
          </p:nvPr>
        </p:nvGraphicFramePr>
        <p:xfrm>
          <a:off x="1408836" y="2248737"/>
          <a:ext cx="6714174" cy="3039743"/>
        </p:xfrm>
        <a:graphic>
          <a:graphicData uri="http://schemas.openxmlformats.org/drawingml/2006/table">
            <a:tbl>
              <a:tblPr firstRow="1" bandRow="1"/>
              <a:tblGrid>
                <a:gridCol w="3085435">
                  <a:extLst>
                    <a:ext uri="{9D8B030D-6E8A-4147-A177-3AD203B41FA5}">
                      <a16:colId xmlns:a16="http://schemas.microsoft.com/office/drawing/2014/main" val="1226503264"/>
                    </a:ext>
                  </a:extLst>
                </a:gridCol>
                <a:gridCol w="1619818">
                  <a:extLst>
                    <a:ext uri="{9D8B030D-6E8A-4147-A177-3AD203B41FA5}">
                      <a16:colId xmlns:a16="http://schemas.microsoft.com/office/drawing/2014/main" val="2913611592"/>
                    </a:ext>
                  </a:extLst>
                </a:gridCol>
                <a:gridCol w="2008921">
                  <a:extLst>
                    <a:ext uri="{9D8B030D-6E8A-4147-A177-3AD203B41FA5}">
                      <a16:colId xmlns:a16="http://schemas.microsoft.com/office/drawing/2014/main" val="2571726370"/>
                    </a:ext>
                  </a:extLst>
                </a:gridCol>
              </a:tblGrid>
              <a:tr h="328431">
                <a:tc>
                  <a:txBody>
                    <a:bodyPr/>
                    <a:lstStyle/>
                    <a:p>
                      <a:pPr algn="l"/>
                      <a:r>
                        <a:rPr lang="es-CO" sz="900" b="1">
                          <a:solidFill>
                            <a:srgbClr val="F5F5F5"/>
                          </a:solidFill>
                          <a:effectLst/>
                        </a:rPr>
                        <a:t>Variable</a:t>
                      </a:r>
                    </a:p>
                  </a:txBody>
                  <a:tcPr marL="44927" marR="46799" marT="46799" marB="46799" anchor="ctr">
                    <a:lnL>
                      <a:noFill/>
                    </a:lnL>
                    <a:lnR>
                      <a:noFill/>
                    </a:lnR>
                    <a:lnT>
                      <a:noFill/>
                    </a:lnT>
                    <a:lnB w="8658" cap="flat" cmpd="sng" algn="ctr">
                      <a:solidFill>
                        <a:srgbClr val="8B8B8B"/>
                      </a:solidFill>
                      <a:prstDash val="solid"/>
                      <a:round/>
                      <a:headEnd type="none" w="med" len="med"/>
                      <a:tailEnd type="none" w="med" len="med"/>
                    </a:lnB>
                    <a:noFill/>
                  </a:tcPr>
                </a:tc>
                <a:tc>
                  <a:txBody>
                    <a:bodyPr/>
                    <a:lstStyle/>
                    <a:p>
                      <a:pPr algn="l"/>
                      <a:r>
                        <a:rPr lang="es-CO" sz="900" b="1">
                          <a:solidFill>
                            <a:srgbClr val="F5F5F5"/>
                          </a:solidFill>
                          <a:effectLst/>
                        </a:rPr>
                        <a:t>Tipo</a:t>
                      </a:r>
                    </a:p>
                  </a:txBody>
                  <a:tcPr marL="46799" marR="46799" marT="46799" marB="46799" anchor="ctr">
                    <a:lnL>
                      <a:noFill/>
                    </a:lnL>
                    <a:lnR>
                      <a:noFill/>
                    </a:lnR>
                    <a:lnT>
                      <a:noFill/>
                    </a:lnT>
                    <a:lnB w="8658" cap="flat" cmpd="sng" algn="ctr">
                      <a:solidFill>
                        <a:srgbClr val="8B8B8B"/>
                      </a:solidFill>
                      <a:prstDash val="solid"/>
                      <a:round/>
                      <a:headEnd type="none" w="med" len="med"/>
                      <a:tailEnd type="none" w="med" len="med"/>
                    </a:lnB>
                    <a:noFill/>
                  </a:tcPr>
                </a:tc>
                <a:tc>
                  <a:txBody>
                    <a:bodyPr/>
                    <a:lstStyle/>
                    <a:p>
                      <a:pPr algn="l"/>
                      <a:r>
                        <a:rPr lang="es-CO" sz="900" b="1" dirty="0">
                          <a:solidFill>
                            <a:srgbClr val="F5F5F5"/>
                          </a:solidFill>
                          <a:effectLst/>
                        </a:rPr>
                        <a:t>Ejemplos</a:t>
                      </a:r>
                    </a:p>
                  </a:txBody>
                  <a:tcPr marL="46799" marR="46799" marT="46799" marB="46799" anchor="ctr">
                    <a:lnL>
                      <a:noFill/>
                    </a:lnL>
                    <a:lnR>
                      <a:noFill/>
                    </a:lnR>
                    <a:lnT>
                      <a:noFill/>
                    </a:lnT>
                    <a:lnB w="8658" cap="flat" cmpd="sng" algn="ctr">
                      <a:solidFill>
                        <a:srgbClr val="8B8B8B"/>
                      </a:solidFill>
                      <a:prstDash val="solid"/>
                      <a:round/>
                      <a:headEnd type="none" w="med" len="med"/>
                      <a:tailEnd type="none" w="med" len="med"/>
                    </a:lnB>
                    <a:noFill/>
                  </a:tcPr>
                </a:tc>
                <a:extLst>
                  <a:ext uri="{0D108BD9-81ED-4DB2-BD59-A6C34878D82A}">
                    <a16:rowId xmlns:a16="http://schemas.microsoft.com/office/drawing/2014/main" val="509210634"/>
                  </a:ext>
                </a:extLst>
              </a:tr>
              <a:tr h="508120">
                <a:tc>
                  <a:txBody>
                    <a:bodyPr/>
                    <a:lstStyle/>
                    <a:p>
                      <a:r>
                        <a:rPr lang="es-CO" sz="2000" dirty="0" err="1">
                          <a:effectLst/>
                        </a:rPr>
                        <a:t>gender</a:t>
                      </a:r>
                      <a:endParaRPr lang="es-CO" sz="2000" dirty="0">
                        <a:effectLst/>
                      </a:endParaRPr>
                    </a:p>
                  </a:txBody>
                  <a:tcPr marL="44927" marR="46799" marT="46799" marB="46799" anchor="ctr">
                    <a:lnL>
                      <a:noFill/>
                    </a:lnL>
                    <a:lnR>
                      <a:noFill/>
                    </a:lnR>
                    <a:lnT w="8658" cap="flat" cmpd="sng" algn="ctr">
                      <a:solidFill>
                        <a:srgbClr val="8B8B8B"/>
                      </a:solidFill>
                      <a:prstDash val="solid"/>
                      <a:round/>
                      <a:headEnd type="none" w="med" len="med"/>
                      <a:tailEnd type="none" w="med" len="med"/>
                    </a:lnT>
                    <a:lnB w="8658" cap="flat" cmpd="sng" algn="ctr">
                      <a:solidFill>
                        <a:srgbClr val="525252"/>
                      </a:solidFill>
                      <a:prstDash val="solid"/>
                      <a:round/>
                      <a:headEnd type="none" w="med" len="med"/>
                      <a:tailEnd type="none" w="med" len="med"/>
                    </a:lnB>
                    <a:noFill/>
                  </a:tcPr>
                </a:tc>
                <a:tc>
                  <a:txBody>
                    <a:bodyPr/>
                    <a:lstStyle/>
                    <a:p>
                      <a:r>
                        <a:rPr lang="es-CO" sz="2000" dirty="0">
                          <a:effectLst/>
                        </a:rPr>
                        <a:t>Categórica</a:t>
                      </a:r>
                    </a:p>
                  </a:txBody>
                  <a:tcPr marL="46799" marR="46799" marT="46799" marB="46799" anchor="ctr">
                    <a:lnL>
                      <a:noFill/>
                    </a:lnL>
                    <a:lnR>
                      <a:noFill/>
                    </a:lnR>
                    <a:lnT w="8658" cap="flat" cmpd="sng" algn="ctr">
                      <a:solidFill>
                        <a:srgbClr val="8B8B8B"/>
                      </a:solidFill>
                      <a:prstDash val="solid"/>
                      <a:round/>
                      <a:headEnd type="none" w="med" len="med"/>
                      <a:tailEnd type="none" w="med" len="med"/>
                    </a:lnT>
                    <a:lnB w="8658" cap="flat" cmpd="sng" algn="ctr">
                      <a:solidFill>
                        <a:srgbClr val="525252"/>
                      </a:solidFill>
                      <a:prstDash val="solid"/>
                      <a:round/>
                      <a:headEnd type="none" w="med" len="med"/>
                      <a:tailEnd type="none" w="med" len="med"/>
                    </a:lnB>
                    <a:noFill/>
                  </a:tcPr>
                </a:tc>
                <a:tc>
                  <a:txBody>
                    <a:bodyPr/>
                    <a:lstStyle/>
                    <a:p>
                      <a:r>
                        <a:rPr lang="es-CO" sz="2000">
                          <a:effectLst/>
                        </a:rPr>
                        <a:t>Male, Female, Other</a:t>
                      </a:r>
                    </a:p>
                  </a:txBody>
                  <a:tcPr marL="46799" marR="46799" marT="46799" marB="46799" anchor="ctr">
                    <a:lnL>
                      <a:noFill/>
                    </a:lnL>
                    <a:lnR>
                      <a:noFill/>
                    </a:lnR>
                    <a:lnT w="8658" cap="flat" cmpd="sng" algn="ctr">
                      <a:solidFill>
                        <a:srgbClr val="8B8B8B"/>
                      </a:solidFill>
                      <a:prstDash val="solid"/>
                      <a:round/>
                      <a:headEnd type="none" w="med" len="med"/>
                      <a:tailEnd type="none" w="med" len="med"/>
                    </a:lnT>
                    <a:lnB w="8658"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2528260989"/>
                  </a:ext>
                </a:extLst>
              </a:tr>
              <a:tr h="687807">
                <a:tc>
                  <a:txBody>
                    <a:bodyPr/>
                    <a:lstStyle/>
                    <a:p>
                      <a:r>
                        <a:rPr lang="es-CO" sz="2000">
                          <a:effectLst/>
                        </a:rPr>
                        <a:t>parental_education_level</a:t>
                      </a:r>
                    </a:p>
                  </a:txBody>
                  <a:tcPr marL="44927" marR="46799" marT="46799" marB="46799" anchor="ctr">
                    <a:lnL>
                      <a:noFill/>
                    </a:lnL>
                    <a:lnR>
                      <a:noFill/>
                    </a:lnR>
                    <a:lnT w="8658" cap="flat" cmpd="sng" algn="ctr">
                      <a:solidFill>
                        <a:srgbClr val="525252"/>
                      </a:solidFill>
                      <a:prstDash val="solid"/>
                      <a:round/>
                      <a:headEnd type="none" w="med" len="med"/>
                      <a:tailEnd type="none" w="med" len="med"/>
                    </a:lnT>
                    <a:lnB w="8658" cap="flat" cmpd="sng" algn="ctr">
                      <a:solidFill>
                        <a:srgbClr val="525252"/>
                      </a:solidFill>
                      <a:prstDash val="solid"/>
                      <a:round/>
                      <a:headEnd type="none" w="med" len="med"/>
                      <a:tailEnd type="none" w="med" len="med"/>
                    </a:lnB>
                    <a:noFill/>
                  </a:tcPr>
                </a:tc>
                <a:tc>
                  <a:txBody>
                    <a:bodyPr/>
                    <a:lstStyle/>
                    <a:p>
                      <a:r>
                        <a:rPr lang="es-CO" sz="2000">
                          <a:effectLst/>
                        </a:rPr>
                        <a:t>Categórica</a:t>
                      </a:r>
                    </a:p>
                  </a:txBody>
                  <a:tcPr marL="46799" marR="46799" marT="46799" marB="46799" anchor="ctr">
                    <a:lnL>
                      <a:noFill/>
                    </a:lnL>
                    <a:lnR>
                      <a:noFill/>
                    </a:lnR>
                    <a:lnT w="8658" cap="flat" cmpd="sng" algn="ctr">
                      <a:solidFill>
                        <a:srgbClr val="525252"/>
                      </a:solidFill>
                      <a:prstDash val="solid"/>
                      <a:round/>
                      <a:headEnd type="none" w="med" len="med"/>
                      <a:tailEnd type="none" w="med" len="med"/>
                    </a:lnT>
                    <a:lnB w="8658" cap="flat" cmpd="sng" algn="ctr">
                      <a:solidFill>
                        <a:srgbClr val="525252"/>
                      </a:solidFill>
                      <a:prstDash val="solid"/>
                      <a:round/>
                      <a:headEnd type="none" w="med" len="med"/>
                      <a:tailEnd type="none" w="med" len="med"/>
                    </a:lnB>
                    <a:noFill/>
                  </a:tcPr>
                </a:tc>
                <a:tc>
                  <a:txBody>
                    <a:bodyPr/>
                    <a:lstStyle/>
                    <a:p>
                      <a:r>
                        <a:rPr lang="es-CO" sz="2000" dirty="0">
                          <a:effectLst/>
                        </a:rPr>
                        <a:t>Master, </a:t>
                      </a:r>
                      <a:r>
                        <a:rPr lang="es-CO" sz="2000" dirty="0" err="1">
                          <a:effectLst/>
                        </a:rPr>
                        <a:t>Bachelor</a:t>
                      </a:r>
                      <a:r>
                        <a:rPr lang="es-CO" sz="2000" dirty="0">
                          <a:effectLst/>
                        </a:rPr>
                        <a:t>, High </a:t>
                      </a:r>
                      <a:r>
                        <a:rPr lang="es-CO" sz="2000" dirty="0" err="1">
                          <a:effectLst/>
                        </a:rPr>
                        <a:t>School</a:t>
                      </a:r>
                      <a:endParaRPr lang="es-CO" sz="2000" dirty="0">
                        <a:effectLst/>
                      </a:endParaRPr>
                    </a:p>
                  </a:txBody>
                  <a:tcPr marL="46799" marR="46799" marT="46799" marB="46799" anchor="ctr">
                    <a:lnL>
                      <a:noFill/>
                    </a:lnL>
                    <a:lnR>
                      <a:noFill/>
                    </a:lnR>
                    <a:lnT w="8658" cap="flat" cmpd="sng" algn="ctr">
                      <a:solidFill>
                        <a:srgbClr val="525252"/>
                      </a:solidFill>
                      <a:prstDash val="solid"/>
                      <a:round/>
                      <a:headEnd type="none" w="med" len="med"/>
                      <a:tailEnd type="none" w="med" len="med"/>
                    </a:lnT>
                    <a:lnB w="8658"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1389696425"/>
                  </a:ext>
                </a:extLst>
              </a:tr>
              <a:tr h="328431">
                <a:tc>
                  <a:txBody>
                    <a:bodyPr/>
                    <a:lstStyle/>
                    <a:p>
                      <a:r>
                        <a:rPr lang="es-CO" sz="2000">
                          <a:effectLst/>
                        </a:rPr>
                        <a:t>study_hours_per_day</a:t>
                      </a:r>
                    </a:p>
                  </a:txBody>
                  <a:tcPr marL="44927" marR="46799" marT="46799" marB="46799" anchor="ctr">
                    <a:lnL>
                      <a:noFill/>
                    </a:lnL>
                    <a:lnR>
                      <a:noFill/>
                    </a:lnR>
                    <a:lnT w="8658" cap="flat" cmpd="sng" algn="ctr">
                      <a:solidFill>
                        <a:srgbClr val="525252"/>
                      </a:solidFill>
                      <a:prstDash val="solid"/>
                      <a:round/>
                      <a:headEnd type="none" w="med" len="med"/>
                      <a:tailEnd type="none" w="med" len="med"/>
                    </a:lnT>
                    <a:lnB w="8658" cap="flat" cmpd="sng" algn="ctr">
                      <a:solidFill>
                        <a:srgbClr val="525252"/>
                      </a:solidFill>
                      <a:prstDash val="solid"/>
                      <a:round/>
                      <a:headEnd type="none" w="med" len="med"/>
                      <a:tailEnd type="none" w="med" len="med"/>
                    </a:lnB>
                    <a:noFill/>
                  </a:tcPr>
                </a:tc>
                <a:tc>
                  <a:txBody>
                    <a:bodyPr/>
                    <a:lstStyle/>
                    <a:p>
                      <a:r>
                        <a:rPr lang="es-CO" sz="2000">
                          <a:effectLst/>
                        </a:rPr>
                        <a:t>Numérica</a:t>
                      </a:r>
                    </a:p>
                  </a:txBody>
                  <a:tcPr marL="46799" marR="46799" marT="46799" marB="46799" anchor="ctr">
                    <a:lnL>
                      <a:noFill/>
                    </a:lnL>
                    <a:lnR>
                      <a:noFill/>
                    </a:lnR>
                    <a:lnT w="8658" cap="flat" cmpd="sng" algn="ctr">
                      <a:solidFill>
                        <a:srgbClr val="525252"/>
                      </a:solidFill>
                      <a:prstDash val="solid"/>
                      <a:round/>
                      <a:headEnd type="none" w="med" len="med"/>
                      <a:tailEnd type="none" w="med" len="med"/>
                    </a:lnT>
                    <a:lnB w="8658" cap="flat" cmpd="sng" algn="ctr">
                      <a:solidFill>
                        <a:srgbClr val="525252"/>
                      </a:solidFill>
                      <a:prstDash val="solid"/>
                      <a:round/>
                      <a:headEnd type="none" w="med" len="med"/>
                      <a:tailEnd type="none" w="med" len="med"/>
                    </a:lnB>
                    <a:noFill/>
                  </a:tcPr>
                </a:tc>
                <a:tc>
                  <a:txBody>
                    <a:bodyPr/>
                    <a:lstStyle/>
                    <a:p>
                      <a:r>
                        <a:rPr lang="es-CO" sz="2000" dirty="0">
                          <a:effectLst/>
                        </a:rPr>
                        <a:t>0.0 - 8.3 </a:t>
                      </a:r>
                      <a:r>
                        <a:rPr lang="es-CO" sz="2000" dirty="0" err="1">
                          <a:effectLst/>
                        </a:rPr>
                        <a:t>hrs</a:t>
                      </a:r>
                      <a:endParaRPr lang="es-CO" sz="2000" dirty="0">
                        <a:effectLst/>
                      </a:endParaRPr>
                    </a:p>
                  </a:txBody>
                  <a:tcPr marL="46799" marR="46799" marT="46799" marB="46799" anchor="ctr">
                    <a:lnL>
                      <a:noFill/>
                    </a:lnL>
                    <a:lnR>
                      <a:noFill/>
                    </a:lnR>
                    <a:lnT w="8658" cap="flat" cmpd="sng" algn="ctr">
                      <a:solidFill>
                        <a:srgbClr val="525252"/>
                      </a:solidFill>
                      <a:prstDash val="solid"/>
                      <a:round/>
                      <a:headEnd type="none" w="med" len="med"/>
                      <a:tailEnd type="none" w="med" len="med"/>
                    </a:lnT>
                    <a:lnB w="8658"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1559305624"/>
                  </a:ext>
                </a:extLst>
              </a:tr>
              <a:tr h="508120">
                <a:tc>
                  <a:txBody>
                    <a:bodyPr/>
                    <a:lstStyle/>
                    <a:p>
                      <a:r>
                        <a:rPr lang="es-CO" sz="2000">
                          <a:effectLst/>
                        </a:rPr>
                        <a:t>exam_score</a:t>
                      </a:r>
                    </a:p>
                  </a:txBody>
                  <a:tcPr marL="44927" marR="46799" marT="46799" marB="46799" anchor="ctr">
                    <a:lnL>
                      <a:noFill/>
                    </a:lnL>
                    <a:lnR>
                      <a:noFill/>
                    </a:lnR>
                    <a:lnT w="8658" cap="flat" cmpd="sng" algn="ctr">
                      <a:solidFill>
                        <a:srgbClr val="525252"/>
                      </a:solidFill>
                      <a:prstDash val="solid"/>
                      <a:round/>
                      <a:headEnd type="none" w="med" len="med"/>
                      <a:tailEnd type="none" w="med" len="med"/>
                    </a:lnT>
                    <a:lnB w="8658" cap="flat" cmpd="sng" algn="ctr">
                      <a:solidFill>
                        <a:srgbClr val="525252"/>
                      </a:solidFill>
                      <a:prstDash val="solid"/>
                      <a:round/>
                      <a:headEnd type="none" w="med" len="med"/>
                      <a:tailEnd type="none" w="med" len="med"/>
                    </a:lnB>
                    <a:noFill/>
                  </a:tcPr>
                </a:tc>
                <a:tc>
                  <a:txBody>
                    <a:bodyPr/>
                    <a:lstStyle/>
                    <a:p>
                      <a:r>
                        <a:rPr lang="es-CO" sz="2000">
                          <a:effectLst/>
                        </a:rPr>
                        <a:t>Numérica</a:t>
                      </a:r>
                    </a:p>
                  </a:txBody>
                  <a:tcPr marL="46799" marR="46799" marT="46799" marB="46799" anchor="ctr">
                    <a:lnL>
                      <a:noFill/>
                    </a:lnL>
                    <a:lnR>
                      <a:noFill/>
                    </a:lnR>
                    <a:lnT w="8658" cap="flat" cmpd="sng" algn="ctr">
                      <a:solidFill>
                        <a:srgbClr val="525252"/>
                      </a:solidFill>
                      <a:prstDash val="solid"/>
                      <a:round/>
                      <a:headEnd type="none" w="med" len="med"/>
                      <a:tailEnd type="none" w="med" len="med"/>
                    </a:lnT>
                    <a:lnB w="8658" cap="flat" cmpd="sng" algn="ctr">
                      <a:solidFill>
                        <a:srgbClr val="525252"/>
                      </a:solidFill>
                      <a:prstDash val="solid"/>
                      <a:round/>
                      <a:headEnd type="none" w="med" len="med"/>
                      <a:tailEnd type="none" w="med" len="med"/>
                    </a:lnB>
                    <a:noFill/>
                  </a:tcPr>
                </a:tc>
                <a:tc>
                  <a:txBody>
                    <a:bodyPr/>
                    <a:lstStyle/>
                    <a:p>
                      <a:r>
                        <a:rPr lang="es-CO" sz="2000" dirty="0">
                          <a:effectLst/>
                        </a:rPr>
                        <a:t>18.4 - 100 puntos</a:t>
                      </a:r>
                    </a:p>
                  </a:txBody>
                  <a:tcPr marL="46799" marR="46799" marT="46799" marB="46799" anchor="ctr">
                    <a:lnL>
                      <a:noFill/>
                    </a:lnL>
                    <a:lnR>
                      <a:noFill/>
                    </a:lnR>
                    <a:lnT w="8658" cap="flat" cmpd="sng" algn="ctr">
                      <a:solidFill>
                        <a:srgbClr val="525252"/>
                      </a:solidFill>
                      <a:prstDash val="solid"/>
                      <a:round/>
                      <a:headEnd type="none" w="med" len="med"/>
                      <a:tailEnd type="none" w="med" len="med"/>
                    </a:lnT>
                    <a:lnB w="8658"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180428696"/>
                  </a:ext>
                </a:extLst>
              </a:tr>
              <a:tr h="328431">
                <a:tc>
                  <a:txBody>
                    <a:bodyPr/>
                    <a:lstStyle/>
                    <a:p>
                      <a:r>
                        <a:rPr lang="es-CO" sz="2000" dirty="0" err="1">
                          <a:effectLst/>
                        </a:rPr>
                        <a:t>attendance_percentage</a:t>
                      </a:r>
                      <a:endParaRPr lang="es-CO" sz="2000" dirty="0">
                        <a:effectLst/>
                      </a:endParaRPr>
                    </a:p>
                  </a:txBody>
                  <a:tcPr marL="44927" marR="46799" marT="46799" marB="46799" anchor="ctr">
                    <a:lnL>
                      <a:noFill/>
                    </a:lnL>
                    <a:lnR>
                      <a:noFill/>
                    </a:lnR>
                    <a:lnT w="8658" cap="flat" cmpd="sng" algn="ctr">
                      <a:solidFill>
                        <a:srgbClr val="525252"/>
                      </a:solidFill>
                      <a:prstDash val="solid"/>
                      <a:round/>
                      <a:headEnd type="none" w="med" len="med"/>
                      <a:tailEnd type="none" w="med" len="med"/>
                    </a:lnT>
                    <a:lnB w="8658" cap="flat" cmpd="sng" algn="ctr">
                      <a:solidFill>
                        <a:srgbClr val="525252"/>
                      </a:solidFill>
                      <a:prstDash val="solid"/>
                      <a:round/>
                      <a:headEnd type="none" w="med" len="med"/>
                      <a:tailEnd type="none" w="med" len="med"/>
                    </a:lnB>
                    <a:noFill/>
                  </a:tcPr>
                </a:tc>
                <a:tc>
                  <a:txBody>
                    <a:bodyPr/>
                    <a:lstStyle/>
                    <a:p>
                      <a:r>
                        <a:rPr lang="es-CO" sz="2000">
                          <a:effectLst/>
                        </a:rPr>
                        <a:t>Numérica</a:t>
                      </a:r>
                    </a:p>
                  </a:txBody>
                  <a:tcPr marL="46799" marR="46799" marT="46799" marB="46799" anchor="ctr">
                    <a:lnL>
                      <a:noFill/>
                    </a:lnL>
                    <a:lnR>
                      <a:noFill/>
                    </a:lnR>
                    <a:lnT w="8658" cap="flat" cmpd="sng" algn="ctr">
                      <a:solidFill>
                        <a:srgbClr val="525252"/>
                      </a:solidFill>
                      <a:prstDash val="solid"/>
                      <a:round/>
                      <a:headEnd type="none" w="med" len="med"/>
                      <a:tailEnd type="none" w="med" len="med"/>
                    </a:lnT>
                    <a:lnB w="8658" cap="flat" cmpd="sng" algn="ctr">
                      <a:solidFill>
                        <a:srgbClr val="525252"/>
                      </a:solidFill>
                      <a:prstDash val="solid"/>
                      <a:round/>
                      <a:headEnd type="none" w="med" len="med"/>
                      <a:tailEnd type="none" w="med" len="med"/>
                    </a:lnB>
                    <a:noFill/>
                  </a:tcPr>
                </a:tc>
                <a:tc>
                  <a:txBody>
                    <a:bodyPr/>
                    <a:lstStyle/>
                    <a:p>
                      <a:r>
                        <a:rPr lang="es-CO" sz="2000" dirty="0">
                          <a:effectLst/>
                        </a:rPr>
                        <a:t>56% - 100%</a:t>
                      </a:r>
                    </a:p>
                  </a:txBody>
                  <a:tcPr marL="46799" marR="46799" marT="46799" marB="46799" anchor="ctr">
                    <a:lnL>
                      <a:noFill/>
                    </a:lnL>
                    <a:lnR>
                      <a:noFill/>
                    </a:lnR>
                    <a:lnT w="8658" cap="flat" cmpd="sng" algn="ctr">
                      <a:solidFill>
                        <a:srgbClr val="525252"/>
                      </a:solidFill>
                      <a:prstDash val="solid"/>
                      <a:round/>
                      <a:headEnd type="none" w="med" len="med"/>
                      <a:tailEnd type="none" w="med" len="med"/>
                    </a:lnT>
                    <a:lnB w="8658"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3148336284"/>
                  </a:ext>
                </a:extLst>
              </a:tr>
            </a:tbl>
          </a:graphicData>
        </a:graphic>
      </p:graphicFrame>
    </p:spTree>
    <p:extLst>
      <p:ext uri="{BB962C8B-B14F-4D97-AF65-F5344CB8AC3E}">
        <p14:creationId xmlns:p14="http://schemas.microsoft.com/office/powerpoint/2010/main" val="1031585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1E07BE3-05A7-D65A-FDF9-6F086BAA6B42}"/>
              </a:ext>
            </a:extLst>
          </p:cNvPr>
          <p:cNvSpPr>
            <a:spLocks noGrp="1"/>
          </p:cNvSpPr>
          <p:nvPr>
            <p:ph type="title"/>
          </p:nvPr>
        </p:nvSpPr>
        <p:spPr>
          <a:xfrm>
            <a:off x="787609" y="1967266"/>
            <a:ext cx="1971675" cy="2547257"/>
          </a:xfrm>
          <a:noFill/>
        </p:spPr>
        <p:txBody>
          <a:bodyPr vert="horz" lIns="91440" tIns="45720" rIns="91440" bIns="45720" rtlCol="0" anchor="ctr">
            <a:normAutofit/>
          </a:bodyPr>
          <a:lstStyle/>
          <a:p>
            <a:pPr defTabSz="914400">
              <a:lnSpc>
                <a:spcPct val="90000"/>
              </a:lnSpc>
            </a:pPr>
            <a:r>
              <a:rPr lang="en-US" sz="2900" b="1" i="0" kern="1200" dirty="0" err="1">
                <a:solidFill>
                  <a:srgbClr val="FFFFFF"/>
                </a:solidFill>
                <a:effectLst/>
                <a:latin typeface="+mj-lt"/>
                <a:ea typeface="+mj-ea"/>
                <a:cs typeface="+mj-cs"/>
              </a:rPr>
              <a:t>Matriz</a:t>
            </a:r>
            <a:r>
              <a:rPr lang="en-US" sz="2900" b="1" i="0" kern="1200" dirty="0">
                <a:solidFill>
                  <a:srgbClr val="FFFFFF"/>
                </a:solidFill>
                <a:effectLst/>
                <a:latin typeface="+mj-lt"/>
                <a:ea typeface="+mj-ea"/>
                <a:cs typeface="+mj-cs"/>
              </a:rPr>
              <a:t> De </a:t>
            </a:r>
            <a:r>
              <a:rPr lang="en-US" sz="2900" b="1" i="0" kern="1200" dirty="0" err="1">
                <a:solidFill>
                  <a:srgbClr val="FFFFFF"/>
                </a:solidFill>
                <a:effectLst/>
                <a:latin typeface="+mj-lt"/>
                <a:ea typeface="+mj-ea"/>
                <a:cs typeface="+mj-cs"/>
              </a:rPr>
              <a:t>Correlacion</a:t>
            </a:r>
            <a:br>
              <a:rPr lang="en-US" sz="2900" b="0" i="0" kern="1200" dirty="0">
                <a:solidFill>
                  <a:srgbClr val="FFFFFF"/>
                </a:solidFill>
                <a:effectLst/>
                <a:latin typeface="+mj-lt"/>
                <a:ea typeface="+mj-ea"/>
                <a:cs typeface="+mj-cs"/>
              </a:rPr>
            </a:br>
            <a:endParaRPr lang="en-US" sz="2900" kern="1200" dirty="0">
              <a:solidFill>
                <a:srgbClr val="FFFFFF"/>
              </a:solidFill>
              <a:latin typeface="+mj-lt"/>
              <a:ea typeface="+mj-ea"/>
              <a:cs typeface="+mj-cs"/>
            </a:endParaRPr>
          </a:p>
        </p:txBody>
      </p:sp>
      <p:pic>
        <p:nvPicPr>
          <p:cNvPr id="2050" name="Picture 2" descr="Imagen de la pantalla de un celular&#10;&#10;El contenido generado por IA puede ser incorrecto.">
            <a:extLst>
              <a:ext uri="{FF2B5EF4-FFF2-40B4-BE49-F238E27FC236}">
                <a16:creationId xmlns:a16="http://schemas.microsoft.com/office/drawing/2014/main" id="{526C660E-B700-96CB-4C53-3175A92D6D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08826" y="752530"/>
            <a:ext cx="6135174" cy="535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4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0AA3F-962E-C147-E765-D4F86020FCCC}"/>
              </a:ext>
            </a:extLst>
          </p:cNvPr>
          <p:cNvSpPr>
            <a:spLocks noGrp="1"/>
          </p:cNvSpPr>
          <p:nvPr>
            <p:ph type="title"/>
          </p:nvPr>
        </p:nvSpPr>
        <p:spPr>
          <a:xfrm>
            <a:off x="840699" y="687480"/>
            <a:ext cx="5605629" cy="994172"/>
          </a:xfrm>
        </p:spPr>
        <p:txBody>
          <a:bodyPr>
            <a:normAutofit/>
          </a:bodyPr>
          <a:lstStyle/>
          <a:p>
            <a:pPr>
              <a:lnSpc>
                <a:spcPct val="90000"/>
              </a:lnSpc>
            </a:pPr>
            <a:r>
              <a:rPr lang="es-ES" sz="2400" b="0" i="0">
                <a:effectLst/>
                <a:latin typeface="quote-cjk-patch"/>
              </a:rPr>
              <a:t>Conclusiones de la Matriz de Correlación</a:t>
            </a:r>
            <a:br>
              <a:rPr lang="es-ES" sz="2400" b="0" i="0">
                <a:effectLst/>
                <a:latin typeface="quote-cjk-patch"/>
              </a:rPr>
            </a:br>
            <a:endParaRPr lang="es-CO" sz="2400"/>
          </a:p>
        </p:txBody>
      </p:sp>
      <p:sp>
        <p:nvSpPr>
          <p:cNvPr id="22" name="Marcador de contenido 2">
            <a:extLst>
              <a:ext uri="{FF2B5EF4-FFF2-40B4-BE49-F238E27FC236}">
                <a16:creationId xmlns:a16="http://schemas.microsoft.com/office/drawing/2014/main" id="{D865EF16-C60C-ACBB-343E-F6C3F9FF8522}"/>
              </a:ext>
            </a:extLst>
          </p:cNvPr>
          <p:cNvSpPr>
            <a:spLocks noGrp="1"/>
          </p:cNvSpPr>
          <p:nvPr>
            <p:ph idx="1"/>
          </p:nvPr>
        </p:nvSpPr>
        <p:spPr>
          <a:xfrm>
            <a:off x="852321" y="2227943"/>
            <a:ext cx="5033221" cy="3788227"/>
          </a:xfrm>
        </p:spPr>
        <p:txBody>
          <a:bodyPr anchor="ctr">
            <a:normAutofit lnSpcReduction="10000"/>
          </a:bodyPr>
          <a:lstStyle/>
          <a:p>
            <a:r>
              <a:rPr lang="es-ES" sz="2100" b="0" i="1" dirty="0">
                <a:effectLst/>
                <a:latin typeface="quote-cjk-patch"/>
              </a:rPr>
              <a:t>Existe una fuerte relación positiva: a mayor tiempo de estudio, mejores calificaciones. Es el factor más determinante del rendimiento. Esta es la que vamos a instanciar para el estudio.</a:t>
            </a:r>
          </a:p>
          <a:p>
            <a:r>
              <a:rPr lang="es-ES" sz="2100" b="0" i="1" dirty="0">
                <a:effectLst/>
                <a:latin typeface="quote-cjk-patch"/>
              </a:rPr>
              <a:t>Mejor salud mental se asocia con mejores resultados académicos. Sugiere que el bienestar psicológico es un facilitador clave.</a:t>
            </a:r>
          </a:p>
          <a:p>
            <a:r>
              <a:rPr lang="es-ES" sz="2100" b="0" i="1" dirty="0">
                <a:effectLst/>
                <a:latin typeface="quote-cjk-patch"/>
              </a:rPr>
              <a:t>La edad y la asistencia a clases no predicen el rendimiento. Desafía suposiciones tradicionales en educación.</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Diploma Roll">
            <a:extLst>
              <a:ext uri="{FF2B5EF4-FFF2-40B4-BE49-F238E27FC236}">
                <a16:creationId xmlns:a16="http://schemas.microsoft.com/office/drawing/2014/main" id="{F9C4E651-7FC0-C962-3012-551BABF1C1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279115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4" name="Rectangle 308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3" name="Rectangle 308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85" name="Rectangle 308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0FD92B1-625E-768D-9159-8D6F45584AC0}"/>
              </a:ext>
            </a:extLst>
          </p:cNvPr>
          <p:cNvSpPr>
            <a:spLocks noGrp="1"/>
          </p:cNvSpPr>
          <p:nvPr>
            <p:ph type="title"/>
          </p:nvPr>
        </p:nvSpPr>
        <p:spPr>
          <a:xfrm>
            <a:off x="836676" y="548640"/>
            <a:ext cx="7626096" cy="1179576"/>
          </a:xfrm>
        </p:spPr>
        <p:txBody>
          <a:bodyPr>
            <a:normAutofit/>
          </a:bodyPr>
          <a:lstStyle/>
          <a:p>
            <a:r>
              <a:rPr lang="es-CO" sz="3500" b="1" i="0" dirty="0">
                <a:effectLst/>
                <a:latin typeface="Roboto" panose="02000000000000000000" pitchFamily="2" charset="0"/>
              </a:rPr>
              <a:t>Grafica De Dispersión</a:t>
            </a:r>
            <a:br>
              <a:rPr lang="es-CO" sz="3500" b="0" i="0" dirty="0">
                <a:effectLst/>
                <a:latin typeface="Roboto" panose="02000000000000000000" pitchFamily="2" charset="0"/>
              </a:rPr>
            </a:br>
            <a:endParaRPr lang="es-CO" sz="3500" dirty="0"/>
          </a:p>
        </p:txBody>
      </p:sp>
      <p:sp>
        <p:nvSpPr>
          <p:cNvPr id="3087" name="Rectangle 308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7079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074" name="Picture 2" descr="Gráfico, Gráfico de dispersión&#10;&#10;El contenido generado por IA puede ser incorrecto.">
            <a:extLst>
              <a:ext uri="{FF2B5EF4-FFF2-40B4-BE49-F238E27FC236}">
                <a16:creationId xmlns:a16="http://schemas.microsoft.com/office/drawing/2014/main" id="{9355C10D-00B3-CA32-C8AA-E50F99628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143" r="16955" b="1"/>
          <a:stretch>
            <a:fillRect/>
          </a:stretch>
        </p:blipFill>
        <p:spPr bwMode="auto">
          <a:xfrm>
            <a:off x="681228" y="2478024"/>
            <a:ext cx="4507391" cy="3694176"/>
          </a:xfrm>
          <a:prstGeom prst="rect">
            <a:avLst/>
          </a:prstGeom>
          <a:noFill/>
          <a:extLst>
            <a:ext uri="{909E8E84-426E-40DD-AFC4-6F175D3DCCD1}">
              <a14:hiddenFill xmlns:a14="http://schemas.microsoft.com/office/drawing/2010/main">
                <a:solidFill>
                  <a:srgbClr val="FFFFFF"/>
                </a:solidFill>
              </a14:hiddenFill>
            </a:ext>
          </a:extLst>
        </p:spPr>
      </p:pic>
      <p:sp>
        <p:nvSpPr>
          <p:cNvPr id="3078" name="Content Placeholder 3077">
            <a:extLst>
              <a:ext uri="{FF2B5EF4-FFF2-40B4-BE49-F238E27FC236}">
                <a16:creationId xmlns:a16="http://schemas.microsoft.com/office/drawing/2014/main" id="{BF0AFFCD-75FD-F02D-7AC6-F910C4A18D6A}"/>
              </a:ext>
            </a:extLst>
          </p:cNvPr>
          <p:cNvSpPr>
            <a:spLocks noGrp="1"/>
          </p:cNvSpPr>
          <p:nvPr>
            <p:ph idx="1"/>
          </p:nvPr>
        </p:nvSpPr>
        <p:spPr>
          <a:xfrm>
            <a:off x="5558589" y="2478024"/>
            <a:ext cx="2904183" cy="3694176"/>
          </a:xfrm>
        </p:spPr>
        <p:txBody>
          <a:bodyPr anchor="ctr">
            <a:normAutofit/>
          </a:bodyPr>
          <a:lstStyle/>
          <a:p>
            <a:pPr algn="l">
              <a:lnSpc>
                <a:spcPts val="2143"/>
              </a:lnSpc>
              <a:spcBef>
                <a:spcPts val="1029"/>
              </a:spcBef>
              <a:spcAft>
                <a:spcPts val="1029"/>
              </a:spcAft>
              <a:buFont typeface="+mj-lt"/>
              <a:buAutoNum type="arabicPeriod"/>
            </a:pPr>
            <a:r>
              <a:rPr lang="es-ES" sz="1050" b="1" i="0" dirty="0">
                <a:effectLst/>
                <a:latin typeface="quote-cjk-patch"/>
              </a:rPr>
              <a:t>↑ Correlación positiva</a:t>
            </a:r>
            <a:r>
              <a:rPr lang="es-ES" sz="1050" b="0" i="0" dirty="0">
                <a:effectLst/>
                <a:latin typeface="quote-cjk-patch"/>
              </a:rPr>
              <a:t>: Más horas → mejores calificaciones</a:t>
            </a:r>
          </a:p>
          <a:p>
            <a:pPr algn="l">
              <a:lnSpc>
                <a:spcPts val="2143"/>
              </a:lnSpc>
              <a:spcBef>
                <a:spcPts val="300"/>
              </a:spcBef>
              <a:spcAft>
                <a:spcPts val="1029"/>
              </a:spcAft>
              <a:buFont typeface="+mj-lt"/>
              <a:buAutoNum type="arabicPeriod"/>
            </a:pPr>
            <a:r>
              <a:rPr lang="es-ES" sz="1050" b="1" i="0" dirty="0">
                <a:effectLst/>
                <a:latin typeface="quote-cjk-patch"/>
              </a:rPr>
              <a:t>⏱️ Punto óptimo</a:t>
            </a:r>
            <a:r>
              <a:rPr lang="es-ES" sz="1050" b="0" i="0" dirty="0">
                <a:effectLst/>
                <a:latin typeface="quote-cjk-patch"/>
              </a:rPr>
              <a:t>: Máximo beneficio en 4-6 horas/día</a:t>
            </a:r>
          </a:p>
          <a:p>
            <a:pPr algn="l">
              <a:lnSpc>
                <a:spcPts val="2143"/>
              </a:lnSpc>
              <a:spcBef>
                <a:spcPts val="300"/>
              </a:spcBef>
              <a:spcAft>
                <a:spcPts val="1029"/>
              </a:spcAft>
              <a:buFont typeface="+mj-lt"/>
              <a:buAutoNum type="arabicPeriod"/>
            </a:pPr>
            <a:r>
              <a:rPr lang="es-ES" sz="1050" b="1" i="0" dirty="0">
                <a:effectLst/>
                <a:latin typeface="quote-cjk-patch"/>
              </a:rPr>
              <a:t>⚠️ Saturación</a:t>
            </a:r>
            <a:r>
              <a:rPr lang="es-ES" sz="1050" b="0" i="0" dirty="0">
                <a:effectLst/>
                <a:latin typeface="quote-cjk-patch"/>
              </a:rPr>
              <a:t>: &gt; 6 horas muestra rendimientos decrecientes</a:t>
            </a:r>
          </a:p>
          <a:p>
            <a:pPr algn="l">
              <a:lnSpc>
                <a:spcPts val="2143"/>
              </a:lnSpc>
              <a:spcBef>
                <a:spcPts val="300"/>
              </a:spcBef>
              <a:spcAft>
                <a:spcPts val="1029"/>
              </a:spcAft>
              <a:buFont typeface="+mj-lt"/>
              <a:buAutoNum type="arabicPeriod"/>
            </a:pPr>
            <a:r>
              <a:rPr lang="es-ES" sz="1050" b="1" i="0" dirty="0">
                <a:effectLst/>
                <a:latin typeface="quote-cjk-patch"/>
              </a:rPr>
              <a:t>✨ Otros factores</a:t>
            </a:r>
            <a:r>
              <a:rPr lang="es-ES" sz="1050" b="0" i="0" dirty="0">
                <a:effectLst/>
                <a:latin typeface="quote-cjk-patch"/>
              </a:rPr>
              <a:t>: Dispersión sugiere influencia de calidad de estudio/aptitud</a:t>
            </a:r>
          </a:p>
          <a:p>
            <a:endParaRPr lang="en-US" sz="1600" dirty="0"/>
          </a:p>
        </p:txBody>
      </p:sp>
      <p:pic>
        <p:nvPicPr>
          <p:cNvPr id="7" name="Imagen 6">
            <a:extLst>
              <a:ext uri="{FF2B5EF4-FFF2-40B4-BE49-F238E27FC236}">
                <a16:creationId xmlns:a16="http://schemas.microsoft.com/office/drawing/2014/main" id="{1E529AA3-B060-E56F-A61B-C91C1174698D}"/>
              </a:ext>
            </a:extLst>
          </p:cNvPr>
          <p:cNvPicPr>
            <a:picLocks noChangeAspect="1"/>
          </p:cNvPicPr>
          <p:nvPr/>
        </p:nvPicPr>
        <p:blipFill>
          <a:blip r:embed="rId3"/>
          <a:stretch>
            <a:fillRect/>
          </a:stretch>
        </p:blipFill>
        <p:spPr>
          <a:xfrm>
            <a:off x="2712287" y="1442783"/>
            <a:ext cx="3950243" cy="617674"/>
          </a:xfrm>
          <a:prstGeom prst="rect">
            <a:avLst/>
          </a:prstGeom>
        </p:spPr>
      </p:pic>
    </p:spTree>
    <p:extLst>
      <p:ext uri="{BB962C8B-B14F-4D97-AF65-F5344CB8AC3E}">
        <p14:creationId xmlns:p14="http://schemas.microsoft.com/office/powerpoint/2010/main" val="281268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75AEBDD3-B56F-481F-B681-E422663D2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3482342"/>
          </a:xfrm>
          <a:custGeom>
            <a:avLst/>
            <a:gdLst>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67374 w 12192000"/>
              <a:gd name="connsiteY53" fmla="*/ 195957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47067 w 12192000"/>
              <a:gd name="connsiteY54" fmla="*/ 1949706 h 3482342"/>
              <a:gd name="connsiteX55" fmla="*/ 8426060 w 12192000"/>
              <a:gd name="connsiteY55" fmla="*/ 1947126 h 3482342"/>
              <a:gd name="connsiteX56" fmla="*/ 8424042 w 12192000"/>
              <a:gd name="connsiteY56" fmla="*/ 1949367 h 3482342"/>
              <a:gd name="connsiteX57" fmla="*/ 8401276 w 12192000"/>
              <a:gd name="connsiteY57" fmla="*/ 1953968 h 3482342"/>
              <a:gd name="connsiteX58" fmla="*/ 8294129 w 12192000"/>
              <a:gd name="connsiteY58" fmla="*/ 1958387 h 3482342"/>
              <a:gd name="connsiteX59" fmla="*/ 8293892 w 12192000"/>
              <a:gd name="connsiteY59" fmla="*/ 1960370 h 3482342"/>
              <a:gd name="connsiteX60" fmla="*/ 8288078 w 12192000"/>
              <a:gd name="connsiteY60" fmla="*/ 1965222 h 3482342"/>
              <a:gd name="connsiteX61" fmla="*/ 8248914 w 12192000"/>
              <a:gd name="connsiteY61" fmla="*/ 195417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17124 w 12192000"/>
              <a:gd name="connsiteY71" fmla="*/ 1837109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700779 w 12192000"/>
              <a:gd name="connsiteY77" fmla="*/ 1907344 h 3482342"/>
              <a:gd name="connsiteX78" fmla="*/ 6672513 w 12192000"/>
              <a:gd name="connsiteY78" fmla="*/ 1926452 h 3482342"/>
              <a:gd name="connsiteX79" fmla="*/ 6633549 w 12192000"/>
              <a:gd name="connsiteY79" fmla="*/ 1936255 h 3482342"/>
              <a:gd name="connsiteX80" fmla="*/ 6444344 w 12192000"/>
              <a:gd name="connsiteY80" fmla="*/ 1969663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42310 w 12192000"/>
              <a:gd name="connsiteY84" fmla="*/ 2092510 h 3482342"/>
              <a:gd name="connsiteX85" fmla="*/ 6007916 w 12192000"/>
              <a:gd name="connsiteY85" fmla="*/ 2143752 h 3482342"/>
              <a:gd name="connsiteX86" fmla="*/ 5894610 w 12192000"/>
              <a:gd name="connsiteY86" fmla="*/ 2130684 h 3482342"/>
              <a:gd name="connsiteX87" fmla="*/ 5817682 w 12192000"/>
              <a:gd name="connsiteY87" fmla="*/ 2157358 h 3482342"/>
              <a:gd name="connsiteX88" fmla="*/ 5591469 w 12192000"/>
              <a:gd name="connsiteY88" fmla="*/ 2178389 h 3482342"/>
              <a:gd name="connsiteX89" fmla="*/ 5414282 w 12192000"/>
              <a:gd name="connsiteY89" fmla="*/ 2183070 h 3482342"/>
              <a:gd name="connsiteX90" fmla="*/ 5368369 w 12192000"/>
              <a:gd name="connsiteY90" fmla="*/ 2204272 h 3482342"/>
              <a:gd name="connsiteX91" fmla="*/ 5291263 w 12192000"/>
              <a:gd name="connsiteY91" fmla="*/ 2239182 h 3482342"/>
              <a:gd name="connsiteX92" fmla="*/ 5240857 w 12192000"/>
              <a:gd name="connsiteY92" fmla="*/ 2289444 h 3482342"/>
              <a:gd name="connsiteX93" fmla="*/ 5173523 w 12192000"/>
              <a:gd name="connsiteY93" fmla="*/ 2309057 h 3482342"/>
              <a:gd name="connsiteX94" fmla="*/ 5148543 w 12192000"/>
              <a:gd name="connsiteY94" fmla="*/ 2282356 h 3482342"/>
              <a:gd name="connsiteX95" fmla="*/ 5079548 w 12192000"/>
              <a:gd name="connsiteY95" fmla="*/ 2313485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288078 w 12192000"/>
              <a:gd name="connsiteY59" fmla="*/ 19652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293892 w 12192000"/>
              <a:gd name="connsiteY58" fmla="*/ 1960370 h 3482342"/>
              <a:gd name="connsiteX59" fmla="*/ 8351578 w 12192000"/>
              <a:gd name="connsiteY59" fmla="*/ 1914422 h 3482342"/>
              <a:gd name="connsiteX60" fmla="*/ 8248914 w 12192000"/>
              <a:gd name="connsiteY60" fmla="*/ 195417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17124 w 12192000"/>
              <a:gd name="connsiteY70" fmla="*/ 1837109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700779 w 12192000"/>
              <a:gd name="connsiteY76" fmla="*/ 1907344 h 3482342"/>
              <a:gd name="connsiteX77" fmla="*/ 6672513 w 12192000"/>
              <a:gd name="connsiteY77" fmla="*/ 1926452 h 3482342"/>
              <a:gd name="connsiteX78" fmla="*/ 6633549 w 12192000"/>
              <a:gd name="connsiteY78" fmla="*/ 1936255 h 3482342"/>
              <a:gd name="connsiteX79" fmla="*/ 6444344 w 12192000"/>
              <a:gd name="connsiteY79" fmla="*/ 1969663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42310 w 12192000"/>
              <a:gd name="connsiteY83" fmla="*/ 2092510 h 3482342"/>
              <a:gd name="connsiteX84" fmla="*/ 6007916 w 12192000"/>
              <a:gd name="connsiteY84" fmla="*/ 2143752 h 3482342"/>
              <a:gd name="connsiteX85" fmla="*/ 5894610 w 12192000"/>
              <a:gd name="connsiteY85" fmla="*/ 2130684 h 3482342"/>
              <a:gd name="connsiteX86" fmla="*/ 5817682 w 12192000"/>
              <a:gd name="connsiteY86" fmla="*/ 2157358 h 3482342"/>
              <a:gd name="connsiteX87" fmla="*/ 5591469 w 12192000"/>
              <a:gd name="connsiteY87" fmla="*/ 2178389 h 3482342"/>
              <a:gd name="connsiteX88" fmla="*/ 5414282 w 12192000"/>
              <a:gd name="connsiteY88" fmla="*/ 2183070 h 3482342"/>
              <a:gd name="connsiteX89" fmla="*/ 5368369 w 12192000"/>
              <a:gd name="connsiteY89" fmla="*/ 2204272 h 3482342"/>
              <a:gd name="connsiteX90" fmla="*/ 5291263 w 12192000"/>
              <a:gd name="connsiteY90" fmla="*/ 2239182 h 3482342"/>
              <a:gd name="connsiteX91" fmla="*/ 5240857 w 12192000"/>
              <a:gd name="connsiteY91" fmla="*/ 2289444 h 3482342"/>
              <a:gd name="connsiteX92" fmla="*/ 5173523 w 12192000"/>
              <a:gd name="connsiteY92" fmla="*/ 2309057 h 3482342"/>
              <a:gd name="connsiteX93" fmla="*/ 5148543 w 12192000"/>
              <a:gd name="connsiteY93" fmla="*/ 2282356 h 3482342"/>
              <a:gd name="connsiteX94" fmla="*/ 5079548 w 12192000"/>
              <a:gd name="connsiteY94" fmla="*/ 2313485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294129 w 12192000"/>
              <a:gd name="connsiteY57" fmla="*/ 1958387 h 3482342"/>
              <a:gd name="connsiteX58" fmla="*/ 8351578 w 12192000"/>
              <a:gd name="connsiteY58" fmla="*/ 1914422 h 3482342"/>
              <a:gd name="connsiteX59" fmla="*/ 8248914 w 12192000"/>
              <a:gd name="connsiteY59" fmla="*/ 195417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17124 w 12192000"/>
              <a:gd name="connsiteY69" fmla="*/ 1837109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700779 w 12192000"/>
              <a:gd name="connsiteY75" fmla="*/ 1907344 h 3482342"/>
              <a:gd name="connsiteX76" fmla="*/ 6672513 w 12192000"/>
              <a:gd name="connsiteY76" fmla="*/ 1926452 h 3482342"/>
              <a:gd name="connsiteX77" fmla="*/ 6633549 w 12192000"/>
              <a:gd name="connsiteY77" fmla="*/ 1936255 h 3482342"/>
              <a:gd name="connsiteX78" fmla="*/ 6444344 w 12192000"/>
              <a:gd name="connsiteY78" fmla="*/ 1969663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42310 w 12192000"/>
              <a:gd name="connsiteY82" fmla="*/ 2092510 h 3482342"/>
              <a:gd name="connsiteX83" fmla="*/ 6007916 w 12192000"/>
              <a:gd name="connsiteY83" fmla="*/ 2143752 h 3482342"/>
              <a:gd name="connsiteX84" fmla="*/ 5894610 w 12192000"/>
              <a:gd name="connsiteY84" fmla="*/ 2130684 h 3482342"/>
              <a:gd name="connsiteX85" fmla="*/ 5817682 w 12192000"/>
              <a:gd name="connsiteY85" fmla="*/ 2157358 h 3482342"/>
              <a:gd name="connsiteX86" fmla="*/ 5591469 w 12192000"/>
              <a:gd name="connsiteY86" fmla="*/ 2178389 h 3482342"/>
              <a:gd name="connsiteX87" fmla="*/ 5414282 w 12192000"/>
              <a:gd name="connsiteY87" fmla="*/ 2183070 h 3482342"/>
              <a:gd name="connsiteX88" fmla="*/ 5368369 w 12192000"/>
              <a:gd name="connsiteY88" fmla="*/ 2204272 h 3482342"/>
              <a:gd name="connsiteX89" fmla="*/ 5291263 w 12192000"/>
              <a:gd name="connsiteY89" fmla="*/ 2239182 h 3482342"/>
              <a:gd name="connsiteX90" fmla="*/ 5240857 w 12192000"/>
              <a:gd name="connsiteY90" fmla="*/ 2289444 h 3482342"/>
              <a:gd name="connsiteX91" fmla="*/ 5173523 w 12192000"/>
              <a:gd name="connsiteY91" fmla="*/ 2309057 h 3482342"/>
              <a:gd name="connsiteX92" fmla="*/ 5148543 w 12192000"/>
              <a:gd name="connsiteY92" fmla="*/ 2282356 h 3482342"/>
              <a:gd name="connsiteX93" fmla="*/ 5079548 w 12192000"/>
              <a:gd name="connsiteY93" fmla="*/ 2313485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48914 w 12192000"/>
              <a:gd name="connsiteY58" fmla="*/ 195417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51578 w 12192000"/>
              <a:gd name="connsiteY57" fmla="*/ 19144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401276 w 12192000"/>
              <a:gd name="connsiteY56" fmla="*/ 1953968 h 3482342"/>
              <a:gd name="connsiteX57" fmla="*/ 8345228 w 12192000"/>
              <a:gd name="connsiteY57" fmla="*/ 1939822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17124 w 12192000"/>
              <a:gd name="connsiteY68" fmla="*/ 1837109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700779 w 12192000"/>
              <a:gd name="connsiteY74" fmla="*/ 1907344 h 3482342"/>
              <a:gd name="connsiteX75" fmla="*/ 6672513 w 12192000"/>
              <a:gd name="connsiteY75" fmla="*/ 1926452 h 3482342"/>
              <a:gd name="connsiteX76" fmla="*/ 6633549 w 12192000"/>
              <a:gd name="connsiteY76" fmla="*/ 1936255 h 3482342"/>
              <a:gd name="connsiteX77" fmla="*/ 6444344 w 12192000"/>
              <a:gd name="connsiteY77" fmla="*/ 1969663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42310 w 12192000"/>
              <a:gd name="connsiteY81" fmla="*/ 2092510 h 3482342"/>
              <a:gd name="connsiteX82" fmla="*/ 6007916 w 12192000"/>
              <a:gd name="connsiteY82" fmla="*/ 2143752 h 3482342"/>
              <a:gd name="connsiteX83" fmla="*/ 5894610 w 12192000"/>
              <a:gd name="connsiteY83" fmla="*/ 2130684 h 3482342"/>
              <a:gd name="connsiteX84" fmla="*/ 5817682 w 12192000"/>
              <a:gd name="connsiteY84" fmla="*/ 2157358 h 3482342"/>
              <a:gd name="connsiteX85" fmla="*/ 5591469 w 12192000"/>
              <a:gd name="connsiteY85" fmla="*/ 2178389 h 3482342"/>
              <a:gd name="connsiteX86" fmla="*/ 5414282 w 12192000"/>
              <a:gd name="connsiteY86" fmla="*/ 2183070 h 3482342"/>
              <a:gd name="connsiteX87" fmla="*/ 5368369 w 12192000"/>
              <a:gd name="connsiteY87" fmla="*/ 2204272 h 3482342"/>
              <a:gd name="connsiteX88" fmla="*/ 5291263 w 12192000"/>
              <a:gd name="connsiteY88" fmla="*/ 2239182 h 3482342"/>
              <a:gd name="connsiteX89" fmla="*/ 5240857 w 12192000"/>
              <a:gd name="connsiteY89" fmla="*/ 2289444 h 3482342"/>
              <a:gd name="connsiteX90" fmla="*/ 5173523 w 12192000"/>
              <a:gd name="connsiteY90" fmla="*/ 2309057 h 3482342"/>
              <a:gd name="connsiteX91" fmla="*/ 5148543 w 12192000"/>
              <a:gd name="connsiteY91" fmla="*/ 2282356 h 3482342"/>
              <a:gd name="connsiteX92" fmla="*/ 5079548 w 12192000"/>
              <a:gd name="connsiteY92" fmla="*/ 2313485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24042 w 12192000"/>
              <a:gd name="connsiteY55" fmla="*/ 19493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26060 w 12192000"/>
              <a:gd name="connsiteY54" fmla="*/ 1947126 h 3482342"/>
              <a:gd name="connsiteX55" fmla="*/ 8430392 w 12192000"/>
              <a:gd name="connsiteY55" fmla="*/ 1898567 h 3482342"/>
              <a:gd name="connsiteX56" fmla="*/ 8345228 w 12192000"/>
              <a:gd name="connsiteY56" fmla="*/ 1939822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17124 w 12192000"/>
              <a:gd name="connsiteY67" fmla="*/ 1837109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700779 w 12192000"/>
              <a:gd name="connsiteY73" fmla="*/ 1907344 h 3482342"/>
              <a:gd name="connsiteX74" fmla="*/ 6672513 w 12192000"/>
              <a:gd name="connsiteY74" fmla="*/ 1926452 h 3482342"/>
              <a:gd name="connsiteX75" fmla="*/ 6633549 w 12192000"/>
              <a:gd name="connsiteY75" fmla="*/ 1936255 h 3482342"/>
              <a:gd name="connsiteX76" fmla="*/ 6444344 w 12192000"/>
              <a:gd name="connsiteY76" fmla="*/ 1969663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42310 w 12192000"/>
              <a:gd name="connsiteY80" fmla="*/ 2092510 h 3482342"/>
              <a:gd name="connsiteX81" fmla="*/ 6007916 w 12192000"/>
              <a:gd name="connsiteY81" fmla="*/ 2143752 h 3482342"/>
              <a:gd name="connsiteX82" fmla="*/ 5894610 w 12192000"/>
              <a:gd name="connsiteY82" fmla="*/ 2130684 h 3482342"/>
              <a:gd name="connsiteX83" fmla="*/ 5817682 w 12192000"/>
              <a:gd name="connsiteY83" fmla="*/ 2157358 h 3482342"/>
              <a:gd name="connsiteX84" fmla="*/ 5591469 w 12192000"/>
              <a:gd name="connsiteY84" fmla="*/ 2178389 h 3482342"/>
              <a:gd name="connsiteX85" fmla="*/ 5414282 w 12192000"/>
              <a:gd name="connsiteY85" fmla="*/ 2183070 h 3482342"/>
              <a:gd name="connsiteX86" fmla="*/ 5368369 w 12192000"/>
              <a:gd name="connsiteY86" fmla="*/ 2204272 h 3482342"/>
              <a:gd name="connsiteX87" fmla="*/ 5291263 w 12192000"/>
              <a:gd name="connsiteY87" fmla="*/ 2239182 h 3482342"/>
              <a:gd name="connsiteX88" fmla="*/ 5240857 w 12192000"/>
              <a:gd name="connsiteY88" fmla="*/ 2289444 h 3482342"/>
              <a:gd name="connsiteX89" fmla="*/ 5173523 w 12192000"/>
              <a:gd name="connsiteY89" fmla="*/ 2309057 h 3482342"/>
              <a:gd name="connsiteX90" fmla="*/ 5148543 w 12192000"/>
              <a:gd name="connsiteY90" fmla="*/ 2282356 h 3482342"/>
              <a:gd name="connsiteX91" fmla="*/ 5079548 w 12192000"/>
              <a:gd name="connsiteY91" fmla="*/ 2313485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0392 w 12192000"/>
              <a:gd name="connsiteY54" fmla="*/ 18985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6797 w 12192000"/>
              <a:gd name="connsiteY23" fmla="*/ 13505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65056 w 12192000"/>
              <a:gd name="connsiteY17" fmla="*/ 804087 h 3482342"/>
              <a:gd name="connsiteX18" fmla="*/ 11294073 w 12192000"/>
              <a:gd name="connsiteY18" fmla="*/ 897260 h 3482342"/>
              <a:gd name="connsiteX19" fmla="*/ 11228040 w 12192000"/>
              <a:gd name="connsiteY19" fmla="*/ 958953 h 3482342"/>
              <a:gd name="connsiteX20" fmla="*/ 11193568 w 12192000"/>
              <a:gd name="connsiteY20" fmla="*/ 982314 h 3482342"/>
              <a:gd name="connsiteX21" fmla="*/ 11139869 w 12192000"/>
              <a:gd name="connsiteY21" fmla="*/ 1126133 h 3482342"/>
              <a:gd name="connsiteX22" fmla="*/ 11003287 w 12192000"/>
              <a:gd name="connsiteY22" fmla="*/ 1243468 h 3482342"/>
              <a:gd name="connsiteX23" fmla="*/ 10930447 w 12192000"/>
              <a:gd name="connsiteY23" fmla="*/ 1287088 h 3482342"/>
              <a:gd name="connsiteX24" fmla="*/ 10832727 w 12192000"/>
              <a:gd name="connsiteY24" fmla="*/ 1341335 h 3482342"/>
              <a:gd name="connsiteX25" fmla="*/ 10720408 w 12192000"/>
              <a:gd name="connsiteY25" fmla="*/ 1344999 h 3482342"/>
              <a:gd name="connsiteX26" fmla="*/ 10635456 w 12192000"/>
              <a:gd name="connsiteY26" fmla="*/ 1337688 h 3482342"/>
              <a:gd name="connsiteX27" fmla="*/ 10629954 w 12192000"/>
              <a:gd name="connsiteY27" fmla="*/ 1330628 h 3482342"/>
              <a:gd name="connsiteX28" fmla="*/ 10623883 w 12192000"/>
              <a:gd name="connsiteY28" fmla="*/ 1332776 h 3482342"/>
              <a:gd name="connsiteX29" fmla="*/ 10622090 w 12192000"/>
              <a:gd name="connsiteY29" fmla="*/ 1341385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264922 w 12192000"/>
              <a:gd name="connsiteY35" fmla="*/ 1472107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524524 w 12192000"/>
              <a:gd name="connsiteY53" fmla="*/ 1902425 h 3482342"/>
              <a:gd name="connsiteX54" fmla="*/ 8436742 w 12192000"/>
              <a:gd name="connsiteY54" fmla="*/ 1923967 h 3482342"/>
              <a:gd name="connsiteX55" fmla="*/ 8345228 w 12192000"/>
              <a:gd name="connsiteY55" fmla="*/ 1939822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17124 w 12192000"/>
              <a:gd name="connsiteY66" fmla="*/ 1837109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700779 w 12192000"/>
              <a:gd name="connsiteY72" fmla="*/ 1907344 h 3482342"/>
              <a:gd name="connsiteX73" fmla="*/ 6672513 w 12192000"/>
              <a:gd name="connsiteY73" fmla="*/ 1926452 h 3482342"/>
              <a:gd name="connsiteX74" fmla="*/ 6633549 w 12192000"/>
              <a:gd name="connsiteY74" fmla="*/ 1936255 h 3482342"/>
              <a:gd name="connsiteX75" fmla="*/ 6444344 w 12192000"/>
              <a:gd name="connsiteY75" fmla="*/ 1969663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42310 w 12192000"/>
              <a:gd name="connsiteY79" fmla="*/ 2092510 h 3482342"/>
              <a:gd name="connsiteX80" fmla="*/ 6007916 w 12192000"/>
              <a:gd name="connsiteY80" fmla="*/ 2143752 h 3482342"/>
              <a:gd name="connsiteX81" fmla="*/ 5894610 w 12192000"/>
              <a:gd name="connsiteY81" fmla="*/ 2130684 h 3482342"/>
              <a:gd name="connsiteX82" fmla="*/ 5817682 w 12192000"/>
              <a:gd name="connsiteY82" fmla="*/ 2157358 h 3482342"/>
              <a:gd name="connsiteX83" fmla="*/ 5591469 w 12192000"/>
              <a:gd name="connsiteY83" fmla="*/ 2178389 h 3482342"/>
              <a:gd name="connsiteX84" fmla="*/ 5414282 w 12192000"/>
              <a:gd name="connsiteY84" fmla="*/ 2183070 h 3482342"/>
              <a:gd name="connsiteX85" fmla="*/ 5368369 w 12192000"/>
              <a:gd name="connsiteY85" fmla="*/ 2204272 h 3482342"/>
              <a:gd name="connsiteX86" fmla="*/ 5291263 w 12192000"/>
              <a:gd name="connsiteY86" fmla="*/ 2239182 h 3482342"/>
              <a:gd name="connsiteX87" fmla="*/ 5240857 w 12192000"/>
              <a:gd name="connsiteY87" fmla="*/ 2289444 h 3482342"/>
              <a:gd name="connsiteX88" fmla="*/ 5173523 w 12192000"/>
              <a:gd name="connsiteY88" fmla="*/ 2309057 h 3482342"/>
              <a:gd name="connsiteX89" fmla="*/ 5148543 w 12192000"/>
              <a:gd name="connsiteY89" fmla="*/ 2282356 h 3482342"/>
              <a:gd name="connsiteX90" fmla="*/ 5079548 w 12192000"/>
              <a:gd name="connsiteY90" fmla="*/ 2313485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294073 w 12192000"/>
              <a:gd name="connsiteY17" fmla="*/ 89726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40020 w 12192000"/>
              <a:gd name="connsiteY16" fmla="*/ 79405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77421 w 12192000"/>
              <a:gd name="connsiteY15" fmla="*/ 763181 h 3482342"/>
              <a:gd name="connsiteX16" fmla="*/ 11501920 w 12192000"/>
              <a:gd name="connsiteY16" fmla="*/ 813109 h 3482342"/>
              <a:gd name="connsiteX17" fmla="*/ 11338523 w 12192000"/>
              <a:gd name="connsiteY17" fmla="*/ 852810 h 3482342"/>
              <a:gd name="connsiteX18" fmla="*/ 11228040 w 12192000"/>
              <a:gd name="connsiteY18" fmla="*/ 958953 h 3482342"/>
              <a:gd name="connsiteX19" fmla="*/ 11193568 w 12192000"/>
              <a:gd name="connsiteY19" fmla="*/ 982314 h 3482342"/>
              <a:gd name="connsiteX20" fmla="*/ 11139869 w 12192000"/>
              <a:gd name="connsiteY20" fmla="*/ 1126133 h 3482342"/>
              <a:gd name="connsiteX21" fmla="*/ 11003287 w 12192000"/>
              <a:gd name="connsiteY21" fmla="*/ 1243468 h 3482342"/>
              <a:gd name="connsiteX22" fmla="*/ 10930447 w 12192000"/>
              <a:gd name="connsiteY22" fmla="*/ 1287088 h 3482342"/>
              <a:gd name="connsiteX23" fmla="*/ 10832727 w 12192000"/>
              <a:gd name="connsiteY23" fmla="*/ 1341335 h 3482342"/>
              <a:gd name="connsiteX24" fmla="*/ 10720408 w 12192000"/>
              <a:gd name="connsiteY24" fmla="*/ 1344999 h 3482342"/>
              <a:gd name="connsiteX25" fmla="*/ 10635456 w 12192000"/>
              <a:gd name="connsiteY25" fmla="*/ 1337688 h 3482342"/>
              <a:gd name="connsiteX26" fmla="*/ 10629954 w 12192000"/>
              <a:gd name="connsiteY26" fmla="*/ 1330628 h 3482342"/>
              <a:gd name="connsiteX27" fmla="*/ 10623883 w 12192000"/>
              <a:gd name="connsiteY27" fmla="*/ 1332776 h 3482342"/>
              <a:gd name="connsiteX28" fmla="*/ 10622090 w 12192000"/>
              <a:gd name="connsiteY28" fmla="*/ 1341385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264922 w 12192000"/>
              <a:gd name="connsiteY34" fmla="*/ 1472107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524524 w 12192000"/>
              <a:gd name="connsiteY52" fmla="*/ 1902425 h 3482342"/>
              <a:gd name="connsiteX53" fmla="*/ 8436742 w 12192000"/>
              <a:gd name="connsiteY53" fmla="*/ 1923967 h 3482342"/>
              <a:gd name="connsiteX54" fmla="*/ 8345228 w 12192000"/>
              <a:gd name="connsiteY54" fmla="*/ 1939822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17124 w 12192000"/>
              <a:gd name="connsiteY65" fmla="*/ 1837109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700779 w 12192000"/>
              <a:gd name="connsiteY71" fmla="*/ 1907344 h 3482342"/>
              <a:gd name="connsiteX72" fmla="*/ 6672513 w 12192000"/>
              <a:gd name="connsiteY72" fmla="*/ 1926452 h 3482342"/>
              <a:gd name="connsiteX73" fmla="*/ 6633549 w 12192000"/>
              <a:gd name="connsiteY73" fmla="*/ 1936255 h 3482342"/>
              <a:gd name="connsiteX74" fmla="*/ 6444344 w 12192000"/>
              <a:gd name="connsiteY74" fmla="*/ 1969663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42310 w 12192000"/>
              <a:gd name="connsiteY78" fmla="*/ 2092510 h 3482342"/>
              <a:gd name="connsiteX79" fmla="*/ 6007916 w 12192000"/>
              <a:gd name="connsiteY79" fmla="*/ 2143752 h 3482342"/>
              <a:gd name="connsiteX80" fmla="*/ 5894610 w 12192000"/>
              <a:gd name="connsiteY80" fmla="*/ 2130684 h 3482342"/>
              <a:gd name="connsiteX81" fmla="*/ 5817682 w 12192000"/>
              <a:gd name="connsiteY81" fmla="*/ 2157358 h 3482342"/>
              <a:gd name="connsiteX82" fmla="*/ 5591469 w 12192000"/>
              <a:gd name="connsiteY82" fmla="*/ 2178389 h 3482342"/>
              <a:gd name="connsiteX83" fmla="*/ 5414282 w 12192000"/>
              <a:gd name="connsiteY83" fmla="*/ 2183070 h 3482342"/>
              <a:gd name="connsiteX84" fmla="*/ 5368369 w 12192000"/>
              <a:gd name="connsiteY84" fmla="*/ 2204272 h 3482342"/>
              <a:gd name="connsiteX85" fmla="*/ 5291263 w 12192000"/>
              <a:gd name="connsiteY85" fmla="*/ 2239182 h 3482342"/>
              <a:gd name="connsiteX86" fmla="*/ 5240857 w 12192000"/>
              <a:gd name="connsiteY86" fmla="*/ 2289444 h 3482342"/>
              <a:gd name="connsiteX87" fmla="*/ 5173523 w 12192000"/>
              <a:gd name="connsiteY87" fmla="*/ 2309057 h 3482342"/>
              <a:gd name="connsiteX88" fmla="*/ 5148543 w 12192000"/>
              <a:gd name="connsiteY88" fmla="*/ 2282356 h 3482342"/>
              <a:gd name="connsiteX89" fmla="*/ 5079548 w 12192000"/>
              <a:gd name="connsiteY89" fmla="*/ 2313485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98231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930447 w 12192000"/>
              <a:gd name="connsiteY21" fmla="*/ 1287088 h 3482342"/>
              <a:gd name="connsiteX22" fmla="*/ 10832727 w 12192000"/>
              <a:gd name="connsiteY22" fmla="*/ 1341335 h 3482342"/>
              <a:gd name="connsiteX23" fmla="*/ 10720408 w 12192000"/>
              <a:gd name="connsiteY23" fmla="*/ 1344999 h 3482342"/>
              <a:gd name="connsiteX24" fmla="*/ 10635456 w 12192000"/>
              <a:gd name="connsiteY24" fmla="*/ 1337688 h 3482342"/>
              <a:gd name="connsiteX25" fmla="*/ 10629954 w 12192000"/>
              <a:gd name="connsiteY25" fmla="*/ 1330628 h 3482342"/>
              <a:gd name="connsiteX26" fmla="*/ 10623883 w 12192000"/>
              <a:gd name="connsiteY26" fmla="*/ 1332776 h 3482342"/>
              <a:gd name="connsiteX27" fmla="*/ 10622090 w 12192000"/>
              <a:gd name="connsiteY27" fmla="*/ 1341385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524524 w 12192000"/>
              <a:gd name="connsiteY51" fmla="*/ 1902425 h 3482342"/>
              <a:gd name="connsiteX52" fmla="*/ 8436742 w 12192000"/>
              <a:gd name="connsiteY52" fmla="*/ 1923967 h 3482342"/>
              <a:gd name="connsiteX53" fmla="*/ 8345228 w 12192000"/>
              <a:gd name="connsiteY53" fmla="*/ 1939822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17124 w 12192000"/>
              <a:gd name="connsiteY64" fmla="*/ 1837109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700779 w 12192000"/>
              <a:gd name="connsiteY70" fmla="*/ 1907344 h 3482342"/>
              <a:gd name="connsiteX71" fmla="*/ 6672513 w 12192000"/>
              <a:gd name="connsiteY71" fmla="*/ 1926452 h 3482342"/>
              <a:gd name="connsiteX72" fmla="*/ 6633549 w 12192000"/>
              <a:gd name="connsiteY72" fmla="*/ 1936255 h 3482342"/>
              <a:gd name="connsiteX73" fmla="*/ 6444344 w 12192000"/>
              <a:gd name="connsiteY73" fmla="*/ 1969663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42310 w 12192000"/>
              <a:gd name="connsiteY77" fmla="*/ 2092510 h 3482342"/>
              <a:gd name="connsiteX78" fmla="*/ 6007916 w 12192000"/>
              <a:gd name="connsiteY78" fmla="*/ 2143752 h 3482342"/>
              <a:gd name="connsiteX79" fmla="*/ 5894610 w 12192000"/>
              <a:gd name="connsiteY79" fmla="*/ 2130684 h 3482342"/>
              <a:gd name="connsiteX80" fmla="*/ 5817682 w 12192000"/>
              <a:gd name="connsiteY80" fmla="*/ 2157358 h 3482342"/>
              <a:gd name="connsiteX81" fmla="*/ 5591469 w 12192000"/>
              <a:gd name="connsiteY81" fmla="*/ 2178389 h 3482342"/>
              <a:gd name="connsiteX82" fmla="*/ 5414282 w 12192000"/>
              <a:gd name="connsiteY82" fmla="*/ 2183070 h 3482342"/>
              <a:gd name="connsiteX83" fmla="*/ 5368369 w 12192000"/>
              <a:gd name="connsiteY83" fmla="*/ 2204272 h 3482342"/>
              <a:gd name="connsiteX84" fmla="*/ 5291263 w 12192000"/>
              <a:gd name="connsiteY84" fmla="*/ 2239182 h 3482342"/>
              <a:gd name="connsiteX85" fmla="*/ 5240857 w 12192000"/>
              <a:gd name="connsiteY85" fmla="*/ 2289444 h 3482342"/>
              <a:gd name="connsiteX86" fmla="*/ 5173523 w 12192000"/>
              <a:gd name="connsiteY86" fmla="*/ 2309057 h 3482342"/>
              <a:gd name="connsiteX87" fmla="*/ 5148543 w 12192000"/>
              <a:gd name="connsiteY87" fmla="*/ 2282356 h 3482342"/>
              <a:gd name="connsiteX88" fmla="*/ 5079548 w 12192000"/>
              <a:gd name="connsiteY88" fmla="*/ 2313485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32727 w 12192000"/>
              <a:gd name="connsiteY21" fmla="*/ 1341335 h 3482342"/>
              <a:gd name="connsiteX22" fmla="*/ 10720408 w 12192000"/>
              <a:gd name="connsiteY22" fmla="*/ 1344999 h 3482342"/>
              <a:gd name="connsiteX23" fmla="*/ 10635456 w 12192000"/>
              <a:gd name="connsiteY23" fmla="*/ 1337688 h 3482342"/>
              <a:gd name="connsiteX24" fmla="*/ 10629954 w 12192000"/>
              <a:gd name="connsiteY24" fmla="*/ 1330628 h 3482342"/>
              <a:gd name="connsiteX25" fmla="*/ 10623883 w 12192000"/>
              <a:gd name="connsiteY25" fmla="*/ 1332776 h 3482342"/>
              <a:gd name="connsiteX26" fmla="*/ 10622090 w 12192000"/>
              <a:gd name="connsiteY26" fmla="*/ 1341385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524524 w 12192000"/>
              <a:gd name="connsiteY50" fmla="*/ 1902425 h 3482342"/>
              <a:gd name="connsiteX51" fmla="*/ 8436742 w 12192000"/>
              <a:gd name="connsiteY51" fmla="*/ 1923967 h 3482342"/>
              <a:gd name="connsiteX52" fmla="*/ 8345228 w 12192000"/>
              <a:gd name="connsiteY52" fmla="*/ 1939822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17124 w 12192000"/>
              <a:gd name="connsiteY63" fmla="*/ 1837109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700779 w 12192000"/>
              <a:gd name="connsiteY69" fmla="*/ 1907344 h 3482342"/>
              <a:gd name="connsiteX70" fmla="*/ 6672513 w 12192000"/>
              <a:gd name="connsiteY70" fmla="*/ 1926452 h 3482342"/>
              <a:gd name="connsiteX71" fmla="*/ 6633549 w 12192000"/>
              <a:gd name="connsiteY71" fmla="*/ 1936255 h 3482342"/>
              <a:gd name="connsiteX72" fmla="*/ 6444344 w 12192000"/>
              <a:gd name="connsiteY72" fmla="*/ 1969663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42310 w 12192000"/>
              <a:gd name="connsiteY76" fmla="*/ 2092510 h 3482342"/>
              <a:gd name="connsiteX77" fmla="*/ 6007916 w 12192000"/>
              <a:gd name="connsiteY77" fmla="*/ 2143752 h 3482342"/>
              <a:gd name="connsiteX78" fmla="*/ 5894610 w 12192000"/>
              <a:gd name="connsiteY78" fmla="*/ 2130684 h 3482342"/>
              <a:gd name="connsiteX79" fmla="*/ 5817682 w 12192000"/>
              <a:gd name="connsiteY79" fmla="*/ 2157358 h 3482342"/>
              <a:gd name="connsiteX80" fmla="*/ 5591469 w 12192000"/>
              <a:gd name="connsiteY80" fmla="*/ 2178389 h 3482342"/>
              <a:gd name="connsiteX81" fmla="*/ 5414282 w 12192000"/>
              <a:gd name="connsiteY81" fmla="*/ 2183070 h 3482342"/>
              <a:gd name="connsiteX82" fmla="*/ 5368369 w 12192000"/>
              <a:gd name="connsiteY82" fmla="*/ 2204272 h 3482342"/>
              <a:gd name="connsiteX83" fmla="*/ 5291263 w 12192000"/>
              <a:gd name="connsiteY83" fmla="*/ 2239182 h 3482342"/>
              <a:gd name="connsiteX84" fmla="*/ 5240857 w 12192000"/>
              <a:gd name="connsiteY84" fmla="*/ 2289444 h 3482342"/>
              <a:gd name="connsiteX85" fmla="*/ 5173523 w 12192000"/>
              <a:gd name="connsiteY85" fmla="*/ 2309057 h 3482342"/>
              <a:gd name="connsiteX86" fmla="*/ 5148543 w 12192000"/>
              <a:gd name="connsiteY86" fmla="*/ 2282356 h 3482342"/>
              <a:gd name="connsiteX87" fmla="*/ 5079548 w 12192000"/>
              <a:gd name="connsiteY87" fmla="*/ 2313485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720408 w 12192000"/>
              <a:gd name="connsiteY21" fmla="*/ 134499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03287 w 12192000"/>
              <a:gd name="connsiteY20" fmla="*/ 124346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3986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622090 w 12192000"/>
              <a:gd name="connsiteY25" fmla="*/ 1341385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524524 w 12192000"/>
              <a:gd name="connsiteY49" fmla="*/ 1902425 h 3482342"/>
              <a:gd name="connsiteX50" fmla="*/ 8436742 w 12192000"/>
              <a:gd name="connsiteY50" fmla="*/ 1923967 h 3482342"/>
              <a:gd name="connsiteX51" fmla="*/ 8345228 w 12192000"/>
              <a:gd name="connsiteY51" fmla="*/ 1939822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17124 w 12192000"/>
              <a:gd name="connsiteY62" fmla="*/ 1837109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700779 w 12192000"/>
              <a:gd name="connsiteY68" fmla="*/ 1907344 h 3482342"/>
              <a:gd name="connsiteX69" fmla="*/ 6672513 w 12192000"/>
              <a:gd name="connsiteY69" fmla="*/ 1926452 h 3482342"/>
              <a:gd name="connsiteX70" fmla="*/ 6633549 w 12192000"/>
              <a:gd name="connsiteY70" fmla="*/ 1936255 h 3482342"/>
              <a:gd name="connsiteX71" fmla="*/ 6444344 w 12192000"/>
              <a:gd name="connsiteY71" fmla="*/ 1969663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42310 w 12192000"/>
              <a:gd name="connsiteY75" fmla="*/ 2092510 h 3482342"/>
              <a:gd name="connsiteX76" fmla="*/ 6007916 w 12192000"/>
              <a:gd name="connsiteY76" fmla="*/ 2143752 h 3482342"/>
              <a:gd name="connsiteX77" fmla="*/ 5894610 w 12192000"/>
              <a:gd name="connsiteY77" fmla="*/ 2130684 h 3482342"/>
              <a:gd name="connsiteX78" fmla="*/ 5817682 w 12192000"/>
              <a:gd name="connsiteY78" fmla="*/ 2157358 h 3482342"/>
              <a:gd name="connsiteX79" fmla="*/ 5591469 w 12192000"/>
              <a:gd name="connsiteY79" fmla="*/ 2178389 h 3482342"/>
              <a:gd name="connsiteX80" fmla="*/ 5414282 w 12192000"/>
              <a:gd name="connsiteY80" fmla="*/ 2183070 h 3482342"/>
              <a:gd name="connsiteX81" fmla="*/ 5368369 w 12192000"/>
              <a:gd name="connsiteY81" fmla="*/ 2204272 h 3482342"/>
              <a:gd name="connsiteX82" fmla="*/ 5291263 w 12192000"/>
              <a:gd name="connsiteY82" fmla="*/ 2239182 h 3482342"/>
              <a:gd name="connsiteX83" fmla="*/ 5240857 w 12192000"/>
              <a:gd name="connsiteY83" fmla="*/ 2289444 h 3482342"/>
              <a:gd name="connsiteX84" fmla="*/ 5173523 w 12192000"/>
              <a:gd name="connsiteY84" fmla="*/ 2309057 h 3482342"/>
              <a:gd name="connsiteX85" fmla="*/ 5148543 w 12192000"/>
              <a:gd name="connsiteY85" fmla="*/ 2282356 h 3482342"/>
              <a:gd name="connsiteX86" fmla="*/ 5079548 w 12192000"/>
              <a:gd name="connsiteY86" fmla="*/ 2313485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623883 w 12192000"/>
              <a:gd name="connsiteY24" fmla="*/ 1332776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524524 w 12192000"/>
              <a:gd name="connsiteY48" fmla="*/ 1902425 h 3482342"/>
              <a:gd name="connsiteX49" fmla="*/ 8436742 w 12192000"/>
              <a:gd name="connsiteY49" fmla="*/ 1923967 h 3482342"/>
              <a:gd name="connsiteX50" fmla="*/ 8345228 w 12192000"/>
              <a:gd name="connsiteY50" fmla="*/ 1939822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17124 w 12192000"/>
              <a:gd name="connsiteY61" fmla="*/ 1837109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700779 w 12192000"/>
              <a:gd name="connsiteY67" fmla="*/ 1907344 h 3482342"/>
              <a:gd name="connsiteX68" fmla="*/ 6672513 w 12192000"/>
              <a:gd name="connsiteY68" fmla="*/ 1926452 h 3482342"/>
              <a:gd name="connsiteX69" fmla="*/ 6633549 w 12192000"/>
              <a:gd name="connsiteY69" fmla="*/ 1936255 h 3482342"/>
              <a:gd name="connsiteX70" fmla="*/ 6444344 w 12192000"/>
              <a:gd name="connsiteY70" fmla="*/ 1969663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42310 w 12192000"/>
              <a:gd name="connsiteY74" fmla="*/ 2092510 h 3482342"/>
              <a:gd name="connsiteX75" fmla="*/ 6007916 w 12192000"/>
              <a:gd name="connsiteY75" fmla="*/ 2143752 h 3482342"/>
              <a:gd name="connsiteX76" fmla="*/ 5894610 w 12192000"/>
              <a:gd name="connsiteY76" fmla="*/ 2130684 h 3482342"/>
              <a:gd name="connsiteX77" fmla="*/ 5817682 w 12192000"/>
              <a:gd name="connsiteY77" fmla="*/ 2157358 h 3482342"/>
              <a:gd name="connsiteX78" fmla="*/ 5591469 w 12192000"/>
              <a:gd name="connsiteY78" fmla="*/ 2178389 h 3482342"/>
              <a:gd name="connsiteX79" fmla="*/ 5414282 w 12192000"/>
              <a:gd name="connsiteY79" fmla="*/ 2183070 h 3482342"/>
              <a:gd name="connsiteX80" fmla="*/ 5368369 w 12192000"/>
              <a:gd name="connsiteY80" fmla="*/ 2204272 h 3482342"/>
              <a:gd name="connsiteX81" fmla="*/ 5291263 w 12192000"/>
              <a:gd name="connsiteY81" fmla="*/ 2239182 h 3482342"/>
              <a:gd name="connsiteX82" fmla="*/ 5240857 w 12192000"/>
              <a:gd name="connsiteY82" fmla="*/ 2289444 h 3482342"/>
              <a:gd name="connsiteX83" fmla="*/ 5173523 w 12192000"/>
              <a:gd name="connsiteY83" fmla="*/ 2309057 h 3482342"/>
              <a:gd name="connsiteX84" fmla="*/ 5148543 w 12192000"/>
              <a:gd name="connsiteY84" fmla="*/ 2282356 h 3482342"/>
              <a:gd name="connsiteX85" fmla="*/ 5079548 w 12192000"/>
              <a:gd name="connsiteY85" fmla="*/ 2313485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29954 w 12192000"/>
              <a:gd name="connsiteY23" fmla="*/ 13306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35456 w 12192000"/>
              <a:gd name="connsiteY22" fmla="*/ 13376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68054 w 12192000"/>
              <a:gd name="connsiteY23" fmla="*/ 14195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345228 w 12192000"/>
              <a:gd name="connsiteY49" fmla="*/ 1939822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17124 w 12192000"/>
              <a:gd name="connsiteY60" fmla="*/ 1837109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700779 w 12192000"/>
              <a:gd name="connsiteY66" fmla="*/ 1907344 h 3482342"/>
              <a:gd name="connsiteX67" fmla="*/ 6672513 w 12192000"/>
              <a:gd name="connsiteY67" fmla="*/ 1926452 h 3482342"/>
              <a:gd name="connsiteX68" fmla="*/ 6633549 w 12192000"/>
              <a:gd name="connsiteY68" fmla="*/ 1936255 h 3482342"/>
              <a:gd name="connsiteX69" fmla="*/ 6444344 w 12192000"/>
              <a:gd name="connsiteY69" fmla="*/ 1969663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07916 w 12192000"/>
              <a:gd name="connsiteY74" fmla="*/ 2143752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14282 w 12192000"/>
              <a:gd name="connsiteY78" fmla="*/ 2183070 h 3482342"/>
              <a:gd name="connsiteX79" fmla="*/ 5368369 w 12192000"/>
              <a:gd name="connsiteY79" fmla="*/ 2204272 h 3482342"/>
              <a:gd name="connsiteX80" fmla="*/ 5291263 w 12192000"/>
              <a:gd name="connsiteY80" fmla="*/ 2239182 h 3482342"/>
              <a:gd name="connsiteX81" fmla="*/ 5240857 w 12192000"/>
              <a:gd name="connsiteY81" fmla="*/ 2289444 h 3482342"/>
              <a:gd name="connsiteX82" fmla="*/ 5173523 w 12192000"/>
              <a:gd name="connsiteY82" fmla="*/ 2309057 h 3482342"/>
              <a:gd name="connsiteX83" fmla="*/ 5148543 w 12192000"/>
              <a:gd name="connsiteY83" fmla="*/ 2282356 h 3482342"/>
              <a:gd name="connsiteX84" fmla="*/ 5079548 w 12192000"/>
              <a:gd name="connsiteY84" fmla="*/ 2313485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436742 w 12192000"/>
              <a:gd name="connsiteY48" fmla="*/ 1923967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17124 w 12192000"/>
              <a:gd name="connsiteY59" fmla="*/ 1837109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700779 w 12192000"/>
              <a:gd name="connsiteY65" fmla="*/ 1907344 h 3482342"/>
              <a:gd name="connsiteX66" fmla="*/ 6672513 w 12192000"/>
              <a:gd name="connsiteY66" fmla="*/ 1926452 h 3482342"/>
              <a:gd name="connsiteX67" fmla="*/ 6633549 w 12192000"/>
              <a:gd name="connsiteY67" fmla="*/ 1936255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07916 w 12192000"/>
              <a:gd name="connsiteY73" fmla="*/ 2143752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14282 w 12192000"/>
              <a:gd name="connsiteY77" fmla="*/ 2183070 h 3482342"/>
              <a:gd name="connsiteX78" fmla="*/ 5368369 w 12192000"/>
              <a:gd name="connsiteY78" fmla="*/ 2204272 h 3482342"/>
              <a:gd name="connsiteX79" fmla="*/ 5291263 w 12192000"/>
              <a:gd name="connsiteY79" fmla="*/ 2239182 h 3482342"/>
              <a:gd name="connsiteX80" fmla="*/ 5240857 w 12192000"/>
              <a:gd name="connsiteY80" fmla="*/ 2289444 h 3482342"/>
              <a:gd name="connsiteX81" fmla="*/ 5173523 w 12192000"/>
              <a:gd name="connsiteY81" fmla="*/ 2309057 h 3482342"/>
              <a:gd name="connsiteX82" fmla="*/ 5148543 w 12192000"/>
              <a:gd name="connsiteY82" fmla="*/ 2282356 h 3482342"/>
              <a:gd name="connsiteX83" fmla="*/ 5079548 w 12192000"/>
              <a:gd name="connsiteY83" fmla="*/ 2313485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524524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17124 w 12192000"/>
              <a:gd name="connsiteY58" fmla="*/ 1837109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33549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72513 w 12192000"/>
              <a:gd name="connsiteY65" fmla="*/ 1926452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700779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79548 w 12192000"/>
              <a:gd name="connsiteY82" fmla="*/ 2313485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48543 w 12192000"/>
              <a:gd name="connsiteY81" fmla="*/ 2282356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40857 w 12192000"/>
              <a:gd name="connsiteY79" fmla="*/ 2289444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291263 w 12192000"/>
              <a:gd name="connsiteY78" fmla="*/ 2239182 h 3482342"/>
              <a:gd name="connsiteX79" fmla="*/ 5233796 w 12192000"/>
              <a:gd name="connsiteY79" fmla="*/ 2268260 h 3482342"/>
              <a:gd name="connsiteX80" fmla="*/ 5173523 w 12192000"/>
              <a:gd name="connsiteY80" fmla="*/ 2309057 h 3482342"/>
              <a:gd name="connsiteX81" fmla="*/ 5123830 w 12192000"/>
              <a:gd name="connsiteY81" fmla="*/ 2307070 h 3482342"/>
              <a:gd name="connsiteX82" fmla="*/ 5065426 w 12192000"/>
              <a:gd name="connsiteY82" fmla="*/ 2324076 h 3482342"/>
              <a:gd name="connsiteX83" fmla="*/ 4975908 w 12192000"/>
              <a:gd name="connsiteY83" fmla="*/ 2364128 h 3482342"/>
              <a:gd name="connsiteX84" fmla="*/ 4913723 w 12192000"/>
              <a:gd name="connsiteY84" fmla="*/ 2385265 h 3482342"/>
              <a:gd name="connsiteX85" fmla="*/ 4746485 w 12192000"/>
              <a:gd name="connsiteY85" fmla="*/ 2451769 h 3482342"/>
              <a:gd name="connsiteX86" fmla="*/ 4681588 w 12192000"/>
              <a:gd name="connsiteY86" fmla="*/ 2467494 h 3482342"/>
              <a:gd name="connsiteX87" fmla="*/ 1783655 w 12192000"/>
              <a:gd name="connsiteY87" fmla="*/ 3163860 h 3482342"/>
              <a:gd name="connsiteX88" fmla="*/ 1325955 w 12192000"/>
              <a:gd name="connsiteY88" fmla="*/ 3176692 h 3482342"/>
              <a:gd name="connsiteX89" fmla="*/ 1190384 w 12192000"/>
              <a:gd name="connsiteY89" fmla="*/ 3203504 h 3482342"/>
              <a:gd name="connsiteX90" fmla="*/ 1094537 w 12192000"/>
              <a:gd name="connsiteY90" fmla="*/ 3229469 h 3482342"/>
              <a:gd name="connsiteX91" fmla="*/ 779276 w 12192000"/>
              <a:gd name="connsiteY91" fmla="*/ 3327290 h 3482342"/>
              <a:gd name="connsiteX92" fmla="*/ 600378 w 12192000"/>
              <a:gd name="connsiteY92" fmla="*/ 3335250 h 3482342"/>
              <a:gd name="connsiteX93" fmla="*/ 493457 w 12192000"/>
              <a:gd name="connsiteY93" fmla="*/ 3365044 h 3482342"/>
              <a:gd name="connsiteX94" fmla="*/ 349402 w 12192000"/>
              <a:gd name="connsiteY94" fmla="*/ 3380897 h 3482342"/>
              <a:gd name="connsiteX95" fmla="*/ 192183 w 12192000"/>
              <a:gd name="connsiteY95" fmla="*/ 3460075 h 3482342"/>
              <a:gd name="connsiteX96" fmla="*/ 46713 w 12192000"/>
              <a:gd name="connsiteY96" fmla="*/ 3462986 h 3482342"/>
              <a:gd name="connsiteX97" fmla="*/ 2765 w 12192000"/>
              <a:gd name="connsiteY97" fmla="*/ 3480770 h 3482342"/>
              <a:gd name="connsiteX98" fmla="*/ 0 w 12192000"/>
              <a:gd name="connsiteY98" fmla="*/ 3482342 h 3482342"/>
              <a:gd name="connsiteX99" fmla="*/ 0 w 12192000"/>
              <a:gd name="connsiteY9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33796 w 12192000"/>
              <a:gd name="connsiteY80" fmla="*/ 2268260 h 3482342"/>
              <a:gd name="connsiteX81" fmla="*/ 5173523 w 12192000"/>
              <a:gd name="connsiteY81" fmla="*/ 2309057 h 3482342"/>
              <a:gd name="connsiteX82" fmla="*/ 5123830 w 12192000"/>
              <a:gd name="connsiteY82" fmla="*/ 2307070 h 3482342"/>
              <a:gd name="connsiteX83" fmla="*/ 5065426 w 12192000"/>
              <a:gd name="connsiteY83" fmla="*/ 2324076 h 3482342"/>
              <a:gd name="connsiteX84" fmla="*/ 4975908 w 12192000"/>
              <a:gd name="connsiteY84" fmla="*/ 2364128 h 3482342"/>
              <a:gd name="connsiteX85" fmla="*/ 4913723 w 12192000"/>
              <a:gd name="connsiteY85" fmla="*/ 2385265 h 3482342"/>
              <a:gd name="connsiteX86" fmla="*/ 4746485 w 12192000"/>
              <a:gd name="connsiteY86" fmla="*/ 2451769 h 3482342"/>
              <a:gd name="connsiteX87" fmla="*/ 4681588 w 12192000"/>
              <a:gd name="connsiteY87" fmla="*/ 2467494 h 3482342"/>
              <a:gd name="connsiteX88" fmla="*/ 1783655 w 12192000"/>
              <a:gd name="connsiteY88" fmla="*/ 3163860 h 3482342"/>
              <a:gd name="connsiteX89" fmla="*/ 1325955 w 12192000"/>
              <a:gd name="connsiteY89" fmla="*/ 3176692 h 3482342"/>
              <a:gd name="connsiteX90" fmla="*/ 1190384 w 12192000"/>
              <a:gd name="connsiteY90" fmla="*/ 3203504 h 3482342"/>
              <a:gd name="connsiteX91" fmla="*/ 1094537 w 12192000"/>
              <a:gd name="connsiteY91" fmla="*/ 3229469 h 3482342"/>
              <a:gd name="connsiteX92" fmla="*/ 779276 w 12192000"/>
              <a:gd name="connsiteY92" fmla="*/ 3327290 h 3482342"/>
              <a:gd name="connsiteX93" fmla="*/ 600378 w 12192000"/>
              <a:gd name="connsiteY93" fmla="*/ 3335250 h 3482342"/>
              <a:gd name="connsiteX94" fmla="*/ 493457 w 12192000"/>
              <a:gd name="connsiteY94" fmla="*/ 3365044 h 3482342"/>
              <a:gd name="connsiteX95" fmla="*/ 349402 w 12192000"/>
              <a:gd name="connsiteY95" fmla="*/ 3380897 h 3482342"/>
              <a:gd name="connsiteX96" fmla="*/ 192183 w 12192000"/>
              <a:gd name="connsiteY96" fmla="*/ 3460075 h 3482342"/>
              <a:gd name="connsiteX97" fmla="*/ 46713 w 12192000"/>
              <a:gd name="connsiteY97" fmla="*/ 3462986 h 3482342"/>
              <a:gd name="connsiteX98" fmla="*/ 2765 w 12192000"/>
              <a:gd name="connsiteY98" fmla="*/ 3480770 h 3482342"/>
              <a:gd name="connsiteX99" fmla="*/ 0 w 12192000"/>
              <a:gd name="connsiteY99" fmla="*/ 3482342 h 3482342"/>
              <a:gd name="connsiteX100" fmla="*/ 0 w 12192000"/>
              <a:gd name="connsiteY10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173523 w 12192000"/>
              <a:gd name="connsiteY82" fmla="*/ 2309057 h 3482342"/>
              <a:gd name="connsiteX83" fmla="*/ 5123830 w 12192000"/>
              <a:gd name="connsiteY83" fmla="*/ 2307070 h 3482342"/>
              <a:gd name="connsiteX84" fmla="*/ 5065426 w 12192000"/>
              <a:gd name="connsiteY84" fmla="*/ 2324076 h 3482342"/>
              <a:gd name="connsiteX85" fmla="*/ 4975908 w 12192000"/>
              <a:gd name="connsiteY85" fmla="*/ 2364128 h 3482342"/>
              <a:gd name="connsiteX86" fmla="*/ 4913723 w 12192000"/>
              <a:gd name="connsiteY86" fmla="*/ 2385265 h 3482342"/>
              <a:gd name="connsiteX87" fmla="*/ 4746485 w 12192000"/>
              <a:gd name="connsiteY87" fmla="*/ 2451769 h 3482342"/>
              <a:gd name="connsiteX88" fmla="*/ 4681588 w 12192000"/>
              <a:gd name="connsiteY88" fmla="*/ 2467494 h 3482342"/>
              <a:gd name="connsiteX89" fmla="*/ 1783655 w 12192000"/>
              <a:gd name="connsiteY89" fmla="*/ 3163860 h 3482342"/>
              <a:gd name="connsiteX90" fmla="*/ 1325955 w 12192000"/>
              <a:gd name="connsiteY90" fmla="*/ 3176692 h 3482342"/>
              <a:gd name="connsiteX91" fmla="*/ 1190384 w 12192000"/>
              <a:gd name="connsiteY91" fmla="*/ 3203504 h 3482342"/>
              <a:gd name="connsiteX92" fmla="*/ 1094537 w 12192000"/>
              <a:gd name="connsiteY92" fmla="*/ 3229469 h 3482342"/>
              <a:gd name="connsiteX93" fmla="*/ 779276 w 12192000"/>
              <a:gd name="connsiteY93" fmla="*/ 3327290 h 3482342"/>
              <a:gd name="connsiteX94" fmla="*/ 600378 w 12192000"/>
              <a:gd name="connsiteY94" fmla="*/ 3335250 h 3482342"/>
              <a:gd name="connsiteX95" fmla="*/ 493457 w 12192000"/>
              <a:gd name="connsiteY95" fmla="*/ 3365044 h 3482342"/>
              <a:gd name="connsiteX96" fmla="*/ 349402 w 12192000"/>
              <a:gd name="connsiteY96" fmla="*/ 3380897 h 3482342"/>
              <a:gd name="connsiteX97" fmla="*/ 192183 w 12192000"/>
              <a:gd name="connsiteY97" fmla="*/ 3460075 h 3482342"/>
              <a:gd name="connsiteX98" fmla="*/ 46713 w 12192000"/>
              <a:gd name="connsiteY98" fmla="*/ 3462986 h 3482342"/>
              <a:gd name="connsiteX99" fmla="*/ 2765 w 12192000"/>
              <a:gd name="connsiteY99" fmla="*/ 3480770 h 3482342"/>
              <a:gd name="connsiteX100" fmla="*/ 0 w 12192000"/>
              <a:gd name="connsiteY100" fmla="*/ 3482342 h 3482342"/>
              <a:gd name="connsiteX101" fmla="*/ 0 w 12192000"/>
              <a:gd name="connsiteY10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14282 w 12192000"/>
              <a:gd name="connsiteY76" fmla="*/ 2183070 h 3482342"/>
              <a:gd name="connsiteX77" fmla="*/ 5368369 w 12192000"/>
              <a:gd name="connsiteY77" fmla="*/ 2204272 h 3482342"/>
              <a:gd name="connsiteX78" fmla="*/ 5336354 w 12192000"/>
              <a:gd name="connsiteY78" fmla="*/ 2218920 h 3482342"/>
              <a:gd name="connsiteX79" fmla="*/ 5291263 w 12192000"/>
              <a:gd name="connsiteY79" fmla="*/ 2239182 h 3482342"/>
              <a:gd name="connsiteX80" fmla="*/ 5255152 w 12192000"/>
              <a:gd name="connsiteY80" fmla="*/ 2247164 h 3482342"/>
              <a:gd name="connsiteX81" fmla="*/ 5233796 w 12192000"/>
              <a:gd name="connsiteY81" fmla="*/ 2268260 h 3482342"/>
              <a:gd name="connsiteX82" fmla="*/ 5212786 w 12192000"/>
              <a:gd name="connsiteY82" fmla="*/ 2296592 h 3482342"/>
              <a:gd name="connsiteX83" fmla="*/ 5173523 w 12192000"/>
              <a:gd name="connsiteY83" fmla="*/ 2309057 h 3482342"/>
              <a:gd name="connsiteX84" fmla="*/ 5123830 w 12192000"/>
              <a:gd name="connsiteY84" fmla="*/ 2307070 h 3482342"/>
              <a:gd name="connsiteX85" fmla="*/ 5065426 w 12192000"/>
              <a:gd name="connsiteY85" fmla="*/ 2324076 h 3482342"/>
              <a:gd name="connsiteX86" fmla="*/ 4975908 w 12192000"/>
              <a:gd name="connsiteY86" fmla="*/ 2364128 h 3482342"/>
              <a:gd name="connsiteX87" fmla="*/ 4913723 w 12192000"/>
              <a:gd name="connsiteY87" fmla="*/ 2385265 h 3482342"/>
              <a:gd name="connsiteX88" fmla="*/ 4746485 w 12192000"/>
              <a:gd name="connsiteY88" fmla="*/ 2451769 h 3482342"/>
              <a:gd name="connsiteX89" fmla="*/ 4681588 w 12192000"/>
              <a:gd name="connsiteY89" fmla="*/ 2467494 h 3482342"/>
              <a:gd name="connsiteX90" fmla="*/ 1783655 w 12192000"/>
              <a:gd name="connsiteY90" fmla="*/ 3163860 h 3482342"/>
              <a:gd name="connsiteX91" fmla="*/ 1325955 w 12192000"/>
              <a:gd name="connsiteY91" fmla="*/ 3176692 h 3482342"/>
              <a:gd name="connsiteX92" fmla="*/ 1190384 w 12192000"/>
              <a:gd name="connsiteY92" fmla="*/ 3203504 h 3482342"/>
              <a:gd name="connsiteX93" fmla="*/ 1094537 w 12192000"/>
              <a:gd name="connsiteY93" fmla="*/ 3229469 h 3482342"/>
              <a:gd name="connsiteX94" fmla="*/ 779276 w 12192000"/>
              <a:gd name="connsiteY94" fmla="*/ 3327290 h 3482342"/>
              <a:gd name="connsiteX95" fmla="*/ 600378 w 12192000"/>
              <a:gd name="connsiteY95" fmla="*/ 3335250 h 3482342"/>
              <a:gd name="connsiteX96" fmla="*/ 493457 w 12192000"/>
              <a:gd name="connsiteY96" fmla="*/ 3365044 h 3482342"/>
              <a:gd name="connsiteX97" fmla="*/ 349402 w 12192000"/>
              <a:gd name="connsiteY97" fmla="*/ 3380897 h 3482342"/>
              <a:gd name="connsiteX98" fmla="*/ 192183 w 12192000"/>
              <a:gd name="connsiteY98" fmla="*/ 3460075 h 3482342"/>
              <a:gd name="connsiteX99" fmla="*/ 46713 w 12192000"/>
              <a:gd name="connsiteY99" fmla="*/ 3462986 h 3482342"/>
              <a:gd name="connsiteX100" fmla="*/ 2765 w 12192000"/>
              <a:gd name="connsiteY100" fmla="*/ 3480770 h 3482342"/>
              <a:gd name="connsiteX101" fmla="*/ 0 w 12192000"/>
              <a:gd name="connsiteY101" fmla="*/ 3482342 h 3482342"/>
              <a:gd name="connsiteX102" fmla="*/ 0 w 12192000"/>
              <a:gd name="connsiteY10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894610 w 12192000"/>
              <a:gd name="connsiteY73" fmla="*/ 2130684 h 3482342"/>
              <a:gd name="connsiteX74" fmla="*/ 5817682 w 12192000"/>
              <a:gd name="connsiteY74" fmla="*/ 2157358 h 3482342"/>
              <a:gd name="connsiteX75" fmla="*/ 5591469 w 12192000"/>
              <a:gd name="connsiteY75" fmla="*/ 2178389 h 3482342"/>
              <a:gd name="connsiteX76" fmla="*/ 5452860 w 12192000"/>
              <a:gd name="connsiteY76" fmla="*/ 2180085 h 3482342"/>
              <a:gd name="connsiteX77" fmla="*/ 5414282 w 12192000"/>
              <a:gd name="connsiteY77" fmla="*/ 2183070 h 3482342"/>
              <a:gd name="connsiteX78" fmla="*/ 5368369 w 12192000"/>
              <a:gd name="connsiteY78" fmla="*/ 2204272 h 3482342"/>
              <a:gd name="connsiteX79" fmla="*/ 5336354 w 12192000"/>
              <a:gd name="connsiteY79" fmla="*/ 2218920 h 3482342"/>
              <a:gd name="connsiteX80" fmla="*/ 5291263 w 12192000"/>
              <a:gd name="connsiteY80" fmla="*/ 2239182 h 3482342"/>
              <a:gd name="connsiteX81" fmla="*/ 5255152 w 12192000"/>
              <a:gd name="connsiteY81" fmla="*/ 2247164 h 3482342"/>
              <a:gd name="connsiteX82" fmla="*/ 5233796 w 12192000"/>
              <a:gd name="connsiteY82" fmla="*/ 2268260 h 3482342"/>
              <a:gd name="connsiteX83" fmla="*/ 5212786 w 12192000"/>
              <a:gd name="connsiteY83" fmla="*/ 2296592 h 3482342"/>
              <a:gd name="connsiteX84" fmla="*/ 5173523 w 12192000"/>
              <a:gd name="connsiteY84" fmla="*/ 2309057 h 3482342"/>
              <a:gd name="connsiteX85" fmla="*/ 5123830 w 12192000"/>
              <a:gd name="connsiteY85" fmla="*/ 2307070 h 3482342"/>
              <a:gd name="connsiteX86" fmla="*/ 5065426 w 12192000"/>
              <a:gd name="connsiteY86" fmla="*/ 2324076 h 3482342"/>
              <a:gd name="connsiteX87" fmla="*/ 4975908 w 12192000"/>
              <a:gd name="connsiteY87" fmla="*/ 2364128 h 3482342"/>
              <a:gd name="connsiteX88" fmla="*/ 4913723 w 12192000"/>
              <a:gd name="connsiteY88" fmla="*/ 2385265 h 3482342"/>
              <a:gd name="connsiteX89" fmla="*/ 4746485 w 12192000"/>
              <a:gd name="connsiteY89" fmla="*/ 2451769 h 3482342"/>
              <a:gd name="connsiteX90" fmla="*/ 4681588 w 12192000"/>
              <a:gd name="connsiteY90" fmla="*/ 2467494 h 3482342"/>
              <a:gd name="connsiteX91" fmla="*/ 1783655 w 12192000"/>
              <a:gd name="connsiteY91" fmla="*/ 3163860 h 3482342"/>
              <a:gd name="connsiteX92" fmla="*/ 1325955 w 12192000"/>
              <a:gd name="connsiteY92" fmla="*/ 3176692 h 3482342"/>
              <a:gd name="connsiteX93" fmla="*/ 1190384 w 12192000"/>
              <a:gd name="connsiteY93" fmla="*/ 3203504 h 3482342"/>
              <a:gd name="connsiteX94" fmla="*/ 1094537 w 12192000"/>
              <a:gd name="connsiteY94" fmla="*/ 3229469 h 3482342"/>
              <a:gd name="connsiteX95" fmla="*/ 779276 w 12192000"/>
              <a:gd name="connsiteY95" fmla="*/ 3327290 h 3482342"/>
              <a:gd name="connsiteX96" fmla="*/ 600378 w 12192000"/>
              <a:gd name="connsiteY96" fmla="*/ 3335250 h 3482342"/>
              <a:gd name="connsiteX97" fmla="*/ 493457 w 12192000"/>
              <a:gd name="connsiteY97" fmla="*/ 3365044 h 3482342"/>
              <a:gd name="connsiteX98" fmla="*/ 349402 w 12192000"/>
              <a:gd name="connsiteY98" fmla="*/ 3380897 h 3482342"/>
              <a:gd name="connsiteX99" fmla="*/ 192183 w 12192000"/>
              <a:gd name="connsiteY99" fmla="*/ 3460075 h 3482342"/>
              <a:gd name="connsiteX100" fmla="*/ 46713 w 12192000"/>
              <a:gd name="connsiteY100" fmla="*/ 3462986 h 3482342"/>
              <a:gd name="connsiteX101" fmla="*/ 2765 w 12192000"/>
              <a:gd name="connsiteY101" fmla="*/ 3480770 h 3482342"/>
              <a:gd name="connsiteX102" fmla="*/ 0 w 12192000"/>
              <a:gd name="connsiteY102" fmla="*/ 3482342 h 3482342"/>
              <a:gd name="connsiteX103" fmla="*/ 0 w 12192000"/>
              <a:gd name="connsiteY10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07916 w 12192000"/>
              <a:gd name="connsiteY72" fmla="*/ 2143752 h 3482342"/>
              <a:gd name="connsiteX73" fmla="*/ 5947131 w 12192000"/>
              <a:gd name="connsiteY73" fmla="*/ 2148310 h 3482342"/>
              <a:gd name="connsiteX74" fmla="*/ 5894610 w 12192000"/>
              <a:gd name="connsiteY74" fmla="*/ 2130684 h 3482342"/>
              <a:gd name="connsiteX75" fmla="*/ 5817682 w 12192000"/>
              <a:gd name="connsiteY75" fmla="*/ 2157358 h 3482342"/>
              <a:gd name="connsiteX76" fmla="*/ 5591469 w 12192000"/>
              <a:gd name="connsiteY76" fmla="*/ 2178389 h 3482342"/>
              <a:gd name="connsiteX77" fmla="*/ 5452860 w 12192000"/>
              <a:gd name="connsiteY77" fmla="*/ 2180085 h 3482342"/>
              <a:gd name="connsiteX78" fmla="*/ 5414282 w 12192000"/>
              <a:gd name="connsiteY78" fmla="*/ 2183070 h 3482342"/>
              <a:gd name="connsiteX79" fmla="*/ 5368369 w 12192000"/>
              <a:gd name="connsiteY79" fmla="*/ 2204272 h 3482342"/>
              <a:gd name="connsiteX80" fmla="*/ 5336354 w 12192000"/>
              <a:gd name="connsiteY80" fmla="*/ 2218920 h 3482342"/>
              <a:gd name="connsiteX81" fmla="*/ 5291263 w 12192000"/>
              <a:gd name="connsiteY81" fmla="*/ 2239182 h 3482342"/>
              <a:gd name="connsiteX82" fmla="*/ 5255152 w 12192000"/>
              <a:gd name="connsiteY82" fmla="*/ 2247164 h 3482342"/>
              <a:gd name="connsiteX83" fmla="*/ 5233796 w 12192000"/>
              <a:gd name="connsiteY83" fmla="*/ 2268260 h 3482342"/>
              <a:gd name="connsiteX84" fmla="*/ 5212786 w 12192000"/>
              <a:gd name="connsiteY84" fmla="*/ 2296592 h 3482342"/>
              <a:gd name="connsiteX85" fmla="*/ 5173523 w 12192000"/>
              <a:gd name="connsiteY85" fmla="*/ 2309057 h 3482342"/>
              <a:gd name="connsiteX86" fmla="*/ 5123830 w 12192000"/>
              <a:gd name="connsiteY86" fmla="*/ 2307070 h 3482342"/>
              <a:gd name="connsiteX87" fmla="*/ 5065426 w 12192000"/>
              <a:gd name="connsiteY87" fmla="*/ 2324076 h 3482342"/>
              <a:gd name="connsiteX88" fmla="*/ 4975908 w 12192000"/>
              <a:gd name="connsiteY88" fmla="*/ 2364128 h 3482342"/>
              <a:gd name="connsiteX89" fmla="*/ 4913723 w 12192000"/>
              <a:gd name="connsiteY89" fmla="*/ 2385265 h 3482342"/>
              <a:gd name="connsiteX90" fmla="*/ 4746485 w 12192000"/>
              <a:gd name="connsiteY90" fmla="*/ 2451769 h 3482342"/>
              <a:gd name="connsiteX91" fmla="*/ 4681588 w 12192000"/>
              <a:gd name="connsiteY91" fmla="*/ 2467494 h 3482342"/>
              <a:gd name="connsiteX92" fmla="*/ 1783655 w 12192000"/>
              <a:gd name="connsiteY92" fmla="*/ 3163860 h 3482342"/>
              <a:gd name="connsiteX93" fmla="*/ 1325955 w 12192000"/>
              <a:gd name="connsiteY93" fmla="*/ 3176692 h 3482342"/>
              <a:gd name="connsiteX94" fmla="*/ 1190384 w 12192000"/>
              <a:gd name="connsiteY94" fmla="*/ 3203504 h 3482342"/>
              <a:gd name="connsiteX95" fmla="*/ 1094537 w 12192000"/>
              <a:gd name="connsiteY95" fmla="*/ 3229469 h 3482342"/>
              <a:gd name="connsiteX96" fmla="*/ 779276 w 12192000"/>
              <a:gd name="connsiteY96" fmla="*/ 3327290 h 3482342"/>
              <a:gd name="connsiteX97" fmla="*/ 600378 w 12192000"/>
              <a:gd name="connsiteY97" fmla="*/ 3335250 h 3482342"/>
              <a:gd name="connsiteX98" fmla="*/ 493457 w 12192000"/>
              <a:gd name="connsiteY98" fmla="*/ 3365044 h 3482342"/>
              <a:gd name="connsiteX99" fmla="*/ 349402 w 12192000"/>
              <a:gd name="connsiteY99" fmla="*/ 3380897 h 3482342"/>
              <a:gd name="connsiteX100" fmla="*/ 192183 w 12192000"/>
              <a:gd name="connsiteY100" fmla="*/ 3460075 h 3482342"/>
              <a:gd name="connsiteX101" fmla="*/ 46713 w 12192000"/>
              <a:gd name="connsiteY101" fmla="*/ 3462986 h 3482342"/>
              <a:gd name="connsiteX102" fmla="*/ 2765 w 12192000"/>
              <a:gd name="connsiteY102" fmla="*/ 3480770 h 3482342"/>
              <a:gd name="connsiteX103" fmla="*/ 0 w 12192000"/>
              <a:gd name="connsiteY103" fmla="*/ 3482342 h 3482342"/>
              <a:gd name="connsiteX104" fmla="*/ 0 w 12192000"/>
              <a:gd name="connsiteY10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17682 w 12192000"/>
              <a:gd name="connsiteY76" fmla="*/ 2157358 h 3482342"/>
              <a:gd name="connsiteX77" fmla="*/ 5591469 w 12192000"/>
              <a:gd name="connsiteY77" fmla="*/ 2178389 h 3482342"/>
              <a:gd name="connsiteX78" fmla="*/ 5452860 w 12192000"/>
              <a:gd name="connsiteY78" fmla="*/ 2180085 h 3482342"/>
              <a:gd name="connsiteX79" fmla="*/ 5414282 w 12192000"/>
              <a:gd name="connsiteY79" fmla="*/ 2183070 h 3482342"/>
              <a:gd name="connsiteX80" fmla="*/ 5368369 w 12192000"/>
              <a:gd name="connsiteY80" fmla="*/ 2204272 h 3482342"/>
              <a:gd name="connsiteX81" fmla="*/ 5336354 w 12192000"/>
              <a:gd name="connsiteY81" fmla="*/ 2218920 h 3482342"/>
              <a:gd name="connsiteX82" fmla="*/ 5291263 w 12192000"/>
              <a:gd name="connsiteY82" fmla="*/ 2239182 h 3482342"/>
              <a:gd name="connsiteX83" fmla="*/ 5255152 w 12192000"/>
              <a:gd name="connsiteY83" fmla="*/ 2247164 h 3482342"/>
              <a:gd name="connsiteX84" fmla="*/ 5233796 w 12192000"/>
              <a:gd name="connsiteY84" fmla="*/ 2268260 h 3482342"/>
              <a:gd name="connsiteX85" fmla="*/ 5212786 w 12192000"/>
              <a:gd name="connsiteY85" fmla="*/ 2296592 h 3482342"/>
              <a:gd name="connsiteX86" fmla="*/ 5173523 w 12192000"/>
              <a:gd name="connsiteY86" fmla="*/ 2309057 h 3482342"/>
              <a:gd name="connsiteX87" fmla="*/ 5123830 w 12192000"/>
              <a:gd name="connsiteY87" fmla="*/ 2307070 h 3482342"/>
              <a:gd name="connsiteX88" fmla="*/ 5065426 w 12192000"/>
              <a:gd name="connsiteY88" fmla="*/ 2324076 h 3482342"/>
              <a:gd name="connsiteX89" fmla="*/ 4975908 w 12192000"/>
              <a:gd name="connsiteY89" fmla="*/ 2364128 h 3482342"/>
              <a:gd name="connsiteX90" fmla="*/ 4913723 w 12192000"/>
              <a:gd name="connsiteY90" fmla="*/ 2385265 h 3482342"/>
              <a:gd name="connsiteX91" fmla="*/ 4746485 w 12192000"/>
              <a:gd name="connsiteY91" fmla="*/ 2451769 h 3482342"/>
              <a:gd name="connsiteX92" fmla="*/ 4681588 w 12192000"/>
              <a:gd name="connsiteY92" fmla="*/ 2467494 h 3482342"/>
              <a:gd name="connsiteX93" fmla="*/ 1783655 w 12192000"/>
              <a:gd name="connsiteY93" fmla="*/ 3163860 h 3482342"/>
              <a:gd name="connsiteX94" fmla="*/ 1325955 w 12192000"/>
              <a:gd name="connsiteY94" fmla="*/ 3176692 h 3482342"/>
              <a:gd name="connsiteX95" fmla="*/ 1190384 w 12192000"/>
              <a:gd name="connsiteY95" fmla="*/ 3203504 h 3482342"/>
              <a:gd name="connsiteX96" fmla="*/ 1094537 w 12192000"/>
              <a:gd name="connsiteY96" fmla="*/ 3229469 h 3482342"/>
              <a:gd name="connsiteX97" fmla="*/ 779276 w 12192000"/>
              <a:gd name="connsiteY97" fmla="*/ 3327290 h 3482342"/>
              <a:gd name="connsiteX98" fmla="*/ 600378 w 12192000"/>
              <a:gd name="connsiteY98" fmla="*/ 3335250 h 3482342"/>
              <a:gd name="connsiteX99" fmla="*/ 493457 w 12192000"/>
              <a:gd name="connsiteY99" fmla="*/ 3365044 h 3482342"/>
              <a:gd name="connsiteX100" fmla="*/ 349402 w 12192000"/>
              <a:gd name="connsiteY100" fmla="*/ 3380897 h 3482342"/>
              <a:gd name="connsiteX101" fmla="*/ 192183 w 12192000"/>
              <a:gd name="connsiteY101" fmla="*/ 3460075 h 3482342"/>
              <a:gd name="connsiteX102" fmla="*/ 46713 w 12192000"/>
              <a:gd name="connsiteY102" fmla="*/ 3462986 h 3482342"/>
              <a:gd name="connsiteX103" fmla="*/ 2765 w 12192000"/>
              <a:gd name="connsiteY103" fmla="*/ 3480770 h 3482342"/>
              <a:gd name="connsiteX104" fmla="*/ 0 w 12192000"/>
              <a:gd name="connsiteY104" fmla="*/ 3482342 h 3482342"/>
              <a:gd name="connsiteX105" fmla="*/ 0 w 12192000"/>
              <a:gd name="connsiteY10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4610 w 12192000"/>
              <a:gd name="connsiteY75" fmla="*/ 2130684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591469 w 12192000"/>
              <a:gd name="connsiteY78" fmla="*/ 2178389 h 3482342"/>
              <a:gd name="connsiteX79" fmla="*/ 5452860 w 12192000"/>
              <a:gd name="connsiteY79" fmla="*/ 2180085 h 3482342"/>
              <a:gd name="connsiteX80" fmla="*/ 5414282 w 12192000"/>
              <a:gd name="connsiteY80" fmla="*/ 2183070 h 3482342"/>
              <a:gd name="connsiteX81" fmla="*/ 5368369 w 12192000"/>
              <a:gd name="connsiteY81" fmla="*/ 2204272 h 3482342"/>
              <a:gd name="connsiteX82" fmla="*/ 5336354 w 12192000"/>
              <a:gd name="connsiteY82" fmla="*/ 2218920 h 3482342"/>
              <a:gd name="connsiteX83" fmla="*/ 5291263 w 12192000"/>
              <a:gd name="connsiteY83" fmla="*/ 2239182 h 3482342"/>
              <a:gd name="connsiteX84" fmla="*/ 5255152 w 12192000"/>
              <a:gd name="connsiteY84" fmla="*/ 2247164 h 3482342"/>
              <a:gd name="connsiteX85" fmla="*/ 5233796 w 12192000"/>
              <a:gd name="connsiteY85" fmla="*/ 2268260 h 3482342"/>
              <a:gd name="connsiteX86" fmla="*/ 5212786 w 12192000"/>
              <a:gd name="connsiteY86" fmla="*/ 2296592 h 3482342"/>
              <a:gd name="connsiteX87" fmla="*/ 5173523 w 12192000"/>
              <a:gd name="connsiteY87" fmla="*/ 2309057 h 3482342"/>
              <a:gd name="connsiteX88" fmla="*/ 5123830 w 12192000"/>
              <a:gd name="connsiteY88" fmla="*/ 2307070 h 3482342"/>
              <a:gd name="connsiteX89" fmla="*/ 5065426 w 12192000"/>
              <a:gd name="connsiteY89" fmla="*/ 2324076 h 3482342"/>
              <a:gd name="connsiteX90" fmla="*/ 4975908 w 12192000"/>
              <a:gd name="connsiteY90" fmla="*/ 2364128 h 3482342"/>
              <a:gd name="connsiteX91" fmla="*/ 4913723 w 12192000"/>
              <a:gd name="connsiteY91" fmla="*/ 2385265 h 3482342"/>
              <a:gd name="connsiteX92" fmla="*/ 4746485 w 12192000"/>
              <a:gd name="connsiteY92" fmla="*/ 2451769 h 3482342"/>
              <a:gd name="connsiteX93" fmla="*/ 4681588 w 12192000"/>
              <a:gd name="connsiteY93" fmla="*/ 2467494 h 3482342"/>
              <a:gd name="connsiteX94" fmla="*/ 1783655 w 12192000"/>
              <a:gd name="connsiteY94" fmla="*/ 3163860 h 3482342"/>
              <a:gd name="connsiteX95" fmla="*/ 1325955 w 12192000"/>
              <a:gd name="connsiteY95" fmla="*/ 3176692 h 3482342"/>
              <a:gd name="connsiteX96" fmla="*/ 1190384 w 12192000"/>
              <a:gd name="connsiteY96" fmla="*/ 3203504 h 3482342"/>
              <a:gd name="connsiteX97" fmla="*/ 1094537 w 12192000"/>
              <a:gd name="connsiteY97" fmla="*/ 3229469 h 3482342"/>
              <a:gd name="connsiteX98" fmla="*/ 779276 w 12192000"/>
              <a:gd name="connsiteY98" fmla="*/ 3327290 h 3482342"/>
              <a:gd name="connsiteX99" fmla="*/ 600378 w 12192000"/>
              <a:gd name="connsiteY99" fmla="*/ 3335250 h 3482342"/>
              <a:gd name="connsiteX100" fmla="*/ 493457 w 12192000"/>
              <a:gd name="connsiteY100" fmla="*/ 3365044 h 3482342"/>
              <a:gd name="connsiteX101" fmla="*/ 349402 w 12192000"/>
              <a:gd name="connsiteY101" fmla="*/ 3380897 h 3482342"/>
              <a:gd name="connsiteX102" fmla="*/ 192183 w 12192000"/>
              <a:gd name="connsiteY102" fmla="*/ 3460075 h 3482342"/>
              <a:gd name="connsiteX103" fmla="*/ 46713 w 12192000"/>
              <a:gd name="connsiteY103" fmla="*/ 3462986 h 3482342"/>
              <a:gd name="connsiteX104" fmla="*/ 2765 w 12192000"/>
              <a:gd name="connsiteY104" fmla="*/ 3480770 h 3482342"/>
              <a:gd name="connsiteX105" fmla="*/ 0 w 12192000"/>
              <a:gd name="connsiteY105" fmla="*/ 3482342 h 3482342"/>
              <a:gd name="connsiteX106" fmla="*/ 0 w 12192000"/>
              <a:gd name="connsiteY10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444344 w 12192000"/>
              <a:gd name="connsiteY67" fmla="*/ 1969663 h 3482342"/>
              <a:gd name="connsiteX68" fmla="*/ 6333446 w 12192000"/>
              <a:gd name="connsiteY68" fmla="*/ 1997163 h 3482342"/>
              <a:gd name="connsiteX69" fmla="*/ 6294933 w 12192000"/>
              <a:gd name="connsiteY69" fmla="*/ 2019412 h 3482342"/>
              <a:gd name="connsiteX70" fmla="*/ 6238719 w 12192000"/>
              <a:gd name="connsiteY70" fmla="*/ 2042547 h 3482342"/>
              <a:gd name="connsiteX71" fmla="*/ 6142310 w 12192000"/>
              <a:gd name="connsiteY71" fmla="*/ 2092510 h 3482342"/>
              <a:gd name="connsiteX72" fmla="*/ 6056576 w 12192000"/>
              <a:gd name="connsiteY72" fmla="*/ 2134188 h 3482342"/>
              <a:gd name="connsiteX73" fmla="*/ 6007916 w 12192000"/>
              <a:gd name="connsiteY73" fmla="*/ 2143752 h 3482342"/>
              <a:gd name="connsiteX74" fmla="*/ 5947131 w 12192000"/>
              <a:gd name="connsiteY74" fmla="*/ 2148310 h 3482342"/>
              <a:gd name="connsiteX75" fmla="*/ 5898141 w 12192000"/>
              <a:gd name="connsiteY75" fmla="*/ 2144806 h 3482342"/>
              <a:gd name="connsiteX76" fmla="*/ 5855337 w 12192000"/>
              <a:gd name="connsiteY76" fmla="*/ 2137719 h 3482342"/>
              <a:gd name="connsiteX77" fmla="*/ 5817682 w 12192000"/>
              <a:gd name="connsiteY77" fmla="*/ 2157358 h 3482342"/>
              <a:gd name="connsiteX78" fmla="*/ 5735300 w 12192000"/>
              <a:gd name="connsiteY78" fmla="*/ 2158902 h 3482342"/>
              <a:gd name="connsiteX79" fmla="*/ 5591469 w 12192000"/>
              <a:gd name="connsiteY79" fmla="*/ 2178389 h 3482342"/>
              <a:gd name="connsiteX80" fmla="*/ 5452860 w 12192000"/>
              <a:gd name="connsiteY80" fmla="*/ 2180085 h 3482342"/>
              <a:gd name="connsiteX81" fmla="*/ 5414282 w 12192000"/>
              <a:gd name="connsiteY81" fmla="*/ 2183070 h 3482342"/>
              <a:gd name="connsiteX82" fmla="*/ 5368369 w 12192000"/>
              <a:gd name="connsiteY82" fmla="*/ 2204272 h 3482342"/>
              <a:gd name="connsiteX83" fmla="*/ 5336354 w 12192000"/>
              <a:gd name="connsiteY83" fmla="*/ 2218920 h 3482342"/>
              <a:gd name="connsiteX84" fmla="*/ 5291263 w 12192000"/>
              <a:gd name="connsiteY84" fmla="*/ 2239182 h 3482342"/>
              <a:gd name="connsiteX85" fmla="*/ 5255152 w 12192000"/>
              <a:gd name="connsiteY85" fmla="*/ 2247164 h 3482342"/>
              <a:gd name="connsiteX86" fmla="*/ 5233796 w 12192000"/>
              <a:gd name="connsiteY86" fmla="*/ 2268260 h 3482342"/>
              <a:gd name="connsiteX87" fmla="*/ 5212786 w 12192000"/>
              <a:gd name="connsiteY87" fmla="*/ 2296592 h 3482342"/>
              <a:gd name="connsiteX88" fmla="*/ 5173523 w 12192000"/>
              <a:gd name="connsiteY88" fmla="*/ 2309057 h 3482342"/>
              <a:gd name="connsiteX89" fmla="*/ 5123830 w 12192000"/>
              <a:gd name="connsiteY89" fmla="*/ 2307070 h 3482342"/>
              <a:gd name="connsiteX90" fmla="*/ 5065426 w 12192000"/>
              <a:gd name="connsiteY90" fmla="*/ 2324076 h 3482342"/>
              <a:gd name="connsiteX91" fmla="*/ 4975908 w 12192000"/>
              <a:gd name="connsiteY91" fmla="*/ 2364128 h 3482342"/>
              <a:gd name="connsiteX92" fmla="*/ 4913723 w 12192000"/>
              <a:gd name="connsiteY92" fmla="*/ 2385265 h 3482342"/>
              <a:gd name="connsiteX93" fmla="*/ 4746485 w 12192000"/>
              <a:gd name="connsiteY93" fmla="*/ 2451769 h 3482342"/>
              <a:gd name="connsiteX94" fmla="*/ 4681588 w 12192000"/>
              <a:gd name="connsiteY94" fmla="*/ 2467494 h 3482342"/>
              <a:gd name="connsiteX95" fmla="*/ 1783655 w 12192000"/>
              <a:gd name="connsiteY95" fmla="*/ 3163860 h 3482342"/>
              <a:gd name="connsiteX96" fmla="*/ 1325955 w 12192000"/>
              <a:gd name="connsiteY96" fmla="*/ 3176692 h 3482342"/>
              <a:gd name="connsiteX97" fmla="*/ 1190384 w 12192000"/>
              <a:gd name="connsiteY97" fmla="*/ 3203504 h 3482342"/>
              <a:gd name="connsiteX98" fmla="*/ 1094537 w 12192000"/>
              <a:gd name="connsiteY98" fmla="*/ 3229469 h 3482342"/>
              <a:gd name="connsiteX99" fmla="*/ 779276 w 12192000"/>
              <a:gd name="connsiteY99" fmla="*/ 3327290 h 3482342"/>
              <a:gd name="connsiteX100" fmla="*/ 600378 w 12192000"/>
              <a:gd name="connsiteY100" fmla="*/ 3335250 h 3482342"/>
              <a:gd name="connsiteX101" fmla="*/ 493457 w 12192000"/>
              <a:gd name="connsiteY101" fmla="*/ 3365044 h 3482342"/>
              <a:gd name="connsiteX102" fmla="*/ 349402 w 12192000"/>
              <a:gd name="connsiteY102" fmla="*/ 3380897 h 3482342"/>
              <a:gd name="connsiteX103" fmla="*/ 192183 w 12192000"/>
              <a:gd name="connsiteY103" fmla="*/ 3460075 h 3482342"/>
              <a:gd name="connsiteX104" fmla="*/ 46713 w 12192000"/>
              <a:gd name="connsiteY104" fmla="*/ 3462986 h 3482342"/>
              <a:gd name="connsiteX105" fmla="*/ 2765 w 12192000"/>
              <a:gd name="connsiteY105" fmla="*/ 3480770 h 3482342"/>
              <a:gd name="connsiteX106" fmla="*/ 0 w 12192000"/>
              <a:gd name="connsiteY106" fmla="*/ 3482342 h 3482342"/>
              <a:gd name="connsiteX107" fmla="*/ 0 w 12192000"/>
              <a:gd name="connsiteY10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333446 w 12192000"/>
              <a:gd name="connsiteY69" fmla="*/ 1997163 h 3482342"/>
              <a:gd name="connsiteX70" fmla="*/ 6294933 w 12192000"/>
              <a:gd name="connsiteY70" fmla="*/ 2019412 h 3482342"/>
              <a:gd name="connsiteX71" fmla="*/ 6238719 w 12192000"/>
              <a:gd name="connsiteY71" fmla="*/ 2042547 h 3482342"/>
              <a:gd name="connsiteX72" fmla="*/ 6142310 w 12192000"/>
              <a:gd name="connsiteY72" fmla="*/ 2092510 h 3482342"/>
              <a:gd name="connsiteX73" fmla="*/ 6056576 w 12192000"/>
              <a:gd name="connsiteY73" fmla="*/ 2134188 h 3482342"/>
              <a:gd name="connsiteX74" fmla="*/ 6007916 w 12192000"/>
              <a:gd name="connsiteY74" fmla="*/ 2143752 h 3482342"/>
              <a:gd name="connsiteX75" fmla="*/ 5947131 w 12192000"/>
              <a:gd name="connsiteY75" fmla="*/ 2148310 h 3482342"/>
              <a:gd name="connsiteX76" fmla="*/ 5898141 w 12192000"/>
              <a:gd name="connsiteY76" fmla="*/ 2144806 h 3482342"/>
              <a:gd name="connsiteX77" fmla="*/ 5855337 w 12192000"/>
              <a:gd name="connsiteY77" fmla="*/ 2137719 h 3482342"/>
              <a:gd name="connsiteX78" fmla="*/ 5817682 w 12192000"/>
              <a:gd name="connsiteY78" fmla="*/ 2157358 h 3482342"/>
              <a:gd name="connsiteX79" fmla="*/ 5735300 w 12192000"/>
              <a:gd name="connsiteY79" fmla="*/ 2158902 h 3482342"/>
              <a:gd name="connsiteX80" fmla="*/ 5591469 w 12192000"/>
              <a:gd name="connsiteY80" fmla="*/ 2178389 h 3482342"/>
              <a:gd name="connsiteX81" fmla="*/ 5452860 w 12192000"/>
              <a:gd name="connsiteY81" fmla="*/ 2180085 h 3482342"/>
              <a:gd name="connsiteX82" fmla="*/ 5414282 w 12192000"/>
              <a:gd name="connsiteY82" fmla="*/ 2183070 h 3482342"/>
              <a:gd name="connsiteX83" fmla="*/ 5368369 w 12192000"/>
              <a:gd name="connsiteY83" fmla="*/ 2204272 h 3482342"/>
              <a:gd name="connsiteX84" fmla="*/ 5336354 w 12192000"/>
              <a:gd name="connsiteY84" fmla="*/ 2218920 h 3482342"/>
              <a:gd name="connsiteX85" fmla="*/ 5291263 w 12192000"/>
              <a:gd name="connsiteY85" fmla="*/ 2239182 h 3482342"/>
              <a:gd name="connsiteX86" fmla="*/ 5255152 w 12192000"/>
              <a:gd name="connsiteY86" fmla="*/ 2247164 h 3482342"/>
              <a:gd name="connsiteX87" fmla="*/ 5233796 w 12192000"/>
              <a:gd name="connsiteY87" fmla="*/ 2268260 h 3482342"/>
              <a:gd name="connsiteX88" fmla="*/ 5212786 w 12192000"/>
              <a:gd name="connsiteY88" fmla="*/ 2296592 h 3482342"/>
              <a:gd name="connsiteX89" fmla="*/ 5173523 w 12192000"/>
              <a:gd name="connsiteY89" fmla="*/ 2309057 h 3482342"/>
              <a:gd name="connsiteX90" fmla="*/ 5123830 w 12192000"/>
              <a:gd name="connsiteY90" fmla="*/ 2307070 h 3482342"/>
              <a:gd name="connsiteX91" fmla="*/ 5065426 w 12192000"/>
              <a:gd name="connsiteY91" fmla="*/ 2324076 h 3482342"/>
              <a:gd name="connsiteX92" fmla="*/ 4975908 w 12192000"/>
              <a:gd name="connsiteY92" fmla="*/ 2364128 h 3482342"/>
              <a:gd name="connsiteX93" fmla="*/ 4913723 w 12192000"/>
              <a:gd name="connsiteY93" fmla="*/ 2385265 h 3482342"/>
              <a:gd name="connsiteX94" fmla="*/ 4746485 w 12192000"/>
              <a:gd name="connsiteY94" fmla="*/ 2451769 h 3482342"/>
              <a:gd name="connsiteX95" fmla="*/ 4681588 w 12192000"/>
              <a:gd name="connsiteY95" fmla="*/ 2467494 h 3482342"/>
              <a:gd name="connsiteX96" fmla="*/ 1783655 w 12192000"/>
              <a:gd name="connsiteY96" fmla="*/ 3163860 h 3482342"/>
              <a:gd name="connsiteX97" fmla="*/ 1325955 w 12192000"/>
              <a:gd name="connsiteY97" fmla="*/ 3176692 h 3482342"/>
              <a:gd name="connsiteX98" fmla="*/ 1190384 w 12192000"/>
              <a:gd name="connsiteY98" fmla="*/ 3203504 h 3482342"/>
              <a:gd name="connsiteX99" fmla="*/ 1094537 w 12192000"/>
              <a:gd name="connsiteY99" fmla="*/ 3229469 h 3482342"/>
              <a:gd name="connsiteX100" fmla="*/ 779276 w 12192000"/>
              <a:gd name="connsiteY100" fmla="*/ 3327290 h 3482342"/>
              <a:gd name="connsiteX101" fmla="*/ 600378 w 12192000"/>
              <a:gd name="connsiteY101" fmla="*/ 3335250 h 3482342"/>
              <a:gd name="connsiteX102" fmla="*/ 493457 w 12192000"/>
              <a:gd name="connsiteY102" fmla="*/ 3365044 h 3482342"/>
              <a:gd name="connsiteX103" fmla="*/ 349402 w 12192000"/>
              <a:gd name="connsiteY103" fmla="*/ 3380897 h 3482342"/>
              <a:gd name="connsiteX104" fmla="*/ 192183 w 12192000"/>
              <a:gd name="connsiteY104" fmla="*/ 3460075 h 3482342"/>
              <a:gd name="connsiteX105" fmla="*/ 46713 w 12192000"/>
              <a:gd name="connsiteY105" fmla="*/ 3462986 h 3482342"/>
              <a:gd name="connsiteX106" fmla="*/ 2765 w 12192000"/>
              <a:gd name="connsiteY106" fmla="*/ 3480770 h 3482342"/>
              <a:gd name="connsiteX107" fmla="*/ 0 w 12192000"/>
              <a:gd name="connsiteY107" fmla="*/ 3482342 h 3482342"/>
              <a:gd name="connsiteX108" fmla="*/ 0 w 12192000"/>
              <a:gd name="connsiteY10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42310 w 12192000"/>
              <a:gd name="connsiteY73" fmla="*/ 2092510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38780 w 12192000"/>
              <a:gd name="connsiteY73" fmla="*/ 2081918 h 3482342"/>
              <a:gd name="connsiteX74" fmla="*/ 6056576 w 12192000"/>
              <a:gd name="connsiteY74" fmla="*/ 2134188 h 3482342"/>
              <a:gd name="connsiteX75" fmla="*/ 6007916 w 12192000"/>
              <a:gd name="connsiteY75" fmla="*/ 2143752 h 3482342"/>
              <a:gd name="connsiteX76" fmla="*/ 5947131 w 12192000"/>
              <a:gd name="connsiteY76" fmla="*/ 2148310 h 3482342"/>
              <a:gd name="connsiteX77" fmla="*/ 5898141 w 12192000"/>
              <a:gd name="connsiteY77" fmla="*/ 2144806 h 3482342"/>
              <a:gd name="connsiteX78" fmla="*/ 5855337 w 12192000"/>
              <a:gd name="connsiteY78" fmla="*/ 2137719 h 3482342"/>
              <a:gd name="connsiteX79" fmla="*/ 5817682 w 12192000"/>
              <a:gd name="connsiteY79" fmla="*/ 2157358 h 3482342"/>
              <a:gd name="connsiteX80" fmla="*/ 5735300 w 12192000"/>
              <a:gd name="connsiteY80" fmla="*/ 2158902 h 3482342"/>
              <a:gd name="connsiteX81" fmla="*/ 5591469 w 12192000"/>
              <a:gd name="connsiteY81" fmla="*/ 2178389 h 3482342"/>
              <a:gd name="connsiteX82" fmla="*/ 5452860 w 12192000"/>
              <a:gd name="connsiteY82" fmla="*/ 2180085 h 3482342"/>
              <a:gd name="connsiteX83" fmla="*/ 5414282 w 12192000"/>
              <a:gd name="connsiteY83" fmla="*/ 2183070 h 3482342"/>
              <a:gd name="connsiteX84" fmla="*/ 5368369 w 12192000"/>
              <a:gd name="connsiteY84" fmla="*/ 2204272 h 3482342"/>
              <a:gd name="connsiteX85" fmla="*/ 5336354 w 12192000"/>
              <a:gd name="connsiteY85" fmla="*/ 2218920 h 3482342"/>
              <a:gd name="connsiteX86" fmla="*/ 5291263 w 12192000"/>
              <a:gd name="connsiteY86" fmla="*/ 2239182 h 3482342"/>
              <a:gd name="connsiteX87" fmla="*/ 5255152 w 12192000"/>
              <a:gd name="connsiteY87" fmla="*/ 2247164 h 3482342"/>
              <a:gd name="connsiteX88" fmla="*/ 5233796 w 12192000"/>
              <a:gd name="connsiteY88" fmla="*/ 2268260 h 3482342"/>
              <a:gd name="connsiteX89" fmla="*/ 5212786 w 12192000"/>
              <a:gd name="connsiteY89" fmla="*/ 2296592 h 3482342"/>
              <a:gd name="connsiteX90" fmla="*/ 5173523 w 12192000"/>
              <a:gd name="connsiteY90" fmla="*/ 2309057 h 3482342"/>
              <a:gd name="connsiteX91" fmla="*/ 5123830 w 12192000"/>
              <a:gd name="connsiteY91" fmla="*/ 2307070 h 3482342"/>
              <a:gd name="connsiteX92" fmla="*/ 5065426 w 12192000"/>
              <a:gd name="connsiteY92" fmla="*/ 2324076 h 3482342"/>
              <a:gd name="connsiteX93" fmla="*/ 4975908 w 12192000"/>
              <a:gd name="connsiteY93" fmla="*/ 2364128 h 3482342"/>
              <a:gd name="connsiteX94" fmla="*/ 4913723 w 12192000"/>
              <a:gd name="connsiteY94" fmla="*/ 2385265 h 3482342"/>
              <a:gd name="connsiteX95" fmla="*/ 4746485 w 12192000"/>
              <a:gd name="connsiteY95" fmla="*/ 2451769 h 3482342"/>
              <a:gd name="connsiteX96" fmla="*/ 4681588 w 12192000"/>
              <a:gd name="connsiteY96" fmla="*/ 2467494 h 3482342"/>
              <a:gd name="connsiteX97" fmla="*/ 1783655 w 12192000"/>
              <a:gd name="connsiteY97" fmla="*/ 3163860 h 3482342"/>
              <a:gd name="connsiteX98" fmla="*/ 1325955 w 12192000"/>
              <a:gd name="connsiteY98" fmla="*/ 3176692 h 3482342"/>
              <a:gd name="connsiteX99" fmla="*/ 1190384 w 12192000"/>
              <a:gd name="connsiteY99" fmla="*/ 3203504 h 3482342"/>
              <a:gd name="connsiteX100" fmla="*/ 1094537 w 12192000"/>
              <a:gd name="connsiteY100" fmla="*/ 3229469 h 3482342"/>
              <a:gd name="connsiteX101" fmla="*/ 779276 w 12192000"/>
              <a:gd name="connsiteY101" fmla="*/ 3327290 h 3482342"/>
              <a:gd name="connsiteX102" fmla="*/ 600378 w 12192000"/>
              <a:gd name="connsiteY102" fmla="*/ 3335250 h 3482342"/>
              <a:gd name="connsiteX103" fmla="*/ 493457 w 12192000"/>
              <a:gd name="connsiteY103" fmla="*/ 3365044 h 3482342"/>
              <a:gd name="connsiteX104" fmla="*/ 349402 w 12192000"/>
              <a:gd name="connsiteY104" fmla="*/ 3380897 h 3482342"/>
              <a:gd name="connsiteX105" fmla="*/ 192183 w 12192000"/>
              <a:gd name="connsiteY105" fmla="*/ 3460075 h 3482342"/>
              <a:gd name="connsiteX106" fmla="*/ 46713 w 12192000"/>
              <a:gd name="connsiteY106" fmla="*/ 3462986 h 3482342"/>
              <a:gd name="connsiteX107" fmla="*/ 2765 w 12192000"/>
              <a:gd name="connsiteY107" fmla="*/ 3480770 h 3482342"/>
              <a:gd name="connsiteX108" fmla="*/ 0 w 12192000"/>
              <a:gd name="connsiteY108" fmla="*/ 3482342 h 3482342"/>
              <a:gd name="connsiteX109" fmla="*/ 0 w 12192000"/>
              <a:gd name="connsiteY10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056576 w 12192000"/>
              <a:gd name="connsiteY75" fmla="*/ 2134188 h 3482342"/>
              <a:gd name="connsiteX76" fmla="*/ 6007916 w 12192000"/>
              <a:gd name="connsiteY76" fmla="*/ 2143752 h 3482342"/>
              <a:gd name="connsiteX77" fmla="*/ 5947131 w 12192000"/>
              <a:gd name="connsiteY77" fmla="*/ 2148310 h 3482342"/>
              <a:gd name="connsiteX78" fmla="*/ 5898141 w 12192000"/>
              <a:gd name="connsiteY78" fmla="*/ 2144806 h 3482342"/>
              <a:gd name="connsiteX79" fmla="*/ 5855337 w 12192000"/>
              <a:gd name="connsiteY79" fmla="*/ 2137719 h 3482342"/>
              <a:gd name="connsiteX80" fmla="*/ 5817682 w 12192000"/>
              <a:gd name="connsiteY80" fmla="*/ 2157358 h 3482342"/>
              <a:gd name="connsiteX81" fmla="*/ 5735300 w 12192000"/>
              <a:gd name="connsiteY81" fmla="*/ 2158902 h 3482342"/>
              <a:gd name="connsiteX82" fmla="*/ 5591469 w 12192000"/>
              <a:gd name="connsiteY82" fmla="*/ 2178389 h 3482342"/>
              <a:gd name="connsiteX83" fmla="*/ 5452860 w 12192000"/>
              <a:gd name="connsiteY83" fmla="*/ 2180085 h 3482342"/>
              <a:gd name="connsiteX84" fmla="*/ 5414282 w 12192000"/>
              <a:gd name="connsiteY84" fmla="*/ 2183070 h 3482342"/>
              <a:gd name="connsiteX85" fmla="*/ 5368369 w 12192000"/>
              <a:gd name="connsiteY85" fmla="*/ 2204272 h 3482342"/>
              <a:gd name="connsiteX86" fmla="*/ 5336354 w 12192000"/>
              <a:gd name="connsiteY86" fmla="*/ 2218920 h 3482342"/>
              <a:gd name="connsiteX87" fmla="*/ 5291263 w 12192000"/>
              <a:gd name="connsiteY87" fmla="*/ 2239182 h 3482342"/>
              <a:gd name="connsiteX88" fmla="*/ 5255152 w 12192000"/>
              <a:gd name="connsiteY88" fmla="*/ 2247164 h 3482342"/>
              <a:gd name="connsiteX89" fmla="*/ 5233796 w 12192000"/>
              <a:gd name="connsiteY89" fmla="*/ 2268260 h 3482342"/>
              <a:gd name="connsiteX90" fmla="*/ 5212786 w 12192000"/>
              <a:gd name="connsiteY90" fmla="*/ 2296592 h 3482342"/>
              <a:gd name="connsiteX91" fmla="*/ 5173523 w 12192000"/>
              <a:gd name="connsiteY91" fmla="*/ 2309057 h 3482342"/>
              <a:gd name="connsiteX92" fmla="*/ 5123830 w 12192000"/>
              <a:gd name="connsiteY92" fmla="*/ 2307070 h 3482342"/>
              <a:gd name="connsiteX93" fmla="*/ 5065426 w 12192000"/>
              <a:gd name="connsiteY93" fmla="*/ 2324076 h 3482342"/>
              <a:gd name="connsiteX94" fmla="*/ 4975908 w 12192000"/>
              <a:gd name="connsiteY94" fmla="*/ 2364128 h 3482342"/>
              <a:gd name="connsiteX95" fmla="*/ 4913723 w 12192000"/>
              <a:gd name="connsiteY95" fmla="*/ 2385265 h 3482342"/>
              <a:gd name="connsiteX96" fmla="*/ 4746485 w 12192000"/>
              <a:gd name="connsiteY96" fmla="*/ 2451769 h 3482342"/>
              <a:gd name="connsiteX97" fmla="*/ 4681588 w 12192000"/>
              <a:gd name="connsiteY97" fmla="*/ 2467494 h 3482342"/>
              <a:gd name="connsiteX98" fmla="*/ 1783655 w 12192000"/>
              <a:gd name="connsiteY98" fmla="*/ 3163860 h 3482342"/>
              <a:gd name="connsiteX99" fmla="*/ 1325955 w 12192000"/>
              <a:gd name="connsiteY99" fmla="*/ 3176692 h 3482342"/>
              <a:gd name="connsiteX100" fmla="*/ 1190384 w 12192000"/>
              <a:gd name="connsiteY100" fmla="*/ 3203504 h 3482342"/>
              <a:gd name="connsiteX101" fmla="*/ 1094537 w 12192000"/>
              <a:gd name="connsiteY101" fmla="*/ 3229469 h 3482342"/>
              <a:gd name="connsiteX102" fmla="*/ 779276 w 12192000"/>
              <a:gd name="connsiteY102" fmla="*/ 3327290 h 3482342"/>
              <a:gd name="connsiteX103" fmla="*/ 600378 w 12192000"/>
              <a:gd name="connsiteY103" fmla="*/ 3335250 h 3482342"/>
              <a:gd name="connsiteX104" fmla="*/ 493457 w 12192000"/>
              <a:gd name="connsiteY104" fmla="*/ 3365044 h 3482342"/>
              <a:gd name="connsiteX105" fmla="*/ 349402 w 12192000"/>
              <a:gd name="connsiteY105" fmla="*/ 3380897 h 3482342"/>
              <a:gd name="connsiteX106" fmla="*/ 192183 w 12192000"/>
              <a:gd name="connsiteY106" fmla="*/ 3460075 h 3482342"/>
              <a:gd name="connsiteX107" fmla="*/ 46713 w 12192000"/>
              <a:gd name="connsiteY107" fmla="*/ 3462986 h 3482342"/>
              <a:gd name="connsiteX108" fmla="*/ 2765 w 12192000"/>
              <a:gd name="connsiteY108" fmla="*/ 3480770 h 3482342"/>
              <a:gd name="connsiteX109" fmla="*/ 0 w 12192000"/>
              <a:gd name="connsiteY109" fmla="*/ 3482342 h 3482342"/>
              <a:gd name="connsiteX110" fmla="*/ 0 w 12192000"/>
              <a:gd name="connsiteY11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34188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6007916 w 12192000"/>
              <a:gd name="connsiteY77" fmla="*/ 2143752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7131 w 12192000"/>
              <a:gd name="connsiteY78" fmla="*/ 2148310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452860 w 12192000"/>
              <a:gd name="connsiteY84" fmla="*/ 2180085 h 3482342"/>
              <a:gd name="connsiteX85" fmla="*/ 5414282 w 12192000"/>
              <a:gd name="connsiteY85" fmla="*/ 2183070 h 3482342"/>
              <a:gd name="connsiteX86" fmla="*/ 5368369 w 12192000"/>
              <a:gd name="connsiteY86" fmla="*/ 2204272 h 3482342"/>
              <a:gd name="connsiteX87" fmla="*/ 5336354 w 12192000"/>
              <a:gd name="connsiteY87" fmla="*/ 2218920 h 3482342"/>
              <a:gd name="connsiteX88" fmla="*/ 5291263 w 12192000"/>
              <a:gd name="connsiteY88" fmla="*/ 2239182 h 3482342"/>
              <a:gd name="connsiteX89" fmla="*/ 5255152 w 12192000"/>
              <a:gd name="connsiteY89" fmla="*/ 2247164 h 3482342"/>
              <a:gd name="connsiteX90" fmla="*/ 5233796 w 12192000"/>
              <a:gd name="connsiteY90" fmla="*/ 2268260 h 3482342"/>
              <a:gd name="connsiteX91" fmla="*/ 5212786 w 12192000"/>
              <a:gd name="connsiteY91" fmla="*/ 2296592 h 3482342"/>
              <a:gd name="connsiteX92" fmla="*/ 5173523 w 12192000"/>
              <a:gd name="connsiteY92" fmla="*/ 2309057 h 3482342"/>
              <a:gd name="connsiteX93" fmla="*/ 5123830 w 12192000"/>
              <a:gd name="connsiteY93" fmla="*/ 2307070 h 3482342"/>
              <a:gd name="connsiteX94" fmla="*/ 5065426 w 12192000"/>
              <a:gd name="connsiteY94" fmla="*/ 2324076 h 3482342"/>
              <a:gd name="connsiteX95" fmla="*/ 4975908 w 12192000"/>
              <a:gd name="connsiteY95" fmla="*/ 2364128 h 3482342"/>
              <a:gd name="connsiteX96" fmla="*/ 4913723 w 12192000"/>
              <a:gd name="connsiteY96" fmla="*/ 2385265 h 3482342"/>
              <a:gd name="connsiteX97" fmla="*/ 4746485 w 12192000"/>
              <a:gd name="connsiteY97" fmla="*/ 2451769 h 3482342"/>
              <a:gd name="connsiteX98" fmla="*/ 4681588 w 12192000"/>
              <a:gd name="connsiteY98" fmla="*/ 2467494 h 3482342"/>
              <a:gd name="connsiteX99" fmla="*/ 1783655 w 12192000"/>
              <a:gd name="connsiteY99" fmla="*/ 3163860 h 3482342"/>
              <a:gd name="connsiteX100" fmla="*/ 1325955 w 12192000"/>
              <a:gd name="connsiteY100" fmla="*/ 3176692 h 3482342"/>
              <a:gd name="connsiteX101" fmla="*/ 1190384 w 12192000"/>
              <a:gd name="connsiteY101" fmla="*/ 3203504 h 3482342"/>
              <a:gd name="connsiteX102" fmla="*/ 1094537 w 12192000"/>
              <a:gd name="connsiteY102" fmla="*/ 3229469 h 3482342"/>
              <a:gd name="connsiteX103" fmla="*/ 779276 w 12192000"/>
              <a:gd name="connsiteY103" fmla="*/ 3327290 h 3482342"/>
              <a:gd name="connsiteX104" fmla="*/ 600378 w 12192000"/>
              <a:gd name="connsiteY104" fmla="*/ 3335250 h 3482342"/>
              <a:gd name="connsiteX105" fmla="*/ 493457 w 12192000"/>
              <a:gd name="connsiteY105" fmla="*/ 3365044 h 3482342"/>
              <a:gd name="connsiteX106" fmla="*/ 349402 w 12192000"/>
              <a:gd name="connsiteY106" fmla="*/ 3380897 h 3482342"/>
              <a:gd name="connsiteX107" fmla="*/ 192183 w 12192000"/>
              <a:gd name="connsiteY107" fmla="*/ 3460075 h 3482342"/>
              <a:gd name="connsiteX108" fmla="*/ 46713 w 12192000"/>
              <a:gd name="connsiteY108" fmla="*/ 3462986 h 3482342"/>
              <a:gd name="connsiteX109" fmla="*/ 2765 w 12192000"/>
              <a:gd name="connsiteY109" fmla="*/ 3480770 h 3482342"/>
              <a:gd name="connsiteX110" fmla="*/ 0 w 12192000"/>
              <a:gd name="connsiteY110" fmla="*/ 3482342 h 3482342"/>
              <a:gd name="connsiteX111" fmla="*/ 0 w 12192000"/>
              <a:gd name="connsiteY11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15658 w 12192000"/>
              <a:gd name="connsiteY21" fmla="*/ 1287849 h 3482342"/>
              <a:gd name="connsiteX22" fmla="*/ 10679906 w 12192000"/>
              <a:gd name="connsiteY22" fmla="*/ 1324988 h 3482342"/>
              <a:gd name="connsiteX23" fmla="*/ 10636304 w 12192000"/>
              <a:gd name="connsiteY23" fmla="*/ 1317928 h 3482342"/>
              <a:gd name="connsiteX24" fmla="*/ 10573203 w 12192000"/>
              <a:gd name="connsiteY24" fmla="*/ 1351996 h 3482342"/>
              <a:gd name="connsiteX25" fmla="*/ 10513263 w 12192000"/>
              <a:gd name="connsiteY25" fmla="*/ 1350756 h 3482342"/>
              <a:gd name="connsiteX26" fmla="*/ 10464012 w 12192000"/>
              <a:gd name="connsiteY26" fmla="*/ 1391778 h 3482342"/>
              <a:gd name="connsiteX27" fmla="*/ 10405409 w 12192000"/>
              <a:gd name="connsiteY27" fmla="*/ 1422789 h 3482342"/>
              <a:gd name="connsiteX28" fmla="*/ 10370530 w 12192000"/>
              <a:gd name="connsiteY28" fmla="*/ 1441596 h 3482342"/>
              <a:gd name="connsiteX29" fmla="*/ 10264922 w 12192000"/>
              <a:gd name="connsiteY29" fmla="*/ 1472107 h 3482342"/>
              <a:gd name="connsiteX30" fmla="*/ 10058690 w 12192000"/>
              <a:gd name="connsiteY30" fmla="*/ 1474888 h 3482342"/>
              <a:gd name="connsiteX31" fmla="*/ 10004424 w 12192000"/>
              <a:gd name="connsiteY31" fmla="*/ 1489801 h 3482342"/>
              <a:gd name="connsiteX32" fmla="*/ 9999951 w 12192000"/>
              <a:gd name="connsiteY32" fmla="*/ 1499127 h 3482342"/>
              <a:gd name="connsiteX33" fmla="*/ 9845462 w 12192000"/>
              <a:gd name="connsiteY33" fmla="*/ 1548192 h 3482342"/>
              <a:gd name="connsiteX34" fmla="*/ 9736156 w 12192000"/>
              <a:gd name="connsiteY34" fmla="*/ 1581928 h 3482342"/>
              <a:gd name="connsiteX35" fmla="*/ 9693355 w 12192000"/>
              <a:gd name="connsiteY35" fmla="*/ 1602632 h 3482342"/>
              <a:gd name="connsiteX36" fmla="*/ 9664242 w 12192000"/>
              <a:gd name="connsiteY36" fmla="*/ 1622075 h 3482342"/>
              <a:gd name="connsiteX37" fmla="*/ 9579195 w 12192000"/>
              <a:gd name="connsiteY37" fmla="*/ 1648017 h 3482342"/>
              <a:gd name="connsiteX38" fmla="*/ 9433652 w 12192000"/>
              <a:gd name="connsiteY38" fmla="*/ 1681174 h 3482342"/>
              <a:gd name="connsiteX39" fmla="*/ 9403775 w 12192000"/>
              <a:gd name="connsiteY39" fmla="*/ 1690403 h 3482342"/>
              <a:gd name="connsiteX40" fmla="*/ 9382503 w 12192000"/>
              <a:gd name="connsiteY40" fmla="*/ 1706957 h 3482342"/>
              <a:gd name="connsiteX41" fmla="*/ 9381410 w 12192000"/>
              <a:gd name="connsiteY41" fmla="*/ 1718312 h 3482342"/>
              <a:gd name="connsiteX42" fmla="*/ 9365685 w 12192000"/>
              <a:gd name="connsiteY42" fmla="*/ 1724772 h 3482342"/>
              <a:gd name="connsiteX43" fmla="*/ 9278020 w 12192000"/>
              <a:gd name="connsiteY43" fmla="*/ 1741161 h 3482342"/>
              <a:gd name="connsiteX44" fmla="*/ 9217145 w 12192000"/>
              <a:gd name="connsiteY44" fmla="*/ 1771195 h 3482342"/>
              <a:gd name="connsiteX45" fmla="*/ 8955875 w 12192000"/>
              <a:gd name="connsiteY45" fmla="*/ 1796806 h 3482342"/>
              <a:gd name="connsiteX46" fmla="*/ 8648415 w 12192000"/>
              <a:gd name="connsiteY46" fmla="*/ 1878623 h 3482342"/>
              <a:gd name="connsiteX47" fmla="*/ 8495949 w 12192000"/>
              <a:gd name="connsiteY47" fmla="*/ 1902425 h 3482342"/>
              <a:gd name="connsiteX48" fmla="*/ 8236214 w 12192000"/>
              <a:gd name="connsiteY48" fmla="*/ 1909725 h 3482342"/>
              <a:gd name="connsiteX49" fmla="*/ 8132104 w 12192000"/>
              <a:gd name="connsiteY49" fmla="*/ 1895727 h 3482342"/>
              <a:gd name="connsiteX50" fmla="*/ 7918078 w 12192000"/>
              <a:gd name="connsiteY50" fmla="*/ 1862668 h 3482342"/>
              <a:gd name="connsiteX51" fmla="*/ 7817899 w 12192000"/>
              <a:gd name="connsiteY51" fmla="*/ 1862176 h 3482342"/>
              <a:gd name="connsiteX52" fmla="*/ 7768994 w 12192000"/>
              <a:gd name="connsiteY52" fmla="*/ 1855721 h 3482342"/>
              <a:gd name="connsiteX53" fmla="*/ 7618027 w 12192000"/>
              <a:gd name="connsiteY53" fmla="*/ 1830959 h 3482342"/>
              <a:gd name="connsiteX54" fmla="*/ 7449425 w 12192000"/>
              <a:gd name="connsiteY54" fmla="*/ 1810910 h 3482342"/>
              <a:gd name="connsiteX55" fmla="*/ 7342915 w 12192000"/>
              <a:gd name="connsiteY55" fmla="*/ 1819827 h 3482342"/>
              <a:gd name="connsiteX56" fmla="*/ 7255191 w 12192000"/>
              <a:gd name="connsiteY56" fmla="*/ 1834354 h 3482342"/>
              <a:gd name="connsiteX57" fmla="*/ 7131205 w 12192000"/>
              <a:gd name="connsiteY57" fmla="*/ 1845557 h 3482342"/>
              <a:gd name="connsiteX58" fmla="*/ 6941837 w 12192000"/>
              <a:gd name="connsiteY58" fmla="*/ 1840640 h 3482342"/>
              <a:gd name="connsiteX59" fmla="*/ 6837145 w 12192000"/>
              <a:gd name="connsiteY59" fmla="*/ 1870724 h 3482342"/>
              <a:gd name="connsiteX60" fmla="*/ 6753991 w 12192000"/>
              <a:gd name="connsiteY60" fmla="*/ 1860969 h 3482342"/>
              <a:gd name="connsiteX61" fmla="*/ 6727754 w 12192000"/>
              <a:gd name="connsiteY61" fmla="*/ 1882372 h 3482342"/>
              <a:gd name="connsiteX62" fmla="*/ 6723371 w 12192000"/>
              <a:gd name="connsiteY62" fmla="*/ 1886494 h 3482342"/>
              <a:gd name="connsiteX63" fmla="*/ 6702779 w 12192000"/>
              <a:gd name="connsiteY63" fmla="*/ 1893601 h 3482342"/>
              <a:gd name="connsiteX64" fmla="*/ 6686657 w 12192000"/>
              <a:gd name="connsiteY64" fmla="*/ 1907344 h 3482342"/>
              <a:gd name="connsiteX65" fmla="*/ 6651330 w 12192000"/>
              <a:gd name="connsiteY65" fmla="*/ 1922921 h 3482342"/>
              <a:gd name="connsiteX66" fmla="*/ 6622958 w 12192000"/>
              <a:gd name="connsiteY66" fmla="*/ 1936255 h 3482342"/>
              <a:gd name="connsiteX67" fmla="*/ 6522602 w 12192000"/>
              <a:gd name="connsiteY67" fmla="*/ 1954133 h 3482342"/>
              <a:gd name="connsiteX68" fmla="*/ 6444344 w 12192000"/>
              <a:gd name="connsiteY68" fmla="*/ 1969663 h 3482342"/>
              <a:gd name="connsiteX69" fmla="*/ 6409626 w 12192000"/>
              <a:gd name="connsiteY69" fmla="*/ 1978846 h 3482342"/>
              <a:gd name="connsiteX70" fmla="*/ 6333446 w 12192000"/>
              <a:gd name="connsiteY70" fmla="*/ 1997163 h 3482342"/>
              <a:gd name="connsiteX71" fmla="*/ 6294933 w 12192000"/>
              <a:gd name="connsiteY71" fmla="*/ 2019412 h 3482342"/>
              <a:gd name="connsiteX72" fmla="*/ 6238719 w 12192000"/>
              <a:gd name="connsiteY72" fmla="*/ 2042547 h 3482342"/>
              <a:gd name="connsiteX73" fmla="*/ 6187205 w 12192000"/>
              <a:gd name="connsiteY73" fmla="*/ 2060048 h 3482342"/>
              <a:gd name="connsiteX74" fmla="*/ 6138780 w 12192000"/>
              <a:gd name="connsiteY74" fmla="*/ 2081918 h 3482342"/>
              <a:gd name="connsiteX75" fmla="*/ 6120125 w 12192000"/>
              <a:gd name="connsiteY75" fmla="*/ 2109475 h 3482342"/>
              <a:gd name="connsiteX76" fmla="*/ 6056576 w 12192000"/>
              <a:gd name="connsiteY76" fmla="*/ 2120066 h 3482342"/>
              <a:gd name="connsiteX77" fmla="*/ 5993794 w 12192000"/>
              <a:gd name="connsiteY77" fmla="*/ 2122569 h 3482342"/>
              <a:gd name="connsiteX78" fmla="*/ 5943601 w 12192000"/>
              <a:gd name="connsiteY78" fmla="*/ 2137719 h 3482342"/>
              <a:gd name="connsiteX79" fmla="*/ 5898141 w 12192000"/>
              <a:gd name="connsiteY79" fmla="*/ 2144806 h 3482342"/>
              <a:gd name="connsiteX80" fmla="*/ 5855337 w 12192000"/>
              <a:gd name="connsiteY80" fmla="*/ 2137719 h 3482342"/>
              <a:gd name="connsiteX81" fmla="*/ 5817682 w 12192000"/>
              <a:gd name="connsiteY81" fmla="*/ 2157358 h 3482342"/>
              <a:gd name="connsiteX82" fmla="*/ 5735300 w 12192000"/>
              <a:gd name="connsiteY82" fmla="*/ 2158902 h 3482342"/>
              <a:gd name="connsiteX83" fmla="*/ 5591469 w 12192000"/>
              <a:gd name="connsiteY83" fmla="*/ 2178389 h 3482342"/>
              <a:gd name="connsiteX84" fmla="*/ 5505818 w 12192000"/>
              <a:gd name="connsiteY84" fmla="*/ 2194207 h 3482342"/>
              <a:gd name="connsiteX85" fmla="*/ 5452860 w 12192000"/>
              <a:gd name="connsiteY85" fmla="*/ 2180085 h 3482342"/>
              <a:gd name="connsiteX86" fmla="*/ 5414282 w 12192000"/>
              <a:gd name="connsiteY86" fmla="*/ 2183070 h 3482342"/>
              <a:gd name="connsiteX87" fmla="*/ 5368369 w 12192000"/>
              <a:gd name="connsiteY87" fmla="*/ 2204272 h 3482342"/>
              <a:gd name="connsiteX88" fmla="*/ 5336354 w 12192000"/>
              <a:gd name="connsiteY88" fmla="*/ 2218920 h 3482342"/>
              <a:gd name="connsiteX89" fmla="*/ 5291263 w 12192000"/>
              <a:gd name="connsiteY89" fmla="*/ 2239182 h 3482342"/>
              <a:gd name="connsiteX90" fmla="*/ 5255152 w 12192000"/>
              <a:gd name="connsiteY90" fmla="*/ 2247164 h 3482342"/>
              <a:gd name="connsiteX91" fmla="*/ 5233796 w 12192000"/>
              <a:gd name="connsiteY91" fmla="*/ 2268260 h 3482342"/>
              <a:gd name="connsiteX92" fmla="*/ 5212786 w 12192000"/>
              <a:gd name="connsiteY92" fmla="*/ 2296592 h 3482342"/>
              <a:gd name="connsiteX93" fmla="*/ 5173523 w 12192000"/>
              <a:gd name="connsiteY93" fmla="*/ 2309057 h 3482342"/>
              <a:gd name="connsiteX94" fmla="*/ 5123830 w 12192000"/>
              <a:gd name="connsiteY94" fmla="*/ 2307070 h 3482342"/>
              <a:gd name="connsiteX95" fmla="*/ 5065426 w 12192000"/>
              <a:gd name="connsiteY95" fmla="*/ 2324076 h 3482342"/>
              <a:gd name="connsiteX96" fmla="*/ 4975908 w 12192000"/>
              <a:gd name="connsiteY96" fmla="*/ 2364128 h 3482342"/>
              <a:gd name="connsiteX97" fmla="*/ 4913723 w 12192000"/>
              <a:gd name="connsiteY97" fmla="*/ 2385265 h 3482342"/>
              <a:gd name="connsiteX98" fmla="*/ 4746485 w 12192000"/>
              <a:gd name="connsiteY98" fmla="*/ 2451769 h 3482342"/>
              <a:gd name="connsiteX99" fmla="*/ 4681588 w 12192000"/>
              <a:gd name="connsiteY99" fmla="*/ 2467494 h 3482342"/>
              <a:gd name="connsiteX100" fmla="*/ 1783655 w 12192000"/>
              <a:gd name="connsiteY100" fmla="*/ 3163860 h 3482342"/>
              <a:gd name="connsiteX101" fmla="*/ 1325955 w 12192000"/>
              <a:gd name="connsiteY101" fmla="*/ 3176692 h 3482342"/>
              <a:gd name="connsiteX102" fmla="*/ 1190384 w 12192000"/>
              <a:gd name="connsiteY102" fmla="*/ 3203504 h 3482342"/>
              <a:gd name="connsiteX103" fmla="*/ 1094537 w 12192000"/>
              <a:gd name="connsiteY103" fmla="*/ 3229469 h 3482342"/>
              <a:gd name="connsiteX104" fmla="*/ 779276 w 12192000"/>
              <a:gd name="connsiteY104" fmla="*/ 3327290 h 3482342"/>
              <a:gd name="connsiteX105" fmla="*/ 600378 w 12192000"/>
              <a:gd name="connsiteY105" fmla="*/ 3335250 h 3482342"/>
              <a:gd name="connsiteX106" fmla="*/ 493457 w 12192000"/>
              <a:gd name="connsiteY106" fmla="*/ 3365044 h 3482342"/>
              <a:gd name="connsiteX107" fmla="*/ 349402 w 12192000"/>
              <a:gd name="connsiteY107" fmla="*/ 3380897 h 3482342"/>
              <a:gd name="connsiteX108" fmla="*/ 192183 w 12192000"/>
              <a:gd name="connsiteY108" fmla="*/ 3460075 h 3482342"/>
              <a:gd name="connsiteX109" fmla="*/ 46713 w 12192000"/>
              <a:gd name="connsiteY109" fmla="*/ 3462986 h 3482342"/>
              <a:gd name="connsiteX110" fmla="*/ 2765 w 12192000"/>
              <a:gd name="connsiteY110" fmla="*/ 3480770 h 3482342"/>
              <a:gd name="connsiteX111" fmla="*/ 0 w 12192000"/>
              <a:gd name="connsiteY111" fmla="*/ 3482342 h 3482342"/>
              <a:gd name="connsiteX112" fmla="*/ 0 w 12192000"/>
              <a:gd name="connsiteY11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850998 w 12192000"/>
              <a:gd name="connsiteY21" fmla="*/ 1269215 h 3482342"/>
              <a:gd name="connsiteX22" fmla="*/ 10815658 w 12192000"/>
              <a:gd name="connsiteY22" fmla="*/ 1287849 h 3482342"/>
              <a:gd name="connsiteX23" fmla="*/ 10679906 w 12192000"/>
              <a:gd name="connsiteY23" fmla="*/ 1324988 h 3482342"/>
              <a:gd name="connsiteX24" fmla="*/ 10636304 w 12192000"/>
              <a:gd name="connsiteY24" fmla="*/ 1317928 h 3482342"/>
              <a:gd name="connsiteX25" fmla="*/ 10573203 w 12192000"/>
              <a:gd name="connsiteY25" fmla="*/ 1351996 h 3482342"/>
              <a:gd name="connsiteX26" fmla="*/ 10513263 w 12192000"/>
              <a:gd name="connsiteY26" fmla="*/ 1350756 h 3482342"/>
              <a:gd name="connsiteX27" fmla="*/ 10464012 w 12192000"/>
              <a:gd name="connsiteY27" fmla="*/ 1391778 h 3482342"/>
              <a:gd name="connsiteX28" fmla="*/ 10405409 w 12192000"/>
              <a:gd name="connsiteY28" fmla="*/ 1422789 h 3482342"/>
              <a:gd name="connsiteX29" fmla="*/ 10370530 w 12192000"/>
              <a:gd name="connsiteY29" fmla="*/ 1441596 h 3482342"/>
              <a:gd name="connsiteX30" fmla="*/ 10264922 w 12192000"/>
              <a:gd name="connsiteY30" fmla="*/ 1472107 h 3482342"/>
              <a:gd name="connsiteX31" fmla="*/ 10058690 w 12192000"/>
              <a:gd name="connsiteY31" fmla="*/ 1474888 h 3482342"/>
              <a:gd name="connsiteX32" fmla="*/ 10004424 w 12192000"/>
              <a:gd name="connsiteY32" fmla="*/ 1489801 h 3482342"/>
              <a:gd name="connsiteX33" fmla="*/ 9999951 w 12192000"/>
              <a:gd name="connsiteY33" fmla="*/ 1499127 h 3482342"/>
              <a:gd name="connsiteX34" fmla="*/ 9845462 w 12192000"/>
              <a:gd name="connsiteY34" fmla="*/ 1548192 h 3482342"/>
              <a:gd name="connsiteX35" fmla="*/ 9736156 w 12192000"/>
              <a:gd name="connsiteY35" fmla="*/ 1581928 h 3482342"/>
              <a:gd name="connsiteX36" fmla="*/ 9693355 w 12192000"/>
              <a:gd name="connsiteY36" fmla="*/ 1602632 h 3482342"/>
              <a:gd name="connsiteX37" fmla="*/ 9664242 w 12192000"/>
              <a:gd name="connsiteY37" fmla="*/ 1622075 h 3482342"/>
              <a:gd name="connsiteX38" fmla="*/ 9579195 w 12192000"/>
              <a:gd name="connsiteY38" fmla="*/ 1648017 h 3482342"/>
              <a:gd name="connsiteX39" fmla="*/ 9433652 w 12192000"/>
              <a:gd name="connsiteY39" fmla="*/ 1681174 h 3482342"/>
              <a:gd name="connsiteX40" fmla="*/ 9403775 w 12192000"/>
              <a:gd name="connsiteY40" fmla="*/ 1690403 h 3482342"/>
              <a:gd name="connsiteX41" fmla="*/ 9382503 w 12192000"/>
              <a:gd name="connsiteY41" fmla="*/ 1706957 h 3482342"/>
              <a:gd name="connsiteX42" fmla="*/ 9381410 w 12192000"/>
              <a:gd name="connsiteY42" fmla="*/ 1718312 h 3482342"/>
              <a:gd name="connsiteX43" fmla="*/ 9365685 w 12192000"/>
              <a:gd name="connsiteY43" fmla="*/ 1724772 h 3482342"/>
              <a:gd name="connsiteX44" fmla="*/ 9278020 w 12192000"/>
              <a:gd name="connsiteY44" fmla="*/ 1741161 h 3482342"/>
              <a:gd name="connsiteX45" fmla="*/ 9217145 w 12192000"/>
              <a:gd name="connsiteY45" fmla="*/ 1771195 h 3482342"/>
              <a:gd name="connsiteX46" fmla="*/ 8955875 w 12192000"/>
              <a:gd name="connsiteY46" fmla="*/ 1796806 h 3482342"/>
              <a:gd name="connsiteX47" fmla="*/ 8648415 w 12192000"/>
              <a:gd name="connsiteY47" fmla="*/ 1878623 h 3482342"/>
              <a:gd name="connsiteX48" fmla="*/ 8495949 w 12192000"/>
              <a:gd name="connsiteY48" fmla="*/ 1902425 h 3482342"/>
              <a:gd name="connsiteX49" fmla="*/ 8236214 w 12192000"/>
              <a:gd name="connsiteY49" fmla="*/ 1909725 h 3482342"/>
              <a:gd name="connsiteX50" fmla="*/ 8132104 w 12192000"/>
              <a:gd name="connsiteY50" fmla="*/ 1895727 h 3482342"/>
              <a:gd name="connsiteX51" fmla="*/ 7918078 w 12192000"/>
              <a:gd name="connsiteY51" fmla="*/ 1862668 h 3482342"/>
              <a:gd name="connsiteX52" fmla="*/ 7817899 w 12192000"/>
              <a:gd name="connsiteY52" fmla="*/ 1862176 h 3482342"/>
              <a:gd name="connsiteX53" fmla="*/ 7768994 w 12192000"/>
              <a:gd name="connsiteY53" fmla="*/ 1855721 h 3482342"/>
              <a:gd name="connsiteX54" fmla="*/ 7618027 w 12192000"/>
              <a:gd name="connsiteY54" fmla="*/ 1830959 h 3482342"/>
              <a:gd name="connsiteX55" fmla="*/ 7449425 w 12192000"/>
              <a:gd name="connsiteY55" fmla="*/ 1810910 h 3482342"/>
              <a:gd name="connsiteX56" fmla="*/ 7342915 w 12192000"/>
              <a:gd name="connsiteY56" fmla="*/ 1819827 h 3482342"/>
              <a:gd name="connsiteX57" fmla="*/ 7255191 w 12192000"/>
              <a:gd name="connsiteY57" fmla="*/ 1834354 h 3482342"/>
              <a:gd name="connsiteX58" fmla="*/ 7131205 w 12192000"/>
              <a:gd name="connsiteY58" fmla="*/ 1845557 h 3482342"/>
              <a:gd name="connsiteX59" fmla="*/ 6941837 w 12192000"/>
              <a:gd name="connsiteY59" fmla="*/ 1840640 h 3482342"/>
              <a:gd name="connsiteX60" fmla="*/ 6837145 w 12192000"/>
              <a:gd name="connsiteY60" fmla="*/ 1870724 h 3482342"/>
              <a:gd name="connsiteX61" fmla="*/ 6753991 w 12192000"/>
              <a:gd name="connsiteY61" fmla="*/ 1860969 h 3482342"/>
              <a:gd name="connsiteX62" fmla="*/ 6727754 w 12192000"/>
              <a:gd name="connsiteY62" fmla="*/ 1882372 h 3482342"/>
              <a:gd name="connsiteX63" fmla="*/ 6723371 w 12192000"/>
              <a:gd name="connsiteY63" fmla="*/ 1886494 h 3482342"/>
              <a:gd name="connsiteX64" fmla="*/ 6702779 w 12192000"/>
              <a:gd name="connsiteY64" fmla="*/ 1893601 h 3482342"/>
              <a:gd name="connsiteX65" fmla="*/ 6686657 w 12192000"/>
              <a:gd name="connsiteY65" fmla="*/ 1907344 h 3482342"/>
              <a:gd name="connsiteX66" fmla="*/ 6651330 w 12192000"/>
              <a:gd name="connsiteY66" fmla="*/ 1922921 h 3482342"/>
              <a:gd name="connsiteX67" fmla="*/ 6622958 w 12192000"/>
              <a:gd name="connsiteY67" fmla="*/ 1936255 h 3482342"/>
              <a:gd name="connsiteX68" fmla="*/ 6522602 w 12192000"/>
              <a:gd name="connsiteY68" fmla="*/ 1954133 h 3482342"/>
              <a:gd name="connsiteX69" fmla="*/ 6444344 w 12192000"/>
              <a:gd name="connsiteY69" fmla="*/ 1969663 h 3482342"/>
              <a:gd name="connsiteX70" fmla="*/ 6409626 w 12192000"/>
              <a:gd name="connsiteY70" fmla="*/ 1978846 h 3482342"/>
              <a:gd name="connsiteX71" fmla="*/ 6333446 w 12192000"/>
              <a:gd name="connsiteY71" fmla="*/ 1997163 h 3482342"/>
              <a:gd name="connsiteX72" fmla="*/ 6294933 w 12192000"/>
              <a:gd name="connsiteY72" fmla="*/ 2019412 h 3482342"/>
              <a:gd name="connsiteX73" fmla="*/ 6238719 w 12192000"/>
              <a:gd name="connsiteY73" fmla="*/ 2042547 h 3482342"/>
              <a:gd name="connsiteX74" fmla="*/ 6187205 w 12192000"/>
              <a:gd name="connsiteY74" fmla="*/ 2060048 h 3482342"/>
              <a:gd name="connsiteX75" fmla="*/ 6138780 w 12192000"/>
              <a:gd name="connsiteY75" fmla="*/ 2081918 h 3482342"/>
              <a:gd name="connsiteX76" fmla="*/ 6120125 w 12192000"/>
              <a:gd name="connsiteY76" fmla="*/ 2109475 h 3482342"/>
              <a:gd name="connsiteX77" fmla="*/ 6056576 w 12192000"/>
              <a:gd name="connsiteY77" fmla="*/ 2120066 h 3482342"/>
              <a:gd name="connsiteX78" fmla="*/ 5993794 w 12192000"/>
              <a:gd name="connsiteY78" fmla="*/ 2122569 h 3482342"/>
              <a:gd name="connsiteX79" fmla="*/ 5943601 w 12192000"/>
              <a:gd name="connsiteY79" fmla="*/ 2137719 h 3482342"/>
              <a:gd name="connsiteX80" fmla="*/ 5898141 w 12192000"/>
              <a:gd name="connsiteY80" fmla="*/ 2144806 h 3482342"/>
              <a:gd name="connsiteX81" fmla="*/ 5855337 w 12192000"/>
              <a:gd name="connsiteY81" fmla="*/ 2137719 h 3482342"/>
              <a:gd name="connsiteX82" fmla="*/ 5817682 w 12192000"/>
              <a:gd name="connsiteY82" fmla="*/ 2157358 h 3482342"/>
              <a:gd name="connsiteX83" fmla="*/ 5735300 w 12192000"/>
              <a:gd name="connsiteY83" fmla="*/ 2158902 h 3482342"/>
              <a:gd name="connsiteX84" fmla="*/ 5591469 w 12192000"/>
              <a:gd name="connsiteY84" fmla="*/ 2178389 h 3482342"/>
              <a:gd name="connsiteX85" fmla="*/ 5505818 w 12192000"/>
              <a:gd name="connsiteY85" fmla="*/ 2194207 h 3482342"/>
              <a:gd name="connsiteX86" fmla="*/ 5452860 w 12192000"/>
              <a:gd name="connsiteY86" fmla="*/ 2180085 h 3482342"/>
              <a:gd name="connsiteX87" fmla="*/ 5414282 w 12192000"/>
              <a:gd name="connsiteY87" fmla="*/ 2183070 h 3482342"/>
              <a:gd name="connsiteX88" fmla="*/ 5368369 w 12192000"/>
              <a:gd name="connsiteY88" fmla="*/ 2204272 h 3482342"/>
              <a:gd name="connsiteX89" fmla="*/ 5336354 w 12192000"/>
              <a:gd name="connsiteY89" fmla="*/ 2218920 h 3482342"/>
              <a:gd name="connsiteX90" fmla="*/ 5291263 w 12192000"/>
              <a:gd name="connsiteY90" fmla="*/ 2239182 h 3482342"/>
              <a:gd name="connsiteX91" fmla="*/ 5255152 w 12192000"/>
              <a:gd name="connsiteY91" fmla="*/ 2247164 h 3482342"/>
              <a:gd name="connsiteX92" fmla="*/ 5233796 w 12192000"/>
              <a:gd name="connsiteY92" fmla="*/ 2268260 h 3482342"/>
              <a:gd name="connsiteX93" fmla="*/ 5212786 w 12192000"/>
              <a:gd name="connsiteY93" fmla="*/ 2296592 h 3482342"/>
              <a:gd name="connsiteX94" fmla="*/ 5173523 w 12192000"/>
              <a:gd name="connsiteY94" fmla="*/ 2309057 h 3482342"/>
              <a:gd name="connsiteX95" fmla="*/ 5123830 w 12192000"/>
              <a:gd name="connsiteY95" fmla="*/ 2307070 h 3482342"/>
              <a:gd name="connsiteX96" fmla="*/ 5065426 w 12192000"/>
              <a:gd name="connsiteY96" fmla="*/ 2324076 h 3482342"/>
              <a:gd name="connsiteX97" fmla="*/ 4975908 w 12192000"/>
              <a:gd name="connsiteY97" fmla="*/ 2364128 h 3482342"/>
              <a:gd name="connsiteX98" fmla="*/ 4913723 w 12192000"/>
              <a:gd name="connsiteY98" fmla="*/ 2385265 h 3482342"/>
              <a:gd name="connsiteX99" fmla="*/ 4746485 w 12192000"/>
              <a:gd name="connsiteY99" fmla="*/ 2451769 h 3482342"/>
              <a:gd name="connsiteX100" fmla="*/ 4681588 w 12192000"/>
              <a:gd name="connsiteY100" fmla="*/ 2467494 h 3482342"/>
              <a:gd name="connsiteX101" fmla="*/ 1783655 w 12192000"/>
              <a:gd name="connsiteY101" fmla="*/ 3163860 h 3482342"/>
              <a:gd name="connsiteX102" fmla="*/ 1325955 w 12192000"/>
              <a:gd name="connsiteY102" fmla="*/ 3176692 h 3482342"/>
              <a:gd name="connsiteX103" fmla="*/ 1190384 w 12192000"/>
              <a:gd name="connsiteY103" fmla="*/ 3203504 h 3482342"/>
              <a:gd name="connsiteX104" fmla="*/ 1094537 w 12192000"/>
              <a:gd name="connsiteY104" fmla="*/ 3229469 h 3482342"/>
              <a:gd name="connsiteX105" fmla="*/ 779276 w 12192000"/>
              <a:gd name="connsiteY105" fmla="*/ 3327290 h 3482342"/>
              <a:gd name="connsiteX106" fmla="*/ 600378 w 12192000"/>
              <a:gd name="connsiteY106" fmla="*/ 3335250 h 3482342"/>
              <a:gd name="connsiteX107" fmla="*/ 493457 w 12192000"/>
              <a:gd name="connsiteY107" fmla="*/ 3365044 h 3482342"/>
              <a:gd name="connsiteX108" fmla="*/ 349402 w 12192000"/>
              <a:gd name="connsiteY108" fmla="*/ 3380897 h 3482342"/>
              <a:gd name="connsiteX109" fmla="*/ 192183 w 12192000"/>
              <a:gd name="connsiteY109" fmla="*/ 3460075 h 3482342"/>
              <a:gd name="connsiteX110" fmla="*/ 46713 w 12192000"/>
              <a:gd name="connsiteY110" fmla="*/ 3462986 h 3482342"/>
              <a:gd name="connsiteX111" fmla="*/ 2765 w 12192000"/>
              <a:gd name="connsiteY111" fmla="*/ 3480770 h 3482342"/>
              <a:gd name="connsiteX112" fmla="*/ 0 w 12192000"/>
              <a:gd name="connsiteY112" fmla="*/ 3482342 h 3482342"/>
              <a:gd name="connsiteX113" fmla="*/ 0 w 12192000"/>
              <a:gd name="connsiteY11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573203 w 12192000"/>
              <a:gd name="connsiteY26" fmla="*/ 1351996 h 3482342"/>
              <a:gd name="connsiteX27" fmla="*/ 10513263 w 12192000"/>
              <a:gd name="connsiteY27" fmla="*/ 1350756 h 3482342"/>
              <a:gd name="connsiteX28" fmla="*/ 10464012 w 12192000"/>
              <a:gd name="connsiteY28" fmla="*/ 1391778 h 3482342"/>
              <a:gd name="connsiteX29" fmla="*/ 10405409 w 12192000"/>
              <a:gd name="connsiteY29" fmla="*/ 1422789 h 3482342"/>
              <a:gd name="connsiteX30" fmla="*/ 10370530 w 12192000"/>
              <a:gd name="connsiteY30" fmla="*/ 1441596 h 3482342"/>
              <a:gd name="connsiteX31" fmla="*/ 10264922 w 12192000"/>
              <a:gd name="connsiteY31" fmla="*/ 1472107 h 3482342"/>
              <a:gd name="connsiteX32" fmla="*/ 10058690 w 12192000"/>
              <a:gd name="connsiteY32" fmla="*/ 1474888 h 3482342"/>
              <a:gd name="connsiteX33" fmla="*/ 10004424 w 12192000"/>
              <a:gd name="connsiteY33" fmla="*/ 1489801 h 3482342"/>
              <a:gd name="connsiteX34" fmla="*/ 9999951 w 12192000"/>
              <a:gd name="connsiteY34" fmla="*/ 1499127 h 3482342"/>
              <a:gd name="connsiteX35" fmla="*/ 9845462 w 12192000"/>
              <a:gd name="connsiteY35" fmla="*/ 1548192 h 3482342"/>
              <a:gd name="connsiteX36" fmla="*/ 9736156 w 12192000"/>
              <a:gd name="connsiteY36" fmla="*/ 1581928 h 3482342"/>
              <a:gd name="connsiteX37" fmla="*/ 9693355 w 12192000"/>
              <a:gd name="connsiteY37" fmla="*/ 1602632 h 3482342"/>
              <a:gd name="connsiteX38" fmla="*/ 9664242 w 12192000"/>
              <a:gd name="connsiteY38" fmla="*/ 1622075 h 3482342"/>
              <a:gd name="connsiteX39" fmla="*/ 9579195 w 12192000"/>
              <a:gd name="connsiteY39" fmla="*/ 1648017 h 3482342"/>
              <a:gd name="connsiteX40" fmla="*/ 9433652 w 12192000"/>
              <a:gd name="connsiteY40" fmla="*/ 1681174 h 3482342"/>
              <a:gd name="connsiteX41" fmla="*/ 9403775 w 12192000"/>
              <a:gd name="connsiteY41" fmla="*/ 1690403 h 3482342"/>
              <a:gd name="connsiteX42" fmla="*/ 9382503 w 12192000"/>
              <a:gd name="connsiteY42" fmla="*/ 1706957 h 3482342"/>
              <a:gd name="connsiteX43" fmla="*/ 9381410 w 12192000"/>
              <a:gd name="connsiteY43" fmla="*/ 1718312 h 3482342"/>
              <a:gd name="connsiteX44" fmla="*/ 9365685 w 12192000"/>
              <a:gd name="connsiteY44" fmla="*/ 1724772 h 3482342"/>
              <a:gd name="connsiteX45" fmla="*/ 9278020 w 12192000"/>
              <a:gd name="connsiteY45" fmla="*/ 1741161 h 3482342"/>
              <a:gd name="connsiteX46" fmla="*/ 9217145 w 12192000"/>
              <a:gd name="connsiteY46" fmla="*/ 1771195 h 3482342"/>
              <a:gd name="connsiteX47" fmla="*/ 8955875 w 12192000"/>
              <a:gd name="connsiteY47" fmla="*/ 1796806 h 3482342"/>
              <a:gd name="connsiteX48" fmla="*/ 8648415 w 12192000"/>
              <a:gd name="connsiteY48" fmla="*/ 1878623 h 3482342"/>
              <a:gd name="connsiteX49" fmla="*/ 8495949 w 12192000"/>
              <a:gd name="connsiteY49" fmla="*/ 1902425 h 3482342"/>
              <a:gd name="connsiteX50" fmla="*/ 8236214 w 12192000"/>
              <a:gd name="connsiteY50" fmla="*/ 1909725 h 3482342"/>
              <a:gd name="connsiteX51" fmla="*/ 8132104 w 12192000"/>
              <a:gd name="connsiteY51" fmla="*/ 1895727 h 3482342"/>
              <a:gd name="connsiteX52" fmla="*/ 7918078 w 12192000"/>
              <a:gd name="connsiteY52" fmla="*/ 1862668 h 3482342"/>
              <a:gd name="connsiteX53" fmla="*/ 7817899 w 12192000"/>
              <a:gd name="connsiteY53" fmla="*/ 1862176 h 3482342"/>
              <a:gd name="connsiteX54" fmla="*/ 7768994 w 12192000"/>
              <a:gd name="connsiteY54" fmla="*/ 1855721 h 3482342"/>
              <a:gd name="connsiteX55" fmla="*/ 7618027 w 12192000"/>
              <a:gd name="connsiteY55" fmla="*/ 1830959 h 3482342"/>
              <a:gd name="connsiteX56" fmla="*/ 7449425 w 12192000"/>
              <a:gd name="connsiteY56" fmla="*/ 1810910 h 3482342"/>
              <a:gd name="connsiteX57" fmla="*/ 7342915 w 12192000"/>
              <a:gd name="connsiteY57" fmla="*/ 1819827 h 3482342"/>
              <a:gd name="connsiteX58" fmla="*/ 7255191 w 12192000"/>
              <a:gd name="connsiteY58" fmla="*/ 1834354 h 3482342"/>
              <a:gd name="connsiteX59" fmla="*/ 7131205 w 12192000"/>
              <a:gd name="connsiteY59" fmla="*/ 1845557 h 3482342"/>
              <a:gd name="connsiteX60" fmla="*/ 6941837 w 12192000"/>
              <a:gd name="connsiteY60" fmla="*/ 1840640 h 3482342"/>
              <a:gd name="connsiteX61" fmla="*/ 6837145 w 12192000"/>
              <a:gd name="connsiteY61" fmla="*/ 1870724 h 3482342"/>
              <a:gd name="connsiteX62" fmla="*/ 6753991 w 12192000"/>
              <a:gd name="connsiteY62" fmla="*/ 1860969 h 3482342"/>
              <a:gd name="connsiteX63" fmla="*/ 6727754 w 12192000"/>
              <a:gd name="connsiteY63" fmla="*/ 1882372 h 3482342"/>
              <a:gd name="connsiteX64" fmla="*/ 6723371 w 12192000"/>
              <a:gd name="connsiteY64" fmla="*/ 1886494 h 3482342"/>
              <a:gd name="connsiteX65" fmla="*/ 6702779 w 12192000"/>
              <a:gd name="connsiteY65" fmla="*/ 1893601 h 3482342"/>
              <a:gd name="connsiteX66" fmla="*/ 6686657 w 12192000"/>
              <a:gd name="connsiteY66" fmla="*/ 1907344 h 3482342"/>
              <a:gd name="connsiteX67" fmla="*/ 6651330 w 12192000"/>
              <a:gd name="connsiteY67" fmla="*/ 1922921 h 3482342"/>
              <a:gd name="connsiteX68" fmla="*/ 6622958 w 12192000"/>
              <a:gd name="connsiteY68" fmla="*/ 1936255 h 3482342"/>
              <a:gd name="connsiteX69" fmla="*/ 6522602 w 12192000"/>
              <a:gd name="connsiteY69" fmla="*/ 1954133 h 3482342"/>
              <a:gd name="connsiteX70" fmla="*/ 6444344 w 12192000"/>
              <a:gd name="connsiteY70" fmla="*/ 1969663 h 3482342"/>
              <a:gd name="connsiteX71" fmla="*/ 6409626 w 12192000"/>
              <a:gd name="connsiteY71" fmla="*/ 1978846 h 3482342"/>
              <a:gd name="connsiteX72" fmla="*/ 6333446 w 12192000"/>
              <a:gd name="connsiteY72" fmla="*/ 1997163 h 3482342"/>
              <a:gd name="connsiteX73" fmla="*/ 6294933 w 12192000"/>
              <a:gd name="connsiteY73" fmla="*/ 2019412 h 3482342"/>
              <a:gd name="connsiteX74" fmla="*/ 6238719 w 12192000"/>
              <a:gd name="connsiteY74" fmla="*/ 2042547 h 3482342"/>
              <a:gd name="connsiteX75" fmla="*/ 6187205 w 12192000"/>
              <a:gd name="connsiteY75" fmla="*/ 2060048 h 3482342"/>
              <a:gd name="connsiteX76" fmla="*/ 6138780 w 12192000"/>
              <a:gd name="connsiteY76" fmla="*/ 2081918 h 3482342"/>
              <a:gd name="connsiteX77" fmla="*/ 6120125 w 12192000"/>
              <a:gd name="connsiteY77" fmla="*/ 2109475 h 3482342"/>
              <a:gd name="connsiteX78" fmla="*/ 6056576 w 12192000"/>
              <a:gd name="connsiteY78" fmla="*/ 2120066 h 3482342"/>
              <a:gd name="connsiteX79" fmla="*/ 5993794 w 12192000"/>
              <a:gd name="connsiteY79" fmla="*/ 2122569 h 3482342"/>
              <a:gd name="connsiteX80" fmla="*/ 5943601 w 12192000"/>
              <a:gd name="connsiteY80" fmla="*/ 2137719 h 3482342"/>
              <a:gd name="connsiteX81" fmla="*/ 5898141 w 12192000"/>
              <a:gd name="connsiteY81" fmla="*/ 2144806 h 3482342"/>
              <a:gd name="connsiteX82" fmla="*/ 5855337 w 12192000"/>
              <a:gd name="connsiteY82" fmla="*/ 2137719 h 3482342"/>
              <a:gd name="connsiteX83" fmla="*/ 5817682 w 12192000"/>
              <a:gd name="connsiteY83" fmla="*/ 2157358 h 3482342"/>
              <a:gd name="connsiteX84" fmla="*/ 5735300 w 12192000"/>
              <a:gd name="connsiteY84" fmla="*/ 2158902 h 3482342"/>
              <a:gd name="connsiteX85" fmla="*/ 5591469 w 12192000"/>
              <a:gd name="connsiteY85" fmla="*/ 2178389 h 3482342"/>
              <a:gd name="connsiteX86" fmla="*/ 5505818 w 12192000"/>
              <a:gd name="connsiteY86" fmla="*/ 2194207 h 3482342"/>
              <a:gd name="connsiteX87" fmla="*/ 5452860 w 12192000"/>
              <a:gd name="connsiteY87" fmla="*/ 2180085 h 3482342"/>
              <a:gd name="connsiteX88" fmla="*/ 5414282 w 12192000"/>
              <a:gd name="connsiteY88" fmla="*/ 2183070 h 3482342"/>
              <a:gd name="connsiteX89" fmla="*/ 5368369 w 12192000"/>
              <a:gd name="connsiteY89" fmla="*/ 2204272 h 3482342"/>
              <a:gd name="connsiteX90" fmla="*/ 5336354 w 12192000"/>
              <a:gd name="connsiteY90" fmla="*/ 2218920 h 3482342"/>
              <a:gd name="connsiteX91" fmla="*/ 5291263 w 12192000"/>
              <a:gd name="connsiteY91" fmla="*/ 2239182 h 3482342"/>
              <a:gd name="connsiteX92" fmla="*/ 5255152 w 12192000"/>
              <a:gd name="connsiteY92" fmla="*/ 2247164 h 3482342"/>
              <a:gd name="connsiteX93" fmla="*/ 5233796 w 12192000"/>
              <a:gd name="connsiteY93" fmla="*/ 2268260 h 3482342"/>
              <a:gd name="connsiteX94" fmla="*/ 5212786 w 12192000"/>
              <a:gd name="connsiteY94" fmla="*/ 2296592 h 3482342"/>
              <a:gd name="connsiteX95" fmla="*/ 5173523 w 12192000"/>
              <a:gd name="connsiteY95" fmla="*/ 2309057 h 3482342"/>
              <a:gd name="connsiteX96" fmla="*/ 5123830 w 12192000"/>
              <a:gd name="connsiteY96" fmla="*/ 2307070 h 3482342"/>
              <a:gd name="connsiteX97" fmla="*/ 5065426 w 12192000"/>
              <a:gd name="connsiteY97" fmla="*/ 2324076 h 3482342"/>
              <a:gd name="connsiteX98" fmla="*/ 4975908 w 12192000"/>
              <a:gd name="connsiteY98" fmla="*/ 2364128 h 3482342"/>
              <a:gd name="connsiteX99" fmla="*/ 4913723 w 12192000"/>
              <a:gd name="connsiteY99" fmla="*/ 2385265 h 3482342"/>
              <a:gd name="connsiteX100" fmla="*/ 4746485 w 12192000"/>
              <a:gd name="connsiteY100" fmla="*/ 2451769 h 3482342"/>
              <a:gd name="connsiteX101" fmla="*/ 4681588 w 12192000"/>
              <a:gd name="connsiteY101" fmla="*/ 2467494 h 3482342"/>
              <a:gd name="connsiteX102" fmla="*/ 1783655 w 12192000"/>
              <a:gd name="connsiteY102" fmla="*/ 3163860 h 3482342"/>
              <a:gd name="connsiteX103" fmla="*/ 1325955 w 12192000"/>
              <a:gd name="connsiteY103" fmla="*/ 3176692 h 3482342"/>
              <a:gd name="connsiteX104" fmla="*/ 1190384 w 12192000"/>
              <a:gd name="connsiteY104" fmla="*/ 3203504 h 3482342"/>
              <a:gd name="connsiteX105" fmla="*/ 1094537 w 12192000"/>
              <a:gd name="connsiteY105" fmla="*/ 3229469 h 3482342"/>
              <a:gd name="connsiteX106" fmla="*/ 779276 w 12192000"/>
              <a:gd name="connsiteY106" fmla="*/ 3327290 h 3482342"/>
              <a:gd name="connsiteX107" fmla="*/ 600378 w 12192000"/>
              <a:gd name="connsiteY107" fmla="*/ 3335250 h 3482342"/>
              <a:gd name="connsiteX108" fmla="*/ 493457 w 12192000"/>
              <a:gd name="connsiteY108" fmla="*/ 3365044 h 3482342"/>
              <a:gd name="connsiteX109" fmla="*/ 349402 w 12192000"/>
              <a:gd name="connsiteY109" fmla="*/ 3380897 h 3482342"/>
              <a:gd name="connsiteX110" fmla="*/ 192183 w 12192000"/>
              <a:gd name="connsiteY110" fmla="*/ 3460075 h 3482342"/>
              <a:gd name="connsiteX111" fmla="*/ 46713 w 12192000"/>
              <a:gd name="connsiteY111" fmla="*/ 3462986 h 3482342"/>
              <a:gd name="connsiteX112" fmla="*/ 2765 w 12192000"/>
              <a:gd name="connsiteY112" fmla="*/ 3480770 h 3482342"/>
              <a:gd name="connsiteX113" fmla="*/ 0 w 12192000"/>
              <a:gd name="connsiteY113" fmla="*/ 3482342 h 3482342"/>
              <a:gd name="connsiteX114" fmla="*/ 0 w 12192000"/>
              <a:gd name="connsiteY11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264922 w 12192000"/>
              <a:gd name="connsiteY32" fmla="*/ 1472107 h 3482342"/>
              <a:gd name="connsiteX33" fmla="*/ 10058690 w 12192000"/>
              <a:gd name="connsiteY33" fmla="*/ 1474888 h 3482342"/>
              <a:gd name="connsiteX34" fmla="*/ 10004424 w 12192000"/>
              <a:gd name="connsiteY34" fmla="*/ 1489801 h 3482342"/>
              <a:gd name="connsiteX35" fmla="*/ 9999951 w 12192000"/>
              <a:gd name="connsiteY35" fmla="*/ 1499127 h 3482342"/>
              <a:gd name="connsiteX36" fmla="*/ 9845462 w 12192000"/>
              <a:gd name="connsiteY36" fmla="*/ 1548192 h 3482342"/>
              <a:gd name="connsiteX37" fmla="*/ 9736156 w 12192000"/>
              <a:gd name="connsiteY37" fmla="*/ 1581928 h 3482342"/>
              <a:gd name="connsiteX38" fmla="*/ 9693355 w 12192000"/>
              <a:gd name="connsiteY38" fmla="*/ 1602632 h 3482342"/>
              <a:gd name="connsiteX39" fmla="*/ 9664242 w 12192000"/>
              <a:gd name="connsiteY39" fmla="*/ 1622075 h 3482342"/>
              <a:gd name="connsiteX40" fmla="*/ 9579195 w 12192000"/>
              <a:gd name="connsiteY40" fmla="*/ 1648017 h 3482342"/>
              <a:gd name="connsiteX41" fmla="*/ 9433652 w 12192000"/>
              <a:gd name="connsiteY41" fmla="*/ 1681174 h 3482342"/>
              <a:gd name="connsiteX42" fmla="*/ 9403775 w 12192000"/>
              <a:gd name="connsiteY42" fmla="*/ 1690403 h 3482342"/>
              <a:gd name="connsiteX43" fmla="*/ 9382503 w 12192000"/>
              <a:gd name="connsiteY43" fmla="*/ 1706957 h 3482342"/>
              <a:gd name="connsiteX44" fmla="*/ 9381410 w 12192000"/>
              <a:gd name="connsiteY44" fmla="*/ 1718312 h 3482342"/>
              <a:gd name="connsiteX45" fmla="*/ 9365685 w 12192000"/>
              <a:gd name="connsiteY45" fmla="*/ 1724772 h 3482342"/>
              <a:gd name="connsiteX46" fmla="*/ 9278020 w 12192000"/>
              <a:gd name="connsiteY46" fmla="*/ 1741161 h 3482342"/>
              <a:gd name="connsiteX47" fmla="*/ 9217145 w 12192000"/>
              <a:gd name="connsiteY47" fmla="*/ 1771195 h 3482342"/>
              <a:gd name="connsiteX48" fmla="*/ 8955875 w 12192000"/>
              <a:gd name="connsiteY48" fmla="*/ 1796806 h 3482342"/>
              <a:gd name="connsiteX49" fmla="*/ 8648415 w 12192000"/>
              <a:gd name="connsiteY49" fmla="*/ 1878623 h 3482342"/>
              <a:gd name="connsiteX50" fmla="*/ 8495949 w 12192000"/>
              <a:gd name="connsiteY50" fmla="*/ 1902425 h 3482342"/>
              <a:gd name="connsiteX51" fmla="*/ 8236214 w 12192000"/>
              <a:gd name="connsiteY51" fmla="*/ 1909725 h 3482342"/>
              <a:gd name="connsiteX52" fmla="*/ 8132104 w 12192000"/>
              <a:gd name="connsiteY52" fmla="*/ 1895727 h 3482342"/>
              <a:gd name="connsiteX53" fmla="*/ 7918078 w 12192000"/>
              <a:gd name="connsiteY53" fmla="*/ 1862668 h 3482342"/>
              <a:gd name="connsiteX54" fmla="*/ 7817899 w 12192000"/>
              <a:gd name="connsiteY54" fmla="*/ 1862176 h 3482342"/>
              <a:gd name="connsiteX55" fmla="*/ 7768994 w 12192000"/>
              <a:gd name="connsiteY55" fmla="*/ 1855721 h 3482342"/>
              <a:gd name="connsiteX56" fmla="*/ 7618027 w 12192000"/>
              <a:gd name="connsiteY56" fmla="*/ 1830959 h 3482342"/>
              <a:gd name="connsiteX57" fmla="*/ 7449425 w 12192000"/>
              <a:gd name="connsiteY57" fmla="*/ 1810910 h 3482342"/>
              <a:gd name="connsiteX58" fmla="*/ 7342915 w 12192000"/>
              <a:gd name="connsiteY58" fmla="*/ 1819827 h 3482342"/>
              <a:gd name="connsiteX59" fmla="*/ 7255191 w 12192000"/>
              <a:gd name="connsiteY59" fmla="*/ 1834354 h 3482342"/>
              <a:gd name="connsiteX60" fmla="*/ 7131205 w 12192000"/>
              <a:gd name="connsiteY60" fmla="*/ 1845557 h 3482342"/>
              <a:gd name="connsiteX61" fmla="*/ 6941837 w 12192000"/>
              <a:gd name="connsiteY61" fmla="*/ 1840640 h 3482342"/>
              <a:gd name="connsiteX62" fmla="*/ 6837145 w 12192000"/>
              <a:gd name="connsiteY62" fmla="*/ 1870724 h 3482342"/>
              <a:gd name="connsiteX63" fmla="*/ 6753991 w 12192000"/>
              <a:gd name="connsiteY63" fmla="*/ 1860969 h 3482342"/>
              <a:gd name="connsiteX64" fmla="*/ 6727754 w 12192000"/>
              <a:gd name="connsiteY64" fmla="*/ 1882372 h 3482342"/>
              <a:gd name="connsiteX65" fmla="*/ 6723371 w 12192000"/>
              <a:gd name="connsiteY65" fmla="*/ 1886494 h 3482342"/>
              <a:gd name="connsiteX66" fmla="*/ 6702779 w 12192000"/>
              <a:gd name="connsiteY66" fmla="*/ 1893601 h 3482342"/>
              <a:gd name="connsiteX67" fmla="*/ 6686657 w 12192000"/>
              <a:gd name="connsiteY67" fmla="*/ 1907344 h 3482342"/>
              <a:gd name="connsiteX68" fmla="*/ 6651330 w 12192000"/>
              <a:gd name="connsiteY68" fmla="*/ 1922921 h 3482342"/>
              <a:gd name="connsiteX69" fmla="*/ 6622958 w 12192000"/>
              <a:gd name="connsiteY69" fmla="*/ 1936255 h 3482342"/>
              <a:gd name="connsiteX70" fmla="*/ 6522602 w 12192000"/>
              <a:gd name="connsiteY70" fmla="*/ 1954133 h 3482342"/>
              <a:gd name="connsiteX71" fmla="*/ 6444344 w 12192000"/>
              <a:gd name="connsiteY71" fmla="*/ 1969663 h 3482342"/>
              <a:gd name="connsiteX72" fmla="*/ 6409626 w 12192000"/>
              <a:gd name="connsiteY72" fmla="*/ 1978846 h 3482342"/>
              <a:gd name="connsiteX73" fmla="*/ 6333446 w 12192000"/>
              <a:gd name="connsiteY73" fmla="*/ 1997163 h 3482342"/>
              <a:gd name="connsiteX74" fmla="*/ 6294933 w 12192000"/>
              <a:gd name="connsiteY74" fmla="*/ 2019412 h 3482342"/>
              <a:gd name="connsiteX75" fmla="*/ 6238719 w 12192000"/>
              <a:gd name="connsiteY75" fmla="*/ 2042547 h 3482342"/>
              <a:gd name="connsiteX76" fmla="*/ 6187205 w 12192000"/>
              <a:gd name="connsiteY76" fmla="*/ 2060048 h 3482342"/>
              <a:gd name="connsiteX77" fmla="*/ 6138780 w 12192000"/>
              <a:gd name="connsiteY77" fmla="*/ 2081918 h 3482342"/>
              <a:gd name="connsiteX78" fmla="*/ 6120125 w 12192000"/>
              <a:gd name="connsiteY78" fmla="*/ 2109475 h 3482342"/>
              <a:gd name="connsiteX79" fmla="*/ 6056576 w 12192000"/>
              <a:gd name="connsiteY79" fmla="*/ 2120066 h 3482342"/>
              <a:gd name="connsiteX80" fmla="*/ 5993794 w 12192000"/>
              <a:gd name="connsiteY80" fmla="*/ 2122569 h 3482342"/>
              <a:gd name="connsiteX81" fmla="*/ 5943601 w 12192000"/>
              <a:gd name="connsiteY81" fmla="*/ 2137719 h 3482342"/>
              <a:gd name="connsiteX82" fmla="*/ 5898141 w 12192000"/>
              <a:gd name="connsiteY82" fmla="*/ 2144806 h 3482342"/>
              <a:gd name="connsiteX83" fmla="*/ 5855337 w 12192000"/>
              <a:gd name="connsiteY83" fmla="*/ 2137719 h 3482342"/>
              <a:gd name="connsiteX84" fmla="*/ 5817682 w 12192000"/>
              <a:gd name="connsiteY84" fmla="*/ 2157358 h 3482342"/>
              <a:gd name="connsiteX85" fmla="*/ 5735300 w 12192000"/>
              <a:gd name="connsiteY85" fmla="*/ 2158902 h 3482342"/>
              <a:gd name="connsiteX86" fmla="*/ 5591469 w 12192000"/>
              <a:gd name="connsiteY86" fmla="*/ 2178389 h 3482342"/>
              <a:gd name="connsiteX87" fmla="*/ 5505818 w 12192000"/>
              <a:gd name="connsiteY87" fmla="*/ 2194207 h 3482342"/>
              <a:gd name="connsiteX88" fmla="*/ 5452860 w 12192000"/>
              <a:gd name="connsiteY88" fmla="*/ 2180085 h 3482342"/>
              <a:gd name="connsiteX89" fmla="*/ 5414282 w 12192000"/>
              <a:gd name="connsiteY89" fmla="*/ 2183070 h 3482342"/>
              <a:gd name="connsiteX90" fmla="*/ 5368369 w 12192000"/>
              <a:gd name="connsiteY90" fmla="*/ 2204272 h 3482342"/>
              <a:gd name="connsiteX91" fmla="*/ 5336354 w 12192000"/>
              <a:gd name="connsiteY91" fmla="*/ 2218920 h 3482342"/>
              <a:gd name="connsiteX92" fmla="*/ 5291263 w 12192000"/>
              <a:gd name="connsiteY92" fmla="*/ 2239182 h 3482342"/>
              <a:gd name="connsiteX93" fmla="*/ 5255152 w 12192000"/>
              <a:gd name="connsiteY93" fmla="*/ 2247164 h 3482342"/>
              <a:gd name="connsiteX94" fmla="*/ 5233796 w 12192000"/>
              <a:gd name="connsiteY94" fmla="*/ 2268260 h 3482342"/>
              <a:gd name="connsiteX95" fmla="*/ 5212786 w 12192000"/>
              <a:gd name="connsiteY95" fmla="*/ 2296592 h 3482342"/>
              <a:gd name="connsiteX96" fmla="*/ 5173523 w 12192000"/>
              <a:gd name="connsiteY96" fmla="*/ 2309057 h 3482342"/>
              <a:gd name="connsiteX97" fmla="*/ 5123830 w 12192000"/>
              <a:gd name="connsiteY97" fmla="*/ 2307070 h 3482342"/>
              <a:gd name="connsiteX98" fmla="*/ 5065426 w 12192000"/>
              <a:gd name="connsiteY98" fmla="*/ 2324076 h 3482342"/>
              <a:gd name="connsiteX99" fmla="*/ 4975908 w 12192000"/>
              <a:gd name="connsiteY99" fmla="*/ 2364128 h 3482342"/>
              <a:gd name="connsiteX100" fmla="*/ 4913723 w 12192000"/>
              <a:gd name="connsiteY100" fmla="*/ 2385265 h 3482342"/>
              <a:gd name="connsiteX101" fmla="*/ 4746485 w 12192000"/>
              <a:gd name="connsiteY101" fmla="*/ 2451769 h 3482342"/>
              <a:gd name="connsiteX102" fmla="*/ 4681588 w 12192000"/>
              <a:gd name="connsiteY102" fmla="*/ 2467494 h 3482342"/>
              <a:gd name="connsiteX103" fmla="*/ 1783655 w 12192000"/>
              <a:gd name="connsiteY103" fmla="*/ 3163860 h 3482342"/>
              <a:gd name="connsiteX104" fmla="*/ 1325955 w 12192000"/>
              <a:gd name="connsiteY104" fmla="*/ 3176692 h 3482342"/>
              <a:gd name="connsiteX105" fmla="*/ 1190384 w 12192000"/>
              <a:gd name="connsiteY105" fmla="*/ 3203504 h 3482342"/>
              <a:gd name="connsiteX106" fmla="*/ 1094537 w 12192000"/>
              <a:gd name="connsiteY106" fmla="*/ 3229469 h 3482342"/>
              <a:gd name="connsiteX107" fmla="*/ 779276 w 12192000"/>
              <a:gd name="connsiteY107" fmla="*/ 3327290 h 3482342"/>
              <a:gd name="connsiteX108" fmla="*/ 600378 w 12192000"/>
              <a:gd name="connsiteY108" fmla="*/ 3335250 h 3482342"/>
              <a:gd name="connsiteX109" fmla="*/ 493457 w 12192000"/>
              <a:gd name="connsiteY109" fmla="*/ 3365044 h 3482342"/>
              <a:gd name="connsiteX110" fmla="*/ 349402 w 12192000"/>
              <a:gd name="connsiteY110" fmla="*/ 3380897 h 3482342"/>
              <a:gd name="connsiteX111" fmla="*/ 192183 w 12192000"/>
              <a:gd name="connsiteY111" fmla="*/ 3460075 h 3482342"/>
              <a:gd name="connsiteX112" fmla="*/ 46713 w 12192000"/>
              <a:gd name="connsiteY112" fmla="*/ 3462986 h 3482342"/>
              <a:gd name="connsiteX113" fmla="*/ 2765 w 12192000"/>
              <a:gd name="connsiteY113" fmla="*/ 3480770 h 3482342"/>
              <a:gd name="connsiteX114" fmla="*/ 0 w 12192000"/>
              <a:gd name="connsiteY114" fmla="*/ 3482342 h 3482342"/>
              <a:gd name="connsiteX115" fmla="*/ 0 w 12192000"/>
              <a:gd name="connsiteY11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058690 w 12192000"/>
              <a:gd name="connsiteY34" fmla="*/ 1474888 h 3482342"/>
              <a:gd name="connsiteX35" fmla="*/ 10004424 w 12192000"/>
              <a:gd name="connsiteY35" fmla="*/ 1489801 h 3482342"/>
              <a:gd name="connsiteX36" fmla="*/ 9999951 w 12192000"/>
              <a:gd name="connsiteY36" fmla="*/ 1499127 h 3482342"/>
              <a:gd name="connsiteX37" fmla="*/ 9845462 w 12192000"/>
              <a:gd name="connsiteY37" fmla="*/ 1548192 h 3482342"/>
              <a:gd name="connsiteX38" fmla="*/ 9736156 w 12192000"/>
              <a:gd name="connsiteY38" fmla="*/ 1581928 h 3482342"/>
              <a:gd name="connsiteX39" fmla="*/ 9693355 w 12192000"/>
              <a:gd name="connsiteY39" fmla="*/ 1602632 h 3482342"/>
              <a:gd name="connsiteX40" fmla="*/ 9664242 w 12192000"/>
              <a:gd name="connsiteY40" fmla="*/ 1622075 h 3482342"/>
              <a:gd name="connsiteX41" fmla="*/ 9579195 w 12192000"/>
              <a:gd name="connsiteY41" fmla="*/ 1648017 h 3482342"/>
              <a:gd name="connsiteX42" fmla="*/ 9433652 w 12192000"/>
              <a:gd name="connsiteY42" fmla="*/ 1681174 h 3482342"/>
              <a:gd name="connsiteX43" fmla="*/ 9403775 w 12192000"/>
              <a:gd name="connsiteY43" fmla="*/ 1690403 h 3482342"/>
              <a:gd name="connsiteX44" fmla="*/ 9382503 w 12192000"/>
              <a:gd name="connsiteY44" fmla="*/ 1706957 h 3482342"/>
              <a:gd name="connsiteX45" fmla="*/ 9381410 w 12192000"/>
              <a:gd name="connsiteY45" fmla="*/ 1718312 h 3482342"/>
              <a:gd name="connsiteX46" fmla="*/ 9365685 w 12192000"/>
              <a:gd name="connsiteY46" fmla="*/ 1724772 h 3482342"/>
              <a:gd name="connsiteX47" fmla="*/ 9278020 w 12192000"/>
              <a:gd name="connsiteY47" fmla="*/ 1741161 h 3482342"/>
              <a:gd name="connsiteX48" fmla="*/ 9217145 w 12192000"/>
              <a:gd name="connsiteY48" fmla="*/ 1771195 h 3482342"/>
              <a:gd name="connsiteX49" fmla="*/ 8955875 w 12192000"/>
              <a:gd name="connsiteY49" fmla="*/ 1796806 h 3482342"/>
              <a:gd name="connsiteX50" fmla="*/ 8648415 w 12192000"/>
              <a:gd name="connsiteY50" fmla="*/ 1878623 h 3482342"/>
              <a:gd name="connsiteX51" fmla="*/ 8495949 w 12192000"/>
              <a:gd name="connsiteY51" fmla="*/ 1902425 h 3482342"/>
              <a:gd name="connsiteX52" fmla="*/ 8236214 w 12192000"/>
              <a:gd name="connsiteY52" fmla="*/ 1909725 h 3482342"/>
              <a:gd name="connsiteX53" fmla="*/ 8132104 w 12192000"/>
              <a:gd name="connsiteY53" fmla="*/ 1895727 h 3482342"/>
              <a:gd name="connsiteX54" fmla="*/ 7918078 w 12192000"/>
              <a:gd name="connsiteY54" fmla="*/ 1862668 h 3482342"/>
              <a:gd name="connsiteX55" fmla="*/ 7817899 w 12192000"/>
              <a:gd name="connsiteY55" fmla="*/ 1862176 h 3482342"/>
              <a:gd name="connsiteX56" fmla="*/ 7768994 w 12192000"/>
              <a:gd name="connsiteY56" fmla="*/ 1855721 h 3482342"/>
              <a:gd name="connsiteX57" fmla="*/ 7618027 w 12192000"/>
              <a:gd name="connsiteY57" fmla="*/ 1830959 h 3482342"/>
              <a:gd name="connsiteX58" fmla="*/ 7449425 w 12192000"/>
              <a:gd name="connsiteY58" fmla="*/ 1810910 h 3482342"/>
              <a:gd name="connsiteX59" fmla="*/ 7342915 w 12192000"/>
              <a:gd name="connsiteY59" fmla="*/ 1819827 h 3482342"/>
              <a:gd name="connsiteX60" fmla="*/ 7255191 w 12192000"/>
              <a:gd name="connsiteY60" fmla="*/ 1834354 h 3482342"/>
              <a:gd name="connsiteX61" fmla="*/ 7131205 w 12192000"/>
              <a:gd name="connsiteY61" fmla="*/ 1845557 h 3482342"/>
              <a:gd name="connsiteX62" fmla="*/ 6941837 w 12192000"/>
              <a:gd name="connsiteY62" fmla="*/ 1840640 h 3482342"/>
              <a:gd name="connsiteX63" fmla="*/ 6837145 w 12192000"/>
              <a:gd name="connsiteY63" fmla="*/ 1870724 h 3482342"/>
              <a:gd name="connsiteX64" fmla="*/ 6753991 w 12192000"/>
              <a:gd name="connsiteY64" fmla="*/ 1860969 h 3482342"/>
              <a:gd name="connsiteX65" fmla="*/ 6727754 w 12192000"/>
              <a:gd name="connsiteY65" fmla="*/ 1882372 h 3482342"/>
              <a:gd name="connsiteX66" fmla="*/ 6723371 w 12192000"/>
              <a:gd name="connsiteY66" fmla="*/ 1886494 h 3482342"/>
              <a:gd name="connsiteX67" fmla="*/ 6702779 w 12192000"/>
              <a:gd name="connsiteY67" fmla="*/ 1893601 h 3482342"/>
              <a:gd name="connsiteX68" fmla="*/ 6686657 w 12192000"/>
              <a:gd name="connsiteY68" fmla="*/ 1907344 h 3482342"/>
              <a:gd name="connsiteX69" fmla="*/ 6651330 w 12192000"/>
              <a:gd name="connsiteY69" fmla="*/ 1922921 h 3482342"/>
              <a:gd name="connsiteX70" fmla="*/ 6622958 w 12192000"/>
              <a:gd name="connsiteY70" fmla="*/ 1936255 h 3482342"/>
              <a:gd name="connsiteX71" fmla="*/ 6522602 w 12192000"/>
              <a:gd name="connsiteY71" fmla="*/ 1954133 h 3482342"/>
              <a:gd name="connsiteX72" fmla="*/ 6444344 w 12192000"/>
              <a:gd name="connsiteY72" fmla="*/ 1969663 h 3482342"/>
              <a:gd name="connsiteX73" fmla="*/ 6409626 w 12192000"/>
              <a:gd name="connsiteY73" fmla="*/ 1978846 h 3482342"/>
              <a:gd name="connsiteX74" fmla="*/ 6333446 w 12192000"/>
              <a:gd name="connsiteY74" fmla="*/ 1997163 h 3482342"/>
              <a:gd name="connsiteX75" fmla="*/ 6294933 w 12192000"/>
              <a:gd name="connsiteY75" fmla="*/ 2019412 h 3482342"/>
              <a:gd name="connsiteX76" fmla="*/ 6238719 w 12192000"/>
              <a:gd name="connsiteY76" fmla="*/ 2042547 h 3482342"/>
              <a:gd name="connsiteX77" fmla="*/ 6187205 w 12192000"/>
              <a:gd name="connsiteY77" fmla="*/ 2060048 h 3482342"/>
              <a:gd name="connsiteX78" fmla="*/ 6138780 w 12192000"/>
              <a:gd name="connsiteY78" fmla="*/ 2081918 h 3482342"/>
              <a:gd name="connsiteX79" fmla="*/ 6120125 w 12192000"/>
              <a:gd name="connsiteY79" fmla="*/ 2109475 h 3482342"/>
              <a:gd name="connsiteX80" fmla="*/ 6056576 w 12192000"/>
              <a:gd name="connsiteY80" fmla="*/ 2120066 h 3482342"/>
              <a:gd name="connsiteX81" fmla="*/ 5993794 w 12192000"/>
              <a:gd name="connsiteY81" fmla="*/ 2122569 h 3482342"/>
              <a:gd name="connsiteX82" fmla="*/ 5943601 w 12192000"/>
              <a:gd name="connsiteY82" fmla="*/ 2137719 h 3482342"/>
              <a:gd name="connsiteX83" fmla="*/ 5898141 w 12192000"/>
              <a:gd name="connsiteY83" fmla="*/ 2144806 h 3482342"/>
              <a:gd name="connsiteX84" fmla="*/ 5855337 w 12192000"/>
              <a:gd name="connsiteY84" fmla="*/ 2137719 h 3482342"/>
              <a:gd name="connsiteX85" fmla="*/ 5817682 w 12192000"/>
              <a:gd name="connsiteY85" fmla="*/ 2157358 h 3482342"/>
              <a:gd name="connsiteX86" fmla="*/ 5735300 w 12192000"/>
              <a:gd name="connsiteY86" fmla="*/ 2158902 h 3482342"/>
              <a:gd name="connsiteX87" fmla="*/ 5591469 w 12192000"/>
              <a:gd name="connsiteY87" fmla="*/ 2178389 h 3482342"/>
              <a:gd name="connsiteX88" fmla="*/ 5505818 w 12192000"/>
              <a:gd name="connsiteY88" fmla="*/ 2194207 h 3482342"/>
              <a:gd name="connsiteX89" fmla="*/ 5452860 w 12192000"/>
              <a:gd name="connsiteY89" fmla="*/ 2180085 h 3482342"/>
              <a:gd name="connsiteX90" fmla="*/ 5414282 w 12192000"/>
              <a:gd name="connsiteY90" fmla="*/ 2183070 h 3482342"/>
              <a:gd name="connsiteX91" fmla="*/ 5368369 w 12192000"/>
              <a:gd name="connsiteY91" fmla="*/ 2204272 h 3482342"/>
              <a:gd name="connsiteX92" fmla="*/ 5336354 w 12192000"/>
              <a:gd name="connsiteY92" fmla="*/ 2218920 h 3482342"/>
              <a:gd name="connsiteX93" fmla="*/ 5291263 w 12192000"/>
              <a:gd name="connsiteY93" fmla="*/ 2239182 h 3482342"/>
              <a:gd name="connsiteX94" fmla="*/ 5255152 w 12192000"/>
              <a:gd name="connsiteY94" fmla="*/ 2247164 h 3482342"/>
              <a:gd name="connsiteX95" fmla="*/ 5233796 w 12192000"/>
              <a:gd name="connsiteY95" fmla="*/ 2268260 h 3482342"/>
              <a:gd name="connsiteX96" fmla="*/ 5212786 w 12192000"/>
              <a:gd name="connsiteY96" fmla="*/ 2296592 h 3482342"/>
              <a:gd name="connsiteX97" fmla="*/ 5173523 w 12192000"/>
              <a:gd name="connsiteY97" fmla="*/ 2309057 h 3482342"/>
              <a:gd name="connsiteX98" fmla="*/ 5123830 w 12192000"/>
              <a:gd name="connsiteY98" fmla="*/ 2307070 h 3482342"/>
              <a:gd name="connsiteX99" fmla="*/ 5065426 w 12192000"/>
              <a:gd name="connsiteY99" fmla="*/ 2324076 h 3482342"/>
              <a:gd name="connsiteX100" fmla="*/ 4975908 w 12192000"/>
              <a:gd name="connsiteY100" fmla="*/ 2364128 h 3482342"/>
              <a:gd name="connsiteX101" fmla="*/ 4913723 w 12192000"/>
              <a:gd name="connsiteY101" fmla="*/ 2385265 h 3482342"/>
              <a:gd name="connsiteX102" fmla="*/ 4746485 w 12192000"/>
              <a:gd name="connsiteY102" fmla="*/ 2451769 h 3482342"/>
              <a:gd name="connsiteX103" fmla="*/ 4681588 w 12192000"/>
              <a:gd name="connsiteY103" fmla="*/ 2467494 h 3482342"/>
              <a:gd name="connsiteX104" fmla="*/ 1783655 w 12192000"/>
              <a:gd name="connsiteY104" fmla="*/ 3163860 h 3482342"/>
              <a:gd name="connsiteX105" fmla="*/ 1325955 w 12192000"/>
              <a:gd name="connsiteY105" fmla="*/ 3176692 h 3482342"/>
              <a:gd name="connsiteX106" fmla="*/ 1190384 w 12192000"/>
              <a:gd name="connsiteY106" fmla="*/ 3203504 h 3482342"/>
              <a:gd name="connsiteX107" fmla="*/ 1094537 w 12192000"/>
              <a:gd name="connsiteY107" fmla="*/ 3229469 h 3482342"/>
              <a:gd name="connsiteX108" fmla="*/ 779276 w 12192000"/>
              <a:gd name="connsiteY108" fmla="*/ 3327290 h 3482342"/>
              <a:gd name="connsiteX109" fmla="*/ 600378 w 12192000"/>
              <a:gd name="connsiteY109" fmla="*/ 3335250 h 3482342"/>
              <a:gd name="connsiteX110" fmla="*/ 493457 w 12192000"/>
              <a:gd name="connsiteY110" fmla="*/ 3365044 h 3482342"/>
              <a:gd name="connsiteX111" fmla="*/ 349402 w 12192000"/>
              <a:gd name="connsiteY111" fmla="*/ 3380897 h 3482342"/>
              <a:gd name="connsiteX112" fmla="*/ 192183 w 12192000"/>
              <a:gd name="connsiteY112" fmla="*/ 3460075 h 3482342"/>
              <a:gd name="connsiteX113" fmla="*/ 46713 w 12192000"/>
              <a:gd name="connsiteY113" fmla="*/ 3462986 h 3482342"/>
              <a:gd name="connsiteX114" fmla="*/ 2765 w 12192000"/>
              <a:gd name="connsiteY114" fmla="*/ 3480770 h 3482342"/>
              <a:gd name="connsiteX115" fmla="*/ 0 w 12192000"/>
              <a:gd name="connsiteY115" fmla="*/ 3482342 h 3482342"/>
              <a:gd name="connsiteX116" fmla="*/ 0 w 12192000"/>
              <a:gd name="connsiteY11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058690 w 12192000"/>
              <a:gd name="connsiteY35" fmla="*/ 1474888 h 3482342"/>
              <a:gd name="connsiteX36" fmla="*/ 10004424 w 12192000"/>
              <a:gd name="connsiteY36" fmla="*/ 1489801 h 3482342"/>
              <a:gd name="connsiteX37" fmla="*/ 9999951 w 12192000"/>
              <a:gd name="connsiteY37" fmla="*/ 1499127 h 3482342"/>
              <a:gd name="connsiteX38" fmla="*/ 9845462 w 12192000"/>
              <a:gd name="connsiteY38" fmla="*/ 1548192 h 3482342"/>
              <a:gd name="connsiteX39" fmla="*/ 9736156 w 12192000"/>
              <a:gd name="connsiteY39" fmla="*/ 1581928 h 3482342"/>
              <a:gd name="connsiteX40" fmla="*/ 9693355 w 12192000"/>
              <a:gd name="connsiteY40" fmla="*/ 1602632 h 3482342"/>
              <a:gd name="connsiteX41" fmla="*/ 9664242 w 12192000"/>
              <a:gd name="connsiteY41" fmla="*/ 1622075 h 3482342"/>
              <a:gd name="connsiteX42" fmla="*/ 9579195 w 12192000"/>
              <a:gd name="connsiteY42" fmla="*/ 1648017 h 3482342"/>
              <a:gd name="connsiteX43" fmla="*/ 9433652 w 12192000"/>
              <a:gd name="connsiteY43" fmla="*/ 1681174 h 3482342"/>
              <a:gd name="connsiteX44" fmla="*/ 9403775 w 12192000"/>
              <a:gd name="connsiteY44" fmla="*/ 1690403 h 3482342"/>
              <a:gd name="connsiteX45" fmla="*/ 9382503 w 12192000"/>
              <a:gd name="connsiteY45" fmla="*/ 1706957 h 3482342"/>
              <a:gd name="connsiteX46" fmla="*/ 9381410 w 12192000"/>
              <a:gd name="connsiteY46" fmla="*/ 1718312 h 3482342"/>
              <a:gd name="connsiteX47" fmla="*/ 9365685 w 12192000"/>
              <a:gd name="connsiteY47" fmla="*/ 1724772 h 3482342"/>
              <a:gd name="connsiteX48" fmla="*/ 9278020 w 12192000"/>
              <a:gd name="connsiteY48" fmla="*/ 1741161 h 3482342"/>
              <a:gd name="connsiteX49" fmla="*/ 9217145 w 12192000"/>
              <a:gd name="connsiteY49" fmla="*/ 1771195 h 3482342"/>
              <a:gd name="connsiteX50" fmla="*/ 8955875 w 12192000"/>
              <a:gd name="connsiteY50" fmla="*/ 1796806 h 3482342"/>
              <a:gd name="connsiteX51" fmla="*/ 8648415 w 12192000"/>
              <a:gd name="connsiteY51" fmla="*/ 1878623 h 3482342"/>
              <a:gd name="connsiteX52" fmla="*/ 8495949 w 12192000"/>
              <a:gd name="connsiteY52" fmla="*/ 1902425 h 3482342"/>
              <a:gd name="connsiteX53" fmla="*/ 8236214 w 12192000"/>
              <a:gd name="connsiteY53" fmla="*/ 1909725 h 3482342"/>
              <a:gd name="connsiteX54" fmla="*/ 8132104 w 12192000"/>
              <a:gd name="connsiteY54" fmla="*/ 1895727 h 3482342"/>
              <a:gd name="connsiteX55" fmla="*/ 7918078 w 12192000"/>
              <a:gd name="connsiteY55" fmla="*/ 1862668 h 3482342"/>
              <a:gd name="connsiteX56" fmla="*/ 7817899 w 12192000"/>
              <a:gd name="connsiteY56" fmla="*/ 1862176 h 3482342"/>
              <a:gd name="connsiteX57" fmla="*/ 7768994 w 12192000"/>
              <a:gd name="connsiteY57" fmla="*/ 1855721 h 3482342"/>
              <a:gd name="connsiteX58" fmla="*/ 7618027 w 12192000"/>
              <a:gd name="connsiteY58" fmla="*/ 1830959 h 3482342"/>
              <a:gd name="connsiteX59" fmla="*/ 7449425 w 12192000"/>
              <a:gd name="connsiteY59" fmla="*/ 1810910 h 3482342"/>
              <a:gd name="connsiteX60" fmla="*/ 7342915 w 12192000"/>
              <a:gd name="connsiteY60" fmla="*/ 1819827 h 3482342"/>
              <a:gd name="connsiteX61" fmla="*/ 7255191 w 12192000"/>
              <a:gd name="connsiteY61" fmla="*/ 1834354 h 3482342"/>
              <a:gd name="connsiteX62" fmla="*/ 7131205 w 12192000"/>
              <a:gd name="connsiteY62" fmla="*/ 1845557 h 3482342"/>
              <a:gd name="connsiteX63" fmla="*/ 6941837 w 12192000"/>
              <a:gd name="connsiteY63" fmla="*/ 1840640 h 3482342"/>
              <a:gd name="connsiteX64" fmla="*/ 6837145 w 12192000"/>
              <a:gd name="connsiteY64" fmla="*/ 1870724 h 3482342"/>
              <a:gd name="connsiteX65" fmla="*/ 6753991 w 12192000"/>
              <a:gd name="connsiteY65" fmla="*/ 1860969 h 3482342"/>
              <a:gd name="connsiteX66" fmla="*/ 6727754 w 12192000"/>
              <a:gd name="connsiteY66" fmla="*/ 1882372 h 3482342"/>
              <a:gd name="connsiteX67" fmla="*/ 6723371 w 12192000"/>
              <a:gd name="connsiteY67" fmla="*/ 1886494 h 3482342"/>
              <a:gd name="connsiteX68" fmla="*/ 6702779 w 12192000"/>
              <a:gd name="connsiteY68" fmla="*/ 1893601 h 3482342"/>
              <a:gd name="connsiteX69" fmla="*/ 6686657 w 12192000"/>
              <a:gd name="connsiteY69" fmla="*/ 1907344 h 3482342"/>
              <a:gd name="connsiteX70" fmla="*/ 6651330 w 12192000"/>
              <a:gd name="connsiteY70" fmla="*/ 1922921 h 3482342"/>
              <a:gd name="connsiteX71" fmla="*/ 6622958 w 12192000"/>
              <a:gd name="connsiteY71" fmla="*/ 1936255 h 3482342"/>
              <a:gd name="connsiteX72" fmla="*/ 6522602 w 12192000"/>
              <a:gd name="connsiteY72" fmla="*/ 1954133 h 3482342"/>
              <a:gd name="connsiteX73" fmla="*/ 6444344 w 12192000"/>
              <a:gd name="connsiteY73" fmla="*/ 1969663 h 3482342"/>
              <a:gd name="connsiteX74" fmla="*/ 6409626 w 12192000"/>
              <a:gd name="connsiteY74" fmla="*/ 1978846 h 3482342"/>
              <a:gd name="connsiteX75" fmla="*/ 6333446 w 12192000"/>
              <a:gd name="connsiteY75" fmla="*/ 1997163 h 3482342"/>
              <a:gd name="connsiteX76" fmla="*/ 6294933 w 12192000"/>
              <a:gd name="connsiteY76" fmla="*/ 2019412 h 3482342"/>
              <a:gd name="connsiteX77" fmla="*/ 6238719 w 12192000"/>
              <a:gd name="connsiteY77" fmla="*/ 2042547 h 3482342"/>
              <a:gd name="connsiteX78" fmla="*/ 6187205 w 12192000"/>
              <a:gd name="connsiteY78" fmla="*/ 2060048 h 3482342"/>
              <a:gd name="connsiteX79" fmla="*/ 6138780 w 12192000"/>
              <a:gd name="connsiteY79" fmla="*/ 2081918 h 3482342"/>
              <a:gd name="connsiteX80" fmla="*/ 6120125 w 12192000"/>
              <a:gd name="connsiteY80" fmla="*/ 2109475 h 3482342"/>
              <a:gd name="connsiteX81" fmla="*/ 6056576 w 12192000"/>
              <a:gd name="connsiteY81" fmla="*/ 2120066 h 3482342"/>
              <a:gd name="connsiteX82" fmla="*/ 5993794 w 12192000"/>
              <a:gd name="connsiteY82" fmla="*/ 2122569 h 3482342"/>
              <a:gd name="connsiteX83" fmla="*/ 5943601 w 12192000"/>
              <a:gd name="connsiteY83" fmla="*/ 2137719 h 3482342"/>
              <a:gd name="connsiteX84" fmla="*/ 5898141 w 12192000"/>
              <a:gd name="connsiteY84" fmla="*/ 2144806 h 3482342"/>
              <a:gd name="connsiteX85" fmla="*/ 5855337 w 12192000"/>
              <a:gd name="connsiteY85" fmla="*/ 2137719 h 3482342"/>
              <a:gd name="connsiteX86" fmla="*/ 5817682 w 12192000"/>
              <a:gd name="connsiteY86" fmla="*/ 2157358 h 3482342"/>
              <a:gd name="connsiteX87" fmla="*/ 5735300 w 12192000"/>
              <a:gd name="connsiteY87" fmla="*/ 2158902 h 3482342"/>
              <a:gd name="connsiteX88" fmla="*/ 5591469 w 12192000"/>
              <a:gd name="connsiteY88" fmla="*/ 2178389 h 3482342"/>
              <a:gd name="connsiteX89" fmla="*/ 5505818 w 12192000"/>
              <a:gd name="connsiteY89" fmla="*/ 2194207 h 3482342"/>
              <a:gd name="connsiteX90" fmla="*/ 5452860 w 12192000"/>
              <a:gd name="connsiteY90" fmla="*/ 2180085 h 3482342"/>
              <a:gd name="connsiteX91" fmla="*/ 5414282 w 12192000"/>
              <a:gd name="connsiteY91" fmla="*/ 2183070 h 3482342"/>
              <a:gd name="connsiteX92" fmla="*/ 5368369 w 12192000"/>
              <a:gd name="connsiteY92" fmla="*/ 2204272 h 3482342"/>
              <a:gd name="connsiteX93" fmla="*/ 5336354 w 12192000"/>
              <a:gd name="connsiteY93" fmla="*/ 2218920 h 3482342"/>
              <a:gd name="connsiteX94" fmla="*/ 5291263 w 12192000"/>
              <a:gd name="connsiteY94" fmla="*/ 2239182 h 3482342"/>
              <a:gd name="connsiteX95" fmla="*/ 5255152 w 12192000"/>
              <a:gd name="connsiteY95" fmla="*/ 2247164 h 3482342"/>
              <a:gd name="connsiteX96" fmla="*/ 5233796 w 12192000"/>
              <a:gd name="connsiteY96" fmla="*/ 2268260 h 3482342"/>
              <a:gd name="connsiteX97" fmla="*/ 5212786 w 12192000"/>
              <a:gd name="connsiteY97" fmla="*/ 2296592 h 3482342"/>
              <a:gd name="connsiteX98" fmla="*/ 5173523 w 12192000"/>
              <a:gd name="connsiteY98" fmla="*/ 2309057 h 3482342"/>
              <a:gd name="connsiteX99" fmla="*/ 5123830 w 12192000"/>
              <a:gd name="connsiteY99" fmla="*/ 2307070 h 3482342"/>
              <a:gd name="connsiteX100" fmla="*/ 5065426 w 12192000"/>
              <a:gd name="connsiteY100" fmla="*/ 2324076 h 3482342"/>
              <a:gd name="connsiteX101" fmla="*/ 4975908 w 12192000"/>
              <a:gd name="connsiteY101" fmla="*/ 2364128 h 3482342"/>
              <a:gd name="connsiteX102" fmla="*/ 4913723 w 12192000"/>
              <a:gd name="connsiteY102" fmla="*/ 2385265 h 3482342"/>
              <a:gd name="connsiteX103" fmla="*/ 4746485 w 12192000"/>
              <a:gd name="connsiteY103" fmla="*/ 2451769 h 3482342"/>
              <a:gd name="connsiteX104" fmla="*/ 4681588 w 12192000"/>
              <a:gd name="connsiteY104" fmla="*/ 2467494 h 3482342"/>
              <a:gd name="connsiteX105" fmla="*/ 1783655 w 12192000"/>
              <a:gd name="connsiteY105" fmla="*/ 3163860 h 3482342"/>
              <a:gd name="connsiteX106" fmla="*/ 1325955 w 12192000"/>
              <a:gd name="connsiteY106" fmla="*/ 3176692 h 3482342"/>
              <a:gd name="connsiteX107" fmla="*/ 1190384 w 12192000"/>
              <a:gd name="connsiteY107" fmla="*/ 3203504 h 3482342"/>
              <a:gd name="connsiteX108" fmla="*/ 1094537 w 12192000"/>
              <a:gd name="connsiteY108" fmla="*/ 3229469 h 3482342"/>
              <a:gd name="connsiteX109" fmla="*/ 779276 w 12192000"/>
              <a:gd name="connsiteY109" fmla="*/ 3327290 h 3482342"/>
              <a:gd name="connsiteX110" fmla="*/ 600378 w 12192000"/>
              <a:gd name="connsiteY110" fmla="*/ 3335250 h 3482342"/>
              <a:gd name="connsiteX111" fmla="*/ 493457 w 12192000"/>
              <a:gd name="connsiteY111" fmla="*/ 3365044 h 3482342"/>
              <a:gd name="connsiteX112" fmla="*/ 349402 w 12192000"/>
              <a:gd name="connsiteY112" fmla="*/ 3380897 h 3482342"/>
              <a:gd name="connsiteX113" fmla="*/ 192183 w 12192000"/>
              <a:gd name="connsiteY113" fmla="*/ 3460075 h 3482342"/>
              <a:gd name="connsiteX114" fmla="*/ 46713 w 12192000"/>
              <a:gd name="connsiteY114" fmla="*/ 3462986 h 3482342"/>
              <a:gd name="connsiteX115" fmla="*/ 2765 w 12192000"/>
              <a:gd name="connsiteY115" fmla="*/ 3480770 h 3482342"/>
              <a:gd name="connsiteX116" fmla="*/ 0 w 12192000"/>
              <a:gd name="connsiteY116" fmla="*/ 3482342 h 3482342"/>
              <a:gd name="connsiteX117" fmla="*/ 0 w 12192000"/>
              <a:gd name="connsiteY11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26099 w 12192000"/>
              <a:gd name="connsiteY34" fmla="*/ 1463393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20819 w 12192000"/>
              <a:gd name="connsiteY19" fmla="*/ 1126133 h 3482342"/>
              <a:gd name="connsiteX20" fmla="*/ 11028687 w 12192000"/>
              <a:gd name="connsiteY20" fmla="*/ 1199018 h 3482342"/>
              <a:gd name="connsiteX21" fmla="*/ 10960443 w 12192000"/>
              <a:gd name="connsiteY21" fmla="*/ 1244502 h 3482342"/>
              <a:gd name="connsiteX22" fmla="*/ 10850998 w 12192000"/>
              <a:gd name="connsiteY22" fmla="*/ 1269215 h 3482342"/>
              <a:gd name="connsiteX23" fmla="*/ 10815658 w 12192000"/>
              <a:gd name="connsiteY23" fmla="*/ 1287849 h 3482342"/>
              <a:gd name="connsiteX24" fmla="*/ 10679906 w 12192000"/>
              <a:gd name="connsiteY24" fmla="*/ 1324988 h 3482342"/>
              <a:gd name="connsiteX25" fmla="*/ 10636304 w 12192000"/>
              <a:gd name="connsiteY25" fmla="*/ 1317928 h 3482342"/>
              <a:gd name="connsiteX26" fmla="*/ 10603863 w 12192000"/>
              <a:gd name="connsiteY26" fmla="*/ 1346886 h 3482342"/>
              <a:gd name="connsiteX27" fmla="*/ 10573203 w 12192000"/>
              <a:gd name="connsiteY27" fmla="*/ 1351996 h 3482342"/>
              <a:gd name="connsiteX28" fmla="*/ 10513263 w 12192000"/>
              <a:gd name="connsiteY28" fmla="*/ 1350756 h 3482342"/>
              <a:gd name="connsiteX29" fmla="*/ 10464012 w 12192000"/>
              <a:gd name="connsiteY29" fmla="*/ 1391778 h 3482342"/>
              <a:gd name="connsiteX30" fmla="*/ 10405409 w 12192000"/>
              <a:gd name="connsiteY30" fmla="*/ 1422789 h 3482342"/>
              <a:gd name="connsiteX31" fmla="*/ 10370530 w 12192000"/>
              <a:gd name="connsiteY31" fmla="*/ 1441596 h 3482342"/>
              <a:gd name="connsiteX32" fmla="*/ 10314361 w 12192000"/>
              <a:gd name="connsiteY32" fmla="*/ 1466924 h 3482342"/>
              <a:gd name="connsiteX33" fmla="*/ 10264922 w 12192000"/>
              <a:gd name="connsiteY33" fmla="*/ 1472107 h 3482342"/>
              <a:gd name="connsiteX34" fmla="*/ 10201385 w 12192000"/>
              <a:gd name="connsiteY34" fmla="*/ 1477515 h 3482342"/>
              <a:gd name="connsiteX35" fmla="*/ 10120184 w 12192000"/>
              <a:gd name="connsiteY35" fmla="*/ 1466924 h 3482342"/>
              <a:gd name="connsiteX36" fmla="*/ 10058690 w 12192000"/>
              <a:gd name="connsiteY36" fmla="*/ 1474888 h 3482342"/>
              <a:gd name="connsiteX37" fmla="*/ 10004424 w 12192000"/>
              <a:gd name="connsiteY37" fmla="*/ 1489801 h 3482342"/>
              <a:gd name="connsiteX38" fmla="*/ 9999951 w 12192000"/>
              <a:gd name="connsiteY38" fmla="*/ 1499127 h 3482342"/>
              <a:gd name="connsiteX39" fmla="*/ 9845462 w 12192000"/>
              <a:gd name="connsiteY39" fmla="*/ 1548192 h 3482342"/>
              <a:gd name="connsiteX40" fmla="*/ 9736156 w 12192000"/>
              <a:gd name="connsiteY40" fmla="*/ 1581928 h 3482342"/>
              <a:gd name="connsiteX41" fmla="*/ 9693355 w 12192000"/>
              <a:gd name="connsiteY41" fmla="*/ 1602632 h 3482342"/>
              <a:gd name="connsiteX42" fmla="*/ 9664242 w 12192000"/>
              <a:gd name="connsiteY42" fmla="*/ 1622075 h 3482342"/>
              <a:gd name="connsiteX43" fmla="*/ 9579195 w 12192000"/>
              <a:gd name="connsiteY43" fmla="*/ 1648017 h 3482342"/>
              <a:gd name="connsiteX44" fmla="*/ 9433652 w 12192000"/>
              <a:gd name="connsiteY44" fmla="*/ 1681174 h 3482342"/>
              <a:gd name="connsiteX45" fmla="*/ 9403775 w 12192000"/>
              <a:gd name="connsiteY45" fmla="*/ 1690403 h 3482342"/>
              <a:gd name="connsiteX46" fmla="*/ 9382503 w 12192000"/>
              <a:gd name="connsiteY46" fmla="*/ 1706957 h 3482342"/>
              <a:gd name="connsiteX47" fmla="*/ 9381410 w 12192000"/>
              <a:gd name="connsiteY47" fmla="*/ 1718312 h 3482342"/>
              <a:gd name="connsiteX48" fmla="*/ 9365685 w 12192000"/>
              <a:gd name="connsiteY48" fmla="*/ 1724772 h 3482342"/>
              <a:gd name="connsiteX49" fmla="*/ 9278020 w 12192000"/>
              <a:gd name="connsiteY49" fmla="*/ 1741161 h 3482342"/>
              <a:gd name="connsiteX50" fmla="*/ 9217145 w 12192000"/>
              <a:gd name="connsiteY50" fmla="*/ 1771195 h 3482342"/>
              <a:gd name="connsiteX51" fmla="*/ 8955875 w 12192000"/>
              <a:gd name="connsiteY51" fmla="*/ 1796806 h 3482342"/>
              <a:gd name="connsiteX52" fmla="*/ 8648415 w 12192000"/>
              <a:gd name="connsiteY52" fmla="*/ 1878623 h 3482342"/>
              <a:gd name="connsiteX53" fmla="*/ 8495949 w 12192000"/>
              <a:gd name="connsiteY53" fmla="*/ 1902425 h 3482342"/>
              <a:gd name="connsiteX54" fmla="*/ 8236214 w 12192000"/>
              <a:gd name="connsiteY54" fmla="*/ 1909725 h 3482342"/>
              <a:gd name="connsiteX55" fmla="*/ 8132104 w 12192000"/>
              <a:gd name="connsiteY55" fmla="*/ 1895727 h 3482342"/>
              <a:gd name="connsiteX56" fmla="*/ 7918078 w 12192000"/>
              <a:gd name="connsiteY56" fmla="*/ 1862668 h 3482342"/>
              <a:gd name="connsiteX57" fmla="*/ 7817899 w 12192000"/>
              <a:gd name="connsiteY57" fmla="*/ 1862176 h 3482342"/>
              <a:gd name="connsiteX58" fmla="*/ 7768994 w 12192000"/>
              <a:gd name="connsiteY58" fmla="*/ 1855721 h 3482342"/>
              <a:gd name="connsiteX59" fmla="*/ 7618027 w 12192000"/>
              <a:gd name="connsiteY59" fmla="*/ 1830959 h 3482342"/>
              <a:gd name="connsiteX60" fmla="*/ 7449425 w 12192000"/>
              <a:gd name="connsiteY60" fmla="*/ 1810910 h 3482342"/>
              <a:gd name="connsiteX61" fmla="*/ 7342915 w 12192000"/>
              <a:gd name="connsiteY61" fmla="*/ 1819827 h 3482342"/>
              <a:gd name="connsiteX62" fmla="*/ 7255191 w 12192000"/>
              <a:gd name="connsiteY62" fmla="*/ 1834354 h 3482342"/>
              <a:gd name="connsiteX63" fmla="*/ 7131205 w 12192000"/>
              <a:gd name="connsiteY63" fmla="*/ 1845557 h 3482342"/>
              <a:gd name="connsiteX64" fmla="*/ 6941837 w 12192000"/>
              <a:gd name="connsiteY64" fmla="*/ 1840640 h 3482342"/>
              <a:gd name="connsiteX65" fmla="*/ 6837145 w 12192000"/>
              <a:gd name="connsiteY65" fmla="*/ 1870724 h 3482342"/>
              <a:gd name="connsiteX66" fmla="*/ 6753991 w 12192000"/>
              <a:gd name="connsiteY66" fmla="*/ 1860969 h 3482342"/>
              <a:gd name="connsiteX67" fmla="*/ 6727754 w 12192000"/>
              <a:gd name="connsiteY67" fmla="*/ 1882372 h 3482342"/>
              <a:gd name="connsiteX68" fmla="*/ 6723371 w 12192000"/>
              <a:gd name="connsiteY68" fmla="*/ 1886494 h 3482342"/>
              <a:gd name="connsiteX69" fmla="*/ 6702779 w 12192000"/>
              <a:gd name="connsiteY69" fmla="*/ 1893601 h 3482342"/>
              <a:gd name="connsiteX70" fmla="*/ 6686657 w 12192000"/>
              <a:gd name="connsiteY70" fmla="*/ 1907344 h 3482342"/>
              <a:gd name="connsiteX71" fmla="*/ 6651330 w 12192000"/>
              <a:gd name="connsiteY71" fmla="*/ 1922921 h 3482342"/>
              <a:gd name="connsiteX72" fmla="*/ 6622958 w 12192000"/>
              <a:gd name="connsiteY72" fmla="*/ 1936255 h 3482342"/>
              <a:gd name="connsiteX73" fmla="*/ 6522602 w 12192000"/>
              <a:gd name="connsiteY73" fmla="*/ 1954133 h 3482342"/>
              <a:gd name="connsiteX74" fmla="*/ 6444344 w 12192000"/>
              <a:gd name="connsiteY74" fmla="*/ 1969663 h 3482342"/>
              <a:gd name="connsiteX75" fmla="*/ 6409626 w 12192000"/>
              <a:gd name="connsiteY75" fmla="*/ 1978846 h 3482342"/>
              <a:gd name="connsiteX76" fmla="*/ 6333446 w 12192000"/>
              <a:gd name="connsiteY76" fmla="*/ 1997163 h 3482342"/>
              <a:gd name="connsiteX77" fmla="*/ 6294933 w 12192000"/>
              <a:gd name="connsiteY77" fmla="*/ 2019412 h 3482342"/>
              <a:gd name="connsiteX78" fmla="*/ 6238719 w 12192000"/>
              <a:gd name="connsiteY78" fmla="*/ 2042547 h 3482342"/>
              <a:gd name="connsiteX79" fmla="*/ 6187205 w 12192000"/>
              <a:gd name="connsiteY79" fmla="*/ 2060048 h 3482342"/>
              <a:gd name="connsiteX80" fmla="*/ 6138780 w 12192000"/>
              <a:gd name="connsiteY80" fmla="*/ 2081918 h 3482342"/>
              <a:gd name="connsiteX81" fmla="*/ 6120125 w 12192000"/>
              <a:gd name="connsiteY81" fmla="*/ 2109475 h 3482342"/>
              <a:gd name="connsiteX82" fmla="*/ 6056576 w 12192000"/>
              <a:gd name="connsiteY82" fmla="*/ 2120066 h 3482342"/>
              <a:gd name="connsiteX83" fmla="*/ 5993794 w 12192000"/>
              <a:gd name="connsiteY83" fmla="*/ 2122569 h 3482342"/>
              <a:gd name="connsiteX84" fmla="*/ 5943601 w 12192000"/>
              <a:gd name="connsiteY84" fmla="*/ 2137719 h 3482342"/>
              <a:gd name="connsiteX85" fmla="*/ 5898141 w 12192000"/>
              <a:gd name="connsiteY85" fmla="*/ 2144806 h 3482342"/>
              <a:gd name="connsiteX86" fmla="*/ 5855337 w 12192000"/>
              <a:gd name="connsiteY86" fmla="*/ 2137719 h 3482342"/>
              <a:gd name="connsiteX87" fmla="*/ 5817682 w 12192000"/>
              <a:gd name="connsiteY87" fmla="*/ 2157358 h 3482342"/>
              <a:gd name="connsiteX88" fmla="*/ 5735300 w 12192000"/>
              <a:gd name="connsiteY88" fmla="*/ 2158902 h 3482342"/>
              <a:gd name="connsiteX89" fmla="*/ 5591469 w 12192000"/>
              <a:gd name="connsiteY89" fmla="*/ 2178389 h 3482342"/>
              <a:gd name="connsiteX90" fmla="*/ 5505818 w 12192000"/>
              <a:gd name="connsiteY90" fmla="*/ 2194207 h 3482342"/>
              <a:gd name="connsiteX91" fmla="*/ 5452860 w 12192000"/>
              <a:gd name="connsiteY91" fmla="*/ 2180085 h 3482342"/>
              <a:gd name="connsiteX92" fmla="*/ 5414282 w 12192000"/>
              <a:gd name="connsiteY92" fmla="*/ 2183070 h 3482342"/>
              <a:gd name="connsiteX93" fmla="*/ 5368369 w 12192000"/>
              <a:gd name="connsiteY93" fmla="*/ 2204272 h 3482342"/>
              <a:gd name="connsiteX94" fmla="*/ 5336354 w 12192000"/>
              <a:gd name="connsiteY94" fmla="*/ 2218920 h 3482342"/>
              <a:gd name="connsiteX95" fmla="*/ 5291263 w 12192000"/>
              <a:gd name="connsiteY95" fmla="*/ 2239182 h 3482342"/>
              <a:gd name="connsiteX96" fmla="*/ 5255152 w 12192000"/>
              <a:gd name="connsiteY96" fmla="*/ 2247164 h 3482342"/>
              <a:gd name="connsiteX97" fmla="*/ 5233796 w 12192000"/>
              <a:gd name="connsiteY97" fmla="*/ 2268260 h 3482342"/>
              <a:gd name="connsiteX98" fmla="*/ 5212786 w 12192000"/>
              <a:gd name="connsiteY98" fmla="*/ 2296592 h 3482342"/>
              <a:gd name="connsiteX99" fmla="*/ 5173523 w 12192000"/>
              <a:gd name="connsiteY99" fmla="*/ 2309057 h 3482342"/>
              <a:gd name="connsiteX100" fmla="*/ 5123830 w 12192000"/>
              <a:gd name="connsiteY100" fmla="*/ 2307070 h 3482342"/>
              <a:gd name="connsiteX101" fmla="*/ 5065426 w 12192000"/>
              <a:gd name="connsiteY101" fmla="*/ 2324076 h 3482342"/>
              <a:gd name="connsiteX102" fmla="*/ 4975908 w 12192000"/>
              <a:gd name="connsiteY102" fmla="*/ 2364128 h 3482342"/>
              <a:gd name="connsiteX103" fmla="*/ 4913723 w 12192000"/>
              <a:gd name="connsiteY103" fmla="*/ 2385265 h 3482342"/>
              <a:gd name="connsiteX104" fmla="*/ 4746485 w 12192000"/>
              <a:gd name="connsiteY104" fmla="*/ 2451769 h 3482342"/>
              <a:gd name="connsiteX105" fmla="*/ 4681588 w 12192000"/>
              <a:gd name="connsiteY105" fmla="*/ 2467494 h 3482342"/>
              <a:gd name="connsiteX106" fmla="*/ 1783655 w 12192000"/>
              <a:gd name="connsiteY106" fmla="*/ 3163860 h 3482342"/>
              <a:gd name="connsiteX107" fmla="*/ 1325955 w 12192000"/>
              <a:gd name="connsiteY107" fmla="*/ 3176692 h 3482342"/>
              <a:gd name="connsiteX108" fmla="*/ 1190384 w 12192000"/>
              <a:gd name="connsiteY108" fmla="*/ 3203504 h 3482342"/>
              <a:gd name="connsiteX109" fmla="*/ 1094537 w 12192000"/>
              <a:gd name="connsiteY109" fmla="*/ 3229469 h 3482342"/>
              <a:gd name="connsiteX110" fmla="*/ 779276 w 12192000"/>
              <a:gd name="connsiteY110" fmla="*/ 3327290 h 3482342"/>
              <a:gd name="connsiteX111" fmla="*/ 600378 w 12192000"/>
              <a:gd name="connsiteY111" fmla="*/ 3335250 h 3482342"/>
              <a:gd name="connsiteX112" fmla="*/ 493457 w 12192000"/>
              <a:gd name="connsiteY112" fmla="*/ 3365044 h 3482342"/>
              <a:gd name="connsiteX113" fmla="*/ 349402 w 12192000"/>
              <a:gd name="connsiteY113" fmla="*/ 3380897 h 3482342"/>
              <a:gd name="connsiteX114" fmla="*/ 192183 w 12192000"/>
              <a:gd name="connsiteY114" fmla="*/ 3460075 h 3482342"/>
              <a:gd name="connsiteX115" fmla="*/ 46713 w 12192000"/>
              <a:gd name="connsiteY115" fmla="*/ 3462986 h 3482342"/>
              <a:gd name="connsiteX116" fmla="*/ 2765 w 12192000"/>
              <a:gd name="connsiteY116" fmla="*/ 3480770 h 3482342"/>
              <a:gd name="connsiteX117" fmla="*/ 0 w 12192000"/>
              <a:gd name="connsiteY117" fmla="*/ 3482342 h 3482342"/>
              <a:gd name="connsiteX118" fmla="*/ 0 w 12192000"/>
              <a:gd name="connsiteY11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3568 w 12192000"/>
              <a:gd name="connsiteY18" fmla="*/ 1039464 h 3482342"/>
              <a:gd name="connsiteX19" fmla="*/ 11175804 w 12192000"/>
              <a:gd name="connsiteY19" fmla="*/ 1067977 h 3482342"/>
              <a:gd name="connsiteX20" fmla="*/ 11120819 w 12192000"/>
              <a:gd name="connsiteY20" fmla="*/ 1126133 h 3482342"/>
              <a:gd name="connsiteX21" fmla="*/ 11028687 w 12192000"/>
              <a:gd name="connsiteY21" fmla="*/ 1199018 h 3482342"/>
              <a:gd name="connsiteX22" fmla="*/ 10960443 w 12192000"/>
              <a:gd name="connsiteY22" fmla="*/ 1244502 h 3482342"/>
              <a:gd name="connsiteX23" fmla="*/ 10850998 w 12192000"/>
              <a:gd name="connsiteY23" fmla="*/ 1269215 h 3482342"/>
              <a:gd name="connsiteX24" fmla="*/ 10815658 w 12192000"/>
              <a:gd name="connsiteY24" fmla="*/ 1287849 h 3482342"/>
              <a:gd name="connsiteX25" fmla="*/ 10679906 w 12192000"/>
              <a:gd name="connsiteY25" fmla="*/ 1324988 h 3482342"/>
              <a:gd name="connsiteX26" fmla="*/ 10636304 w 12192000"/>
              <a:gd name="connsiteY26" fmla="*/ 1317928 h 3482342"/>
              <a:gd name="connsiteX27" fmla="*/ 10603863 w 12192000"/>
              <a:gd name="connsiteY27" fmla="*/ 1346886 h 3482342"/>
              <a:gd name="connsiteX28" fmla="*/ 10573203 w 12192000"/>
              <a:gd name="connsiteY28" fmla="*/ 1351996 h 3482342"/>
              <a:gd name="connsiteX29" fmla="*/ 10513263 w 12192000"/>
              <a:gd name="connsiteY29" fmla="*/ 1350756 h 3482342"/>
              <a:gd name="connsiteX30" fmla="*/ 10464012 w 12192000"/>
              <a:gd name="connsiteY30" fmla="*/ 1391778 h 3482342"/>
              <a:gd name="connsiteX31" fmla="*/ 10405409 w 12192000"/>
              <a:gd name="connsiteY31" fmla="*/ 1422789 h 3482342"/>
              <a:gd name="connsiteX32" fmla="*/ 10370530 w 12192000"/>
              <a:gd name="connsiteY32" fmla="*/ 1441596 h 3482342"/>
              <a:gd name="connsiteX33" fmla="*/ 10314361 w 12192000"/>
              <a:gd name="connsiteY33" fmla="*/ 1466924 h 3482342"/>
              <a:gd name="connsiteX34" fmla="*/ 10264922 w 12192000"/>
              <a:gd name="connsiteY34" fmla="*/ 1472107 h 3482342"/>
              <a:gd name="connsiteX35" fmla="*/ 10201385 w 12192000"/>
              <a:gd name="connsiteY35" fmla="*/ 1477515 h 3482342"/>
              <a:gd name="connsiteX36" fmla="*/ 10120184 w 12192000"/>
              <a:gd name="connsiteY36" fmla="*/ 1466924 h 3482342"/>
              <a:gd name="connsiteX37" fmla="*/ 10058690 w 12192000"/>
              <a:gd name="connsiteY37" fmla="*/ 1474888 h 3482342"/>
              <a:gd name="connsiteX38" fmla="*/ 10004424 w 12192000"/>
              <a:gd name="connsiteY38" fmla="*/ 1489801 h 3482342"/>
              <a:gd name="connsiteX39" fmla="*/ 9999951 w 12192000"/>
              <a:gd name="connsiteY39" fmla="*/ 1499127 h 3482342"/>
              <a:gd name="connsiteX40" fmla="*/ 9845462 w 12192000"/>
              <a:gd name="connsiteY40" fmla="*/ 1548192 h 3482342"/>
              <a:gd name="connsiteX41" fmla="*/ 9736156 w 12192000"/>
              <a:gd name="connsiteY41" fmla="*/ 1581928 h 3482342"/>
              <a:gd name="connsiteX42" fmla="*/ 9693355 w 12192000"/>
              <a:gd name="connsiteY42" fmla="*/ 1602632 h 3482342"/>
              <a:gd name="connsiteX43" fmla="*/ 9664242 w 12192000"/>
              <a:gd name="connsiteY43" fmla="*/ 1622075 h 3482342"/>
              <a:gd name="connsiteX44" fmla="*/ 9579195 w 12192000"/>
              <a:gd name="connsiteY44" fmla="*/ 1648017 h 3482342"/>
              <a:gd name="connsiteX45" fmla="*/ 9433652 w 12192000"/>
              <a:gd name="connsiteY45" fmla="*/ 1681174 h 3482342"/>
              <a:gd name="connsiteX46" fmla="*/ 9403775 w 12192000"/>
              <a:gd name="connsiteY46" fmla="*/ 1690403 h 3482342"/>
              <a:gd name="connsiteX47" fmla="*/ 9382503 w 12192000"/>
              <a:gd name="connsiteY47" fmla="*/ 1706957 h 3482342"/>
              <a:gd name="connsiteX48" fmla="*/ 9381410 w 12192000"/>
              <a:gd name="connsiteY48" fmla="*/ 1718312 h 3482342"/>
              <a:gd name="connsiteX49" fmla="*/ 9365685 w 12192000"/>
              <a:gd name="connsiteY49" fmla="*/ 1724772 h 3482342"/>
              <a:gd name="connsiteX50" fmla="*/ 9278020 w 12192000"/>
              <a:gd name="connsiteY50" fmla="*/ 1741161 h 3482342"/>
              <a:gd name="connsiteX51" fmla="*/ 9217145 w 12192000"/>
              <a:gd name="connsiteY51" fmla="*/ 1771195 h 3482342"/>
              <a:gd name="connsiteX52" fmla="*/ 8955875 w 12192000"/>
              <a:gd name="connsiteY52" fmla="*/ 1796806 h 3482342"/>
              <a:gd name="connsiteX53" fmla="*/ 8648415 w 12192000"/>
              <a:gd name="connsiteY53" fmla="*/ 1878623 h 3482342"/>
              <a:gd name="connsiteX54" fmla="*/ 8495949 w 12192000"/>
              <a:gd name="connsiteY54" fmla="*/ 1902425 h 3482342"/>
              <a:gd name="connsiteX55" fmla="*/ 8236214 w 12192000"/>
              <a:gd name="connsiteY55" fmla="*/ 1909725 h 3482342"/>
              <a:gd name="connsiteX56" fmla="*/ 8132104 w 12192000"/>
              <a:gd name="connsiteY56" fmla="*/ 1895727 h 3482342"/>
              <a:gd name="connsiteX57" fmla="*/ 7918078 w 12192000"/>
              <a:gd name="connsiteY57" fmla="*/ 1862668 h 3482342"/>
              <a:gd name="connsiteX58" fmla="*/ 7817899 w 12192000"/>
              <a:gd name="connsiteY58" fmla="*/ 1862176 h 3482342"/>
              <a:gd name="connsiteX59" fmla="*/ 7768994 w 12192000"/>
              <a:gd name="connsiteY59" fmla="*/ 1855721 h 3482342"/>
              <a:gd name="connsiteX60" fmla="*/ 7618027 w 12192000"/>
              <a:gd name="connsiteY60" fmla="*/ 1830959 h 3482342"/>
              <a:gd name="connsiteX61" fmla="*/ 7449425 w 12192000"/>
              <a:gd name="connsiteY61" fmla="*/ 1810910 h 3482342"/>
              <a:gd name="connsiteX62" fmla="*/ 7342915 w 12192000"/>
              <a:gd name="connsiteY62" fmla="*/ 1819827 h 3482342"/>
              <a:gd name="connsiteX63" fmla="*/ 7255191 w 12192000"/>
              <a:gd name="connsiteY63" fmla="*/ 1834354 h 3482342"/>
              <a:gd name="connsiteX64" fmla="*/ 7131205 w 12192000"/>
              <a:gd name="connsiteY64" fmla="*/ 1845557 h 3482342"/>
              <a:gd name="connsiteX65" fmla="*/ 6941837 w 12192000"/>
              <a:gd name="connsiteY65" fmla="*/ 1840640 h 3482342"/>
              <a:gd name="connsiteX66" fmla="*/ 6837145 w 12192000"/>
              <a:gd name="connsiteY66" fmla="*/ 1870724 h 3482342"/>
              <a:gd name="connsiteX67" fmla="*/ 6753991 w 12192000"/>
              <a:gd name="connsiteY67" fmla="*/ 1860969 h 3482342"/>
              <a:gd name="connsiteX68" fmla="*/ 6727754 w 12192000"/>
              <a:gd name="connsiteY68" fmla="*/ 1882372 h 3482342"/>
              <a:gd name="connsiteX69" fmla="*/ 6723371 w 12192000"/>
              <a:gd name="connsiteY69" fmla="*/ 1886494 h 3482342"/>
              <a:gd name="connsiteX70" fmla="*/ 6702779 w 12192000"/>
              <a:gd name="connsiteY70" fmla="*/ 1893601 h 3482342"/>
              <a:gd name="connsiteX71" fmla="*/ 6686657 w 12192000"/>
              <a:gd name="connsiteY71" fmla="*/ 1907344 h 3482342"/>
              <a:gd name="connsiteX72" fmla="*/ 6651330 w 12192000"/>
              <a:gd name="connsiteY72" fmla="*/ 1922921 h 3482342"/>
              <a:gd name="connsiteX73" fmla="*/ 6622958 w 12192000"/>
              <a:gd name="connsiteY73" fmla="*/ 1936255 h 3482342"/>
              <a:gd name="connsiteX74" fmla="*/ 6522602 w 12192000"/>
              <a:gd name="connsiteY74" fmla="*/ 1954133 h 3482342"/>
              <a:gd name="connsiteX75" fmla="*/ 6444344 w 12192000"/>
              <a:gd name="connsiteY75" fmla="*/ 1969663 h 3482342"/>
              <a:gd name="connsiteX76" fmla="*/ 6409626 w 12192000"/>
              <a:gd name="connsiteY76" fmla="*/ 1978846 h 3482342"/>
              <a:gd name="connsiteX77" fmla="*/ 6333446 w 12192000"/>
              <a:gd name="connsiteY77" fmla="*/ 1997163 h 3482342"/>
              <a:gd name="connsiteX78" fmla="*/ 6294933 w 12192000"/>
              <a:gd name="connsiteY78" fmla="*/ 2019412 h 3482342"/>
              <a:gd name="connsiteX79" fmla="*/ 6238719 w 12192000"/>
              <a:gd name="connsiteY79" fmla="*/ 2042547 h 3482342"/>
              <a:gd name="connsiteX80" fmla="*/ 6187205 w 12192000"/>
              <a:gd name="connsiteY80" fmla="*/ 2060048 h 3482342"/>
              <a:gd name="connsiteX81" fmla="*/ 6138780 w 12192000"/>
              <a:gd name="connsiteY81" fmla="*/ 2081918 h 3482342"/>
              <a:gd name="connsiteX82" fmla="*/ 6120125 w 12192000"/>
              <a:gd name="connsiteY82" fmla="*/ 2109475 h 3482342"/>
              <a:gd name="connsiteX83" fmla="*/ 6056576 w 12192000"/>
              <a:gd name="connsiteY83" fmla="*/ 2120066 h 3482342"/>
              <a:gd name="connsiteX84" fmla="*/ 5993794 w 12192000"/>
              <a:gd name="connsiteY84" fmla="*/ 2122569 h 3482342"/>
              <a:gd name="connsiteX85" fmla="*/ 5943601 w 12192000"/>
              <a:gd name="connsiteY85" fmla="*/ 2137719 h 3482342"/>
              <a:gd name="connsiteX86" fmla="*/ 5898141 w 12192000"/>
              <a:gd name="connsiteY86" fmla="*/ 2144806 h 3482342"/>
              <a:gd name="connsiteX87" fmla="*/ 5855337 w 12192000"/>
              <a:gd name="connsiteY87" fmla="*/ 2137719 h 3482342"/>
              <a:gd name="connsiteX88" fmla="*/ 5817682 w 12192000"/>
              <a:gd name="connsiteY88" fmla="*/ 2157358 h 3482342"/>
              <a:gd name="connsiteX89" fmla="*/ 5735300 w 12192000"/>
              <a:gd name="connsiteY89" fmla="*/ 2158902 h 3482342"/>
              <a:gd name="connsiteX90" fmla="*/ 5591469 w 12192000"/>
              <a:gd name="connsiteY90" fmla="*/ 2178389 h 3482342"/>
              <a:gd name="connsiteX91" fmla="*/ 5505818 w 12192000"/>
              <a:gd name="connsiteY91" fmla="*/ 2194207 h 3482342"/>
              <a:gd name="connsiteX92" fmla="*/ 5452860 w 12192000"/>
              <a:gd name="connsiteY92" fmla="*/ 2180085 h 3482342"/>
              <a:gd name="connsiteX93" fmla="*/ 5414282 w 12192000"/>
              <a:gd name="connsiteY93" fmla="*/ 2183070 h 3482342"/>
              <a:gd name="connsiteX94" fmla="*/ 5368369 w 12192000"/>
              <a:gd name="connsiteY94" fmla="*/ 2204272 h 3482342"/>
              <a:gd name="connsiteX95" fmla="*/ 5336354 w 12192000"/>
              <a:gd name="connsiteY95" fmla="*/ 2218920 h 3482342"/>
              <a:gd name="connsiteX96" fmla="*/ 5291263 w 12192000"/>
              <a:gd name="connsiteY96" fmla="*/ 2239182 h 3482342"/>
              <a:gd name="connsiteX97" fmla="*/ 5255152 w 12192000"/>
              <a:gd name="connsiteY97" fmla="*/ 2247164 h 3482342"/>
              <a:gd name="connsiteX98" fmla="*/ 5233796 w 12192000"/>
              <a:gd name="connsiteY98" fmla="*/ 2268260 h 3482342"/>
              <a:gd name="connsiteX99" fmla="*/ 5212786 w 12192000"/>
              <a:gd name="connsiteY99" fmla="*/ 2296592 h 3482342"/>
              <a:gd name="connsiteX100" fmla="*/ 5173523 w 12192000"/>
              <a:gd name="connsiteY100" fmla="*/ 2309057 h 3482342"/>
              <a:gd name="connsiteX101" fmla="*/ 5123830 w 12192000"/>
              <a:gd name="connsiteY101" fmla="*/ 2307070 h 3482342"/>
              <a:gd name="connsiteX102" fmla="*/ 5065426 w 12192000"/>
              <a:gd name="connsiteY102" fmla="*/ 2324076 h 3482342"/>
              <a:gd name="connsiteX103" fmla="*/ 4975908 w 12192000"/>
              <a:gd name="connsiteY103" fmla="*/ 2364128 h 3482342"/>
              <a:gd name="connsiteX104" fmla="*/ 4913723 w 12192000"/>
              <a:gd name="connsiteY104" fmla="*/ 2385265 h 3482342"/>
              <a:gd name="connsiteX105" fmla="*/ 4746485 w 12192000"/>
              <a:gd name="connsiteY105" fmla="*/ 2451769 h 3482342"/>
              <a:gd name="connsiteX106" fmla="*/ 4681588 w 12192000"/>
              <a:gd name="connsiteY106" fmla="*/ 2467494 h 3482342"/>
              <a:gd name="connsiteX107" fmla="*/ 1783655 w 12192000"/>
              <a:gd name="connsiteY107" fmla="*/ 3163860 h 3482342"/>
              <a:gd name="connsiteX108" fmla="*/ 1325955 w 12192000"/>
              <a:gd name="connsiteY108" fmla="*/ 3176692 h 3482342"/>
              <a:gd name="connsiteX109" fmla="*/ 1190384 w 12192000"/>
              <a:gd name="connsiteY109" fmla="*/ 3203504 h 3482342"/>
              <a:gd name="connsiteX110" fmla="*/ 1094537 w 12192000"/>
              <a:gd name="connsiteY110" fmla="*/ 3229469 h 3482342"/>
              <a:gd name="connsiteX111" fmla="*/ 779276 w 12192000"/>
              <a:gd name="connsiteY111" fmla="*/ 3327290 h 3482342"/>
              <a:gd name="connsiteX112" fmla="*/ 600378 w 12192000"/>
              <a:gd name="connsiteY112" fmla="*/ 3335250 h 3482342"/>
              <a:gd name="connsiteX113" fmla="*/ 493457 w 12192000"/>
              <a:gd name="connsiteY113" fmla="*/ 3365044 h 3482342"/>
              <a:gd name="connsiteX114" fmla="*/ 349402 w 12192000"/>
              <a:gd name="connsiteY114" fmla="*/ 3380897 h 3482342"/>
              <a:gd name="connsiteX115" fmla="*/ 192183 w 12192000"/>
              <a:gd name="connsiteY115" fmla="*/ 3460075 h 3482342"/>
              <a:gd name="connsiteX116" fmla="*/ 46713 w 12192000"/>
              <a:gd name="connsiteY116" fmla="*/ 3462986 h 3482342"/>
              <a:gd name="connsiteX117" fmla="*/ 2765 w 12192000"/>
              <a:gd name="connsiteY117" fmla="*/ 3480770 h 3482342"/>
              <a:gd name="connsiteX118" fmla="*/ 0 w 12192000"/>
              <a:gd name="connsiteY118" fmla="*/ 3482342 h 3482342"/>
              <a:gd name="connsiteX119" fmla="*/ 0 w 12192000"/>
              <a:gd name="connsiteY11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228040 w 12192000"/>
              <a:gd name="connsiteY17" fmla="*/ 958953 h 3482342"/>
              <a:gd name="connsiteX18" fmla="*/ 11196987 w 12192000"/>
              <a:gd name="connsiteY18" fmla="*/ 1000897 h 3482342"/>
              <a:gd name="connsiteX19" fmla="*/ 11193568 w 12192000"/>
              <a:gd name="connsiteY19" fmla="*/ 1039464 h 3482342"/>
              <a:gd name="connsiteX20" fmla="*/ 11175804 w 12192000"/>
              <a:gd name="connsiteY20" fmla="*/ 1067977 h 3482342"/>
              <a:gd name="connsiteX21" fmla="*/ 11120819 w 12192000"/>
              <a:gd name="connsiteY21" fmla="*/ 1126133 h 3482342"/>
              <a:gd name="connsiteX22" fmla="*/ 11028687 w 12192000"/>
              <a:gd name="connsiteY22" fmla="*/ 1199018 h 3482342"/>
              <a:gd name="connsiteX23" fmla="*/ 10960443 w 12192000"/>
              <a:gd name="connsiteY23" fmla="*/ 1244502 h 3482342"/>
              <a:gd name="connsiteX24" fmla="*/ 10850998 w 12192000"/>
              <a:gd name="connsiteY24" fmla="*/ 1269215 h 3482342"/>
              <a:gd name="connsiteX25" fmla="*/ 10815658 w 12192000"/>
              <a:gd name="connsiteY25" fmla="*/ 1287849 h 3482342"/>
              <a:gd name="connsiteX26" fmla="*/ 10679906 w 12192000"/>
              <a:gd name="connsiteY26" fmla="*/ 1324988 h 3482342"/>
              <a:gd name="connsiteX27" fmla="*/ 10636304 w 12192000"/>
              <a:gd name="connsiteY27" fmla="*/ 1317928 h 3482342"/>
              <a:gd name="connsiteX28" fmla="*/ 10603863 w 12192000"/>
              <a:gd name="connsiteY28" fmla="*/ 1346886 h 3482342"/>
              <a:gd name="connsiteX29" fmla="*/ 10573203 w 12192000"/>
              <a:gd name="connsiteY29" fmla="*/ 1351996 h 3482342"/>
              <a:gd name="connsiteX30" fmla="*/ 10513263 w 12192000"/>
              <a:gd name="connsiteY30" fmla="*/ 1350756 h 3482342"/>
              <a:gd name="connsiteX31" fmla="*/ 10464012 w 12192000"/>
              <a:gd name="connsiteY31" fmla="*/ 1391778 h 3482342"/>
              <a:gd name="connsiteX32" fmla="*/ 10405409 w 12192000"/>
              <a:gd name="connsiteY32" fmla="*/ 1422789 h 3482342"/>
              <a:gd name="connsiteX33" fmla="*/ 10370530 w 12192000"/>
              <a:gd name="connsiteY33" fmla="*/ 1441596 h 3482342"/>
              <a:gd name="connsiteX34" fmla="*/ 10314361 w 12192000"/>
              <a:gd name="connsiteY34" fmla="*/ 1466924 h 3482342"/>
              <a:gd name="connsiteX35" fmla="*/ 10264922 w 12192000"/>
              <a:gd name="connsiteY35" fmla="*/ 1472107 h 3482342"/>
              <a:gd name="connsiteX36" fmla="*/ 10201385 w 12192000"/>
              <a:gd name="connsiteY36" fmla="*/ 1477515 h 3482342"/>
              <a:gd name="connsiteX37" fmla="*/ 10120184 w 12192000"/>
              <a:gd name="connsiteY37" fmla="*/ 1466924 h 3482342"/>
              <a:gd name="connsiteX38" fmla="*/ 10058690 w 12192000"/>
              <a:gd name="connsiteY38" fmla="*/ 1474888 h 3482342"/>
              <a:gd name="connsiteX39" fmla="*/ 10004424 w 12192000"/>
              <a:gd name="connsiteY39" fmla="*/ 1489801 h 3482342"/>
              <a:gd name="connsiteX40" fmla="*/ 9999951 w 12192000"/>
              <a:gd name="connsiteY40" fmla="*/ 1499127 h 3482342"/>
              <a:gd name="connsiteX41" fmla="*/ 9845462 w 12192000"/>
              <a:gd name="connsiteY41" fmla="*/ 1548192 h 3482342"/>
              <a:gd name="connsiteX42" fmla="*/ 9736156 w 12192000"/>
              <a:gd name="connsiteY42" fmla="*/ 1581928 h 3482342"/>
              <a:gd name="connsiteX43" fmla="*/ 9693355 w 12192000"/>
              <a:gd name="connsiteY43" fmla="*/ 1602632 h 3482342"/>
              <a:gd name="connsiteX44" fmla="*/ 9664242 w 12192000"/>
              <a:gd name="connsiteY44" fmla="*/ 1622075 h 3482342"/>
              <a:gd name="connsiteX45" fmla="*/ 9579195 w 12192000"/>
              <a:gd name="connsiteY45" fmla="*/ 1648017 h 3482342"/>
              <a:gd name="connsiteX46" fmla="*/ 9433652 w 12192000"/>
              <a:gd name="connsiteY46" fmla="*/ 1681174 h 3482342"/>
              <a:gd name="connsiteX47" fmla="*/ 9403775 w 12192000"/>
              <a:gd name="connsiteY47" fmla="*/ 1690403 h 3482342"/>
              <a:gd name="connsiteX48" fmla="*/ 9382503 w 12192000"/>
              <a:gd name="connsiteY48" fmla="*/ 1706957 h 3482342"/>
              <a:gd name="connsiteX49" fmla="*/ 9381410 w 12192000"/>
              <a:gd name="connsiteY49" fmla="*/ 1718312 h 3482342"/>
              <a:gd name="connsiteX50" fmla="*/ 9365685 w 12192000"/>
              <a:gd name="connsiteY50" fmla="*/ 1724772 h 3482342"/>
              <a:gd name="connsiteX51" fmla="*/ 9278020 w 12192000"/>
              <a:gd name="connsiteY51" fmla="*/ 1741161 h 3482342"/>
              <a:gd name="connsiteX52" fmla="*/ 9217145 w 12192000"/>
              <a:gd name="connsiteY52" fmla="*/ 1771195 h 3482342"/>
              <a:gd name="connsiteX53" fmla="*/ 8955875 w 12192000"/>
              <a:gd name="connsiteY53" fmla="*/ 1796806 h 3482342"/>
              <a:gd name="connsiteX54" fmla="*/ 8648415 w 12192000"/>
              <a:gd name="connsiteY54" fmla="*/ 1878623 h 3482342"/>
              <a:gd name="connsiteX55" fmla="*/ 8495949 w 12192000"/>
              <a:gd name="connsiteY55" fmla="*/ 1902425 h 3482342"/>
              <a:gd name="connsiteX56" fmla="*/ 8236214 w 12192000"/>
              <a:gd name="connsiteY56" fmla="*/ 1909725 h 3482342"/>
              <a:gd name="connsiteX57" fmla="*/ 8132104 w 12192000"/>
              <a:gd name="connsiteY57" fmla="*/ 1895727 h 3482342"/>
              <a:gd name="connsiteX58" fmla="*/ 7918078 w 12192000"/>
              <a:gd name="connsiteY58" fmla="*/ 1862668 h 3482342"/>
              <a:gd name="connsiteX59" fmla="*/ 7817899 w 12192000"/>
              <a:gd name="connsiteY59" fmla="*/ 1862176 h 3482342"/>
              <a:gd name="connsiteX60" fmla="*/ 7768994 w 12192000"/>
              <a:gd name="connsiteY60" fmla="*/ 1855721 h 3482342"/>
              <a:gd name="connsiteX61" fmla="*/ 7618027 w 12192000"/>
              <a:gd name="connsiteY61" fmla="*/ 1830959 h 3482342"/>
              <a:gd name="connsiteX62" fmla="*/ 7449425 w 12192000"/>
              <a:gd name="connsiteY62" fmla="*/ 1810910 h 3482342"/>
              <a:gd name="connsiteX63" fmla="*/ 7342915 w 12192000"/>
              <a:gd name="connsiteY63" fmla="*/ 1819827 h 3482342"/>
              <a:gd name="connsiteX64" fmla="*/ 7255191 w 12192000"/>
              <a:gd name="connsiteY64" fmla="*/ 1834354 h 3482342"/>
              <a:gd name="connsiteX65" fmla="*/ 7131205 w 12192000"/>
              <a:gd name="connsiteY65" fmla="*/ 1845557 h 3482342"/>
              <a:gd name="connsiteX66" fmla="*/ 6941837 w 12192000"/>
              <a:gd name="connsiteY66" fmla="*/ 1840640 h 3482342"/>
              <a:gd name="connsiteX67" fmla="*/ 6837145 w 12192000"/>
              <a:gd name="connsiteY67" fmla="*/ 1870724 h 3482342"/>
              <a:gd name="connsiteX68" fmla="*/ 6753991 w 12192000"/>
              <a:gd name="connsiteY68" fmla="*/ 1860969 h 3482342"/>
              <a:gd name="connsiteX69" fmla="*/ 6727754 w 12192000"/>
              <a:gd name="connsiteY69" fmla="*/ 1882372 h 3482342"/>
              <a:gd name="connsiteX70" fmla="*/ 6723371 w 12192000"/>
              <a:gd name="connsiteY70" fmla="*/ 1886494 h 3482342"/>
              <a:gd name="connsiteX71" fmla="*/ 6702779 w 12192000"/>
              <a:gd name="connsiteY71" fmla="*/ 1893601 h 3482342"/>
              <a:gd name="connsiteX72" fmla="*/ 6686657 w 12192000"/>
              <a:gd name="connsiteY72" fmla="*/ 1907344 h 3482342"/>
              <a:gd name="connsiteX73" fmla="*/ 6651330 w 12192000"/>
              <a:gd name="connsiteY73" fmla="*/ 1922921 h 3482342"/>
              <a:gd name="connsiteX74" fmla="*/ 6622958 w 12192000"/>
              <a:gd name="connsiteY74" fmla="*/ 1936255 h 3482342"/>
              <a:gd name="connsiteX75" fmla="*/ 6522602 w 12192000"/>
              <a:gd name="connsiteY75" fmla="*/ 1954133 h 3482342"/>
              <a:gd name="connsiteX76" fmla="*/ 6444344 w 12192000"/>
              <a:gd name="connsiteY76" fmla="*/ 1969663 h 3482342"/>
              <a:gd name="connsiteX77" fmla="*/ 6409626 w 12192000"/>
              <a:gd name="connsiteY77" fmla="*/ 1978846 h 3482342"/>
              <a:gd name="connsiteX78" fmla="*/ 6333446 w 12192000"/>
              <a:gd name="connsiteY78" fmla="*/ 1997163 h 3482342"/>
              <a:gd name="connsiteX79" fmla="*/ 6294933 w 12192000"/>
              <a:gd name="connsiteY79" fmla="*/ 2019412 h 3482342"/>
              <a:gd name="connsiteX80" fmla="*/ 6238719 w 12192000"/>
              <a:gd name="connsiteY80" fmla="*/ 2042547 h 3482342"/>
              <a:gd name="connsiteX81" fmla="*/ 6187205 w 12192000"/>
              <a:gd name="connsiteY81" fmla="*/ 2060048 h 3482342"/>
              <a:gd name="connsiteX82" fmla="*/ 6138780 w 12192000"/>
              <a:gd name="connsiteY82" fmla="*/ 2081918 h 3482342"/>
              <a:gd name="connsiteX83" fmla="*/ 6120125 w 12192000"/>
              <a:gd name="connsiteY83" fmla="*/ 2109475 h 3482342"/>
              <a:gd name="connsiteX84" fmla="*/ 6056576 w 12192000"/>
              <a:gd name="connsiteY84" fmla="*/ 2120066 h 3482342"/>
              <a:gd name="connsiteX85" fmla="*/ 5993794 w 12192000"/>
              <a:gd name="connsiteY85" fmla="*/ 2122569 h 3482342"/>
              <a:gd name="connsiteX86" fmla="*/ 5943601 w 12192000"/>
              <a:gd name="connsiteY86" fmla="*/ 2137719 h 3482342"/>
              <a:gd name="connsiteX87" fmla="*/ 5898141 w 12192000"/>
              <a:gd name="connsiteY87" fmla="*/ 2144806 h 3482342"/>
              <a:gd name="connsiteX88" fmla="*/ 5855337 w 12192000"/>
              <a:gd name="connsiteY88" fmla="*/ 2137719 h 3482342"/>
              <a:gd name="connsiteX89" fmla="*/ 5817682 w 12192000"/>
              <a:gd name="connsiteY89" fmla="*/ 2157358 h 3482342"/>
              <a:gd name="connsiteX90" fmla="*/ 5735300 w 12192000"/>
              <a:gd name="connsiteY90" fmla="*/ 2158902 h 3482342"/>
              <a:gd name="connsiteX91" fmla="*/ 5591469 w 12192000"/>
              <a:gd name="connsiteY91" fmla="*/ 2178389 h 3482342"/>
              <a:gd name="connsiteX92" fmla="*/ 5505818 w 12192000"/>
              <a:gd name="connsiteY92" fmla="*/ 2194207 h 3482342"/>
              <a:gd name="connsiteX93" fmla="*/ 5452860 w 12192000"/>
              <a:gd name="connsiteY93" fmla="*/ 2180085 h 3482342"/>
              <a:gd name="connsiteX94" fmla="*/ 5414282 w 12192000"/>
              <a:gd name="connsiteY94" fmla="*/ 2183070 h 3482342"/>
              <a:gd name="connsiteX95" fmla="*/ 5368369 w 12192000"/>
              <a:gd name="connsiteY95" fmla="*/ 2204272 h 3482342"/>
              <a:gd name="connsiteX96" fmla="*/ 5336354 w 12192000"/>
              <a:gd name="connsiteY96" fmla="*/ 2218920 h 3482342"/>
              <a:gd name="connsiteX97" fmla="*/ 5291263 w 12192000"/>
              <a:gd name="connsiteY97" fmla="*/ 2239182 h 3482342"/>
              <a:gd name="connsiteX98" fmla="*/ 5255152 w 12192000"/>
              <a:gd name="connsiteY98" fmla="*/ 2247164 h 3482342"/>
              <a:gd name="connsiteX99" fmla="*/ 5233796 w 12192000"/>
              <a:gd name="connsiteY99" fmla="*/ 2268260 h 3482342"/>
              <a:gd name="connsiteX100" fmla="*/ 5212786 w 12192000"/>
              <a:gd name="connsiteY100" fmla="*/ 2296592 h 3482342"/>
              <a:gd name="connsiteX101" fmla="*/ 5173523 w 12192000"/>
              <a:gd name="connsiteY101" fmla="*/ 2309057 h 3482342"/>
              <a:gd name="connsiteX102" fmla="*/ 5123830 w 12192000"/>
              <a:gd name="connsiteY102" fmla="*/ 2307070 h 3482342"/>
              <a:gd name="connsiteX103" fmla="*/ 5065426 w 12192000"/>
              <a:gd name="connsiteY103" fmla="*/ 2324076 h 3482342"/>
              <a:gd name="connsiteX104" fmla="*/ 4975908 w 12192000"/>
              <a:gd name="connsiteY104" fmla="*/ 2364128 h 3482342"/>
              <a:gd name="connsiteX105" fmla="*/ 4913723 w 12192000"/>
              <a:gd name="connsiteY105" fmla="*/ 2385265 h 3482342"/>
              <a:gd name="connsiteX106" fmla="*/ 4746485 w 12192000"/>
              <a:gd name="connsiteY106" fmla="*/ 2451769 h 3482342"/>
              <a:gd name="connsiteX107" fmla="*/ 4681588 w 12192000"/>
              <a:gd name="connsiteY107" fmla="*/ 2467494 h 3482342"/>
              <a:gd name="connsiteX108" fmla="*/ 1783655 w 12192000"/>
              <a:gd name="connsiteY108" fmla="*/ 3163860 h 3482342"/>
              <a:gd name="connsiteX109" fmla="*/ 1325955 w 12192000"/>
              <a:gd name="connsiteY109" fmla="*/ 3176692 h 3482342"/>
              <a:gd name="connsiteX110" fmla="*/ 1190384 w 12192000"/>
              <a:gd name="connsiteY110" fmla="*/ 3203504 h 3482342"/>
              <a:gd name="connsiteX111" fmla="*/ 1094537 w 12192000"/>
              <a:gd name="connsiteY111" fmla="*/ 3229469 h 3482342"/>
              <a:gd name="connsiteX112" fmla="*/ 779276 w 12192000"/>
              <a:gd name="connsiteY112" fmla="*/ 3327290 h 3482342"/>
              <a:gd name="connsiteX113" fmla="*/ 600378 w 12192000"/>
              <a:gd name="connsiteY113" fmla="*/ 3335250 h 3482342"/>
              <a:gd name="connsiteX114" fmla="*/ 493457 w 12192000"/>
              <a:gd name="connsiteY114" fmla="*/ 3365044 h 3482342"/>
              <a:gd name="connsiteX115" fmla="*/ 349402 w 12192000"/>
              <a:gd name="connsiteY115" fmla="*/ 3380897 h 3482342"/>
              <a:gd name="connsiteX116" fmla="*/ 192183 w 12192000"/>
              <a:gd name="connsiteY116" fmla="*/ 3460075 h 3482342"/>
              <a:gd name="connsiteX117" fmla="*/ 46713 w 12192000"/>
              <a:gd name="connsiteY117" fmla="*/ 3462986 h 3482342"/>
              <a:gd name="connsiteX118" fmla="*/ 2765 w 12192000"/>
              <a:gd name="connsiteY118" fmla="*/ 3480770 h 3482342"/>
              <a:gd name="connsiteX119" fmla="*/ 0 w 12192000"/>
              <a:gd name="connsiteY119" fmla="*/ 3482342 h 3482342"/>
              <a:gd name="connsiteX120" fmla="*/ 0 w 12192000"/>
              <a:gd name="connsiteY12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338523 w 12192000"/>
              <a:gd name="connsiteY16" fmla="*/ 852810 h 3482342"/>
              <a:gd name="connsiteX17" fmla="*/ 11313493 w 12192000"/>
              <a:gd name="connsiteY17" fmla="*/ 880860 h 3482342"/>
              <a:gd name="connsiteX18" fmla="*/ 11228040 w 12192000"/>
              <a:gd name="connsiteY18" fmla="*/ 958953 h 3482342"/>
              <a:gd name="connsiteX19" fmla="*/ 11196987 w 12192000"/>
              <a:gd name="connsiteY19" fmla="*/ 1000897 h 3482342"/>
              <a:gd name="connsiteX20" fmla="*/ 11193568 w 12192000"/>
              <a:gd name="connsiteY20" fmla="*/ 1039464 h 3482342"/>
              <a:gd name="connsiteX21" fmla="*/ 11175804 w 12192000"/>
              <a:gd name="connsiteY21" fmla="*/ 1067977 h 3482342"/>
              <a:gd name="connsiteX22" fmla="*/ 11120819 w 12192000"/>
              <a:gd name="connsiteY22" fmla="*/ 1126133 h 3482342"/>
              <a:gd name="connsiteX23" fmla="*/ 11028687 w 12192000"/>
              <a:gd name="connsiteY23" fmla="*/ 1199018 h 3482342"/>
              <a:gd name="connsiteX24" fmla="*/ 10960443 w 12192000"/>
              <a:gd name="connsiteY24" fmla="*/ 1244502 h 3482342"/>
              <a:gd name="connsiteX25" fmla="*/ 10850998 w 12192000"/>
              <a:gd name="connsiteY25" fmla="*/ 1269215 h 3482342"/>
              <a:gd name="connsiteX26" fmla="*/ 10815658 w 12192000"/>
              <a:gd name="connsiteY26" fmla="*/ 1287849 h 3482342"/>
              <a:gd name="connsiteX27" fmla="*/ 10679906 w 12192000"/>
              <a:gd name="connsiteY27" fmla="*/ 1324988 h 3482342"/>
              <a:gd name="connsiteX28" fmla="*/ 10636304 w 12192000"/>
              <a:gd name="connsiteY28" fmla="*/ 1317928 h 3482342"/>
              <a:gd name="connsiteX29" fmla="*/ 10603863 w 12192000"/>
              <a:gd name="connsiteY29" fmla="*/ 1346886 h 3482342"/>
              <a:gd name="connsiteX30" fmla="*/ 10573203 w 12192000"/>
              <a:gd name="connsiteY30" fmla="*/ 1351996 h 3482342"/>
              <a:gd name="connsiteX31" fmla="*/ 10513263 w 12192000"/>
              <a:gd name="connsiteY31" fmla="*/ 1350756 h 3482342"/>
              <a:gd name="connsiteX32" fmla="*/ 10464012 w 12192000"/>
              <a:gd name="connsiteY32" fmla="*/ 1391778 h 3482342"/>
              <a:gd name="connsiteX33" fmla="*/ 10405409 w 12192000"/>
              <a:gd name="connsiteY33" fmla="*/ 1422789 h 3482342"/>
              <a:gd name="connsiteX34" fmla="*/ 10370530 w 12192000"/>
              <a:gd name="connsiteY34" fmla="*/ 1441596 h 3482342"/>
              <a:gd name="connsiteX35" fmla="*/ 10314361 w 12192000"/>
              <a:gd name="connsiteY35" fmla="*/ 1466924 h 3482342"/>
              <a:gd name="connsiteX36" fmla="*/ 10264922 w 12192000"/>
              <a:gd name="connsiteY36" fmla="*/ 1472107 h 3482342"/>
              <a:gd name="connsiteX37" fmla="*/ 10201385 w 12192000"/>
              <a:gd name="connsiteY37" fmla="*/ 1477515 h 3482342"/>
              <a:gd name="connsiteX38" fmla="*/ 10120184 w 12192000"/>
              <a:gd name="connsiteY38" fmla="*/ 1466924 h 3482342"/>
              <a:gd name="connsiteX39" fmla="*/ 10058690 w 12192000"/>
              <a:gd name="connsiteY39" fmla="*/ 1474888 h 3482342"/>
              <a:gd name="connsiteX40" fmla="*/ 10004424 w 12192000"/>
              <a:gd name="connsiteY40" fmla="*/ 1489801 h 3482342"/>
              <a:gd name="connsiteX41" fmla="*/ 9999951 w 12192000"/>
              <a:gd name="connsiteY41" fmla="*/ 1499127 h 3482342"/>
              <a:gd name="connsiteX42" fmla="*/ 9845462 w 12192000"/>
              <a:gd name="connsiteY42" fmla="*/ 1548192 h 3482342"/>
              <a:gd name="connsiteX43" fmla="*/ 9736156 w 12192000"/>
              <a:gd name="connsiteY43" fmla="*/ 1581928 h 3482342"/>
              <a:gd name="connsiteX44" fmla="*/ 9693355 w 12192000"/>
              <a:gd name="connsiteY44" fmla="*/ 1602632 h 3482342"/>
              <a:gd name="connsiteX45" fmla="*/ 9664242 w 12192000"/>
              <a:gd name="connsiteY45" fmla="*/ 1622075 h 3482342"/>
              <a:gd name="connsiteX46" fmla="*/ 9579195 w 12192000"/>
              <a:gd name="connsiteY46" fmla="*/ 1648017 h 3482342"/>
              <a:gd name="connsiteX47" fmla="*/ 9433652 w 12192000"/>
              <a:gd name="connsiteY47" fmla="*/ 1681174 h 3482342"/>
              <a:gd name="connsiteX48" fmla="*/ 9403775 w 12192000"/>
              <a:gd name="connsiteY48" fmla="*/ 1690403 h 3482342"/>
              <a:gd name="connsiteX49" fmla="*/ 9382503 w 12192000"/>
              <a:gd name="connsiteY49" fmla="*/ 1706957 h 3482342"/>
              <a:gd name="connsiteX50" fmla="*/ 9381410 w 12192000"/>
              <a:gd name="connsiteY50" fmla="*/ 1718312 h 3482342"/>
              <a:gd name="connsiteX51" fmla="*/ 9365685 w 12192000"/>
              <a:gd name="connsiteY51" fmla="*/ 1724772 h 3482342"/>
              <a:gd name="connsiteX52" fmla="*/ 9278020 w 12192000"/>
              <a:gd name="connsiteY52" fmla="*/ 1741161 h 3482342"/>
              <a:gd name="connsiteX53" fmla="*/ 9217145 w 12192000"/>
              <a:gd name="connsiteY53" fmla="*/ 1771195 h 3482342"/>
              <a:gd name="connsiteX54" fmla="*/ 8955875 w 12192000"/>
              <a:gd name="connsiteY54" fmla="*/ 1796806 h 3482342"/>
              <a:gd name="connsiteX55" fmla="*/ 8648415 w 12192000"/>
              <a:gd name="connsiteY55" fmla="*/ 1878623 h 3482342"/>
              <a:gd name="connsiteX56" fmla="*/ 8495949 w 12192000"/>
              <a:gd name="connsiteY56" fmla="*/ 1902425 h 3482342"/>
              <a:gd name="connsiteX57" fmla="*/ 8236214 w 12192000"/>
              <a:gd name="connsiteY57" fmla="*/ 1909725 h 3482342"/>
              <a:gd name="connsiteX58" fmla="*/ 8132104 w 12192000"/>
              <a:gd name="connsiteY58" fmla="*/ 1895727 h 3482342"/>
              <a:gd name="connsiteX59" fmla="*/ 7918078 w 12192000"/>
              <a:gd name="connsiteY59" fmla="*/ 1862668 h 3482342"/>
              <a:gd name="connsiteX60" fmla="*/ 7817899 w 12192000"/>
              <a:gd name="connsiteY60" fmla="*/ 1862176 h 3482342"/>
              <a:gd name="connsiteX61" fmla="*/ 7768994 w 12192000"/>
              <a:gd name="connsiteY61" fmla="*/ 1855721 h 3482342"/>
              <a:gd name="connsiteX62" fmla="*/ 7618027 w 12192000"/>
              <a:gd name="connsiteY62" fmla="*/ 1830959 h 3482342"/>
              <a:gd name="connsiteX63" fmla="*/ 7449425 w 12192000"/>
              <a:gd name="connsiteY63" fmla="*/ 1810910 h 3482342"/>
              <a:gd name="connsiteX64" fmla="*/ 7342915 w 12192000"/>
              <a:gd name="connsiteY64" fmla="*/ 1819827 h 3482342"/>
              <a:gd name="connsiteX65" fmla="*/ 7255191 w 12192000"/>
              <a:gd name="connsiteY65" fmla="*/ 1834354 h 3482342"/>
              <a:gd name="connsiteX66" fmla="*/ 7131205 w 12192000"/>
              <a:gd name="connsiteY66" fmla="*/ 1845557 h 3482342"/>
              <a:gd name="connsiteX67" fmla="*/ 6941837 w 12192000"/>
              <a:gd name="connsiteY67" fmla="*/ 1840640 h 3482342"/>
              <a:gd name="connsiteX68" fmla="*/ 6837145 w 12192000"/>
              <a:gd name="connsiteY68" fmla="*/ 1870724 h 3482342"/>
              <a:gd name="connsiteX69" fmla="*/ 6753991 w 12192000"/>
              <a:gd name="connsiteY69" fmla="*/ 1860969 h 3482342"/>
              <a:gd name="connsiteX70" fmla="*/ 6727754 w 12192000"/>
              <a:gd name="connsiteY70" fmla="*/ 1882372 h 3482342"/>
              <a:gd name="connsiteX71" fmla="*/ 6723371 w 12192000"/>
              <a:gd name="connsiteY71" fmla="*/ 1886494 h 3482342"/>
              <a:gd name="connsiteX72" fmla="*/ 6702779 w 12192000"/>
              <a:gd name="connsiteY72" fmla="*/ 1893601 h 3482342"/>
              <a:gd name="connsiteX73" fmla="*/ 6686657 w 12192000"/>
              <a:gd name="connsiteY73" fmla="*/ 1907344 h 3482342"/>
              <a:gd name="connsiteX74" fmla="*/ 6651330 w 12192000"/>
              <a:gd name="connsiteY74" fmla="*/ 1922921 h 3482342"/>
              <a:gd name="connsiteX75" fmla="*/ 6622958 w 12192000"/>
              <a:gd name="connsiteY75" fmla="*/ 1936255 h 3482342"/>
              <a:gd name="connsiteX76" fmla="*/ 6522602 w 12192000"/>
              <a:gd name="connsiteY76" fmla="*/ 1954133 h 3482342"/>
              <a:gd name="connsiteX77" fmla="*/ 6444344 w 12192000"/>
              <a:gd name="connsiteY77" fmla="*/ 1969663 h 3482342"/>
              <a:gd name="connsiteX78" fmla="*/ 6409626 w 12192000"/>
              <a:gd name="connsiteY78" fmla="*/ 1978846 h 3482342"/>
              <a:gd name="connsiteX79" fmla="*/ 6333446 w 12192000"/>
              <a:gd name="connsiteY79" fmla="*/ 1997163 h 3482342"/>
              <a:gd name="connsiteX80" fmla="*/ 6294933 w 12192000"/>
              <a:gd name="connsiteY80" fmla="*/ 2019412 h 3482342"/>
              <a:gd name="connsiteX81" fmla="*/ 6238719 w 12192000"/>
              <a:gd name="connsiteY81" fmla="*/ 2042547 h 3482342"/>
              <a:gd name="connsiteX82" fmla="*/ 6187205 w 12192000"/>
              <a:gd name="connsiteY82" fmla="*/ 2060048 h 3482342"/>
              <a:gd name="connsiteX83" fmla="*/ 6138780 w 12192000"/>
              <a:gd name="connsiteY83" fmla="*/ 2081918 h 3482342"/>
              <a:gd name="connsiteX84" fmla="*/ 6120125 w 12192000"/>
              <a:gd name="connsiteY84" fmla="*/ 2109475 h 3482342"/>
              <a:gd name="connsiteX85" fmla="*/ 6056576 w 12192000"/>
              <a:gd name="connsiteY85" fmla="*/ 2120066 h 3482342"/>
              <a:gd name="connsiteX86" fmla="*/ 5993794 w 12192000"/>
              <a:gd name="connsiteY86" fmla="*/ 2122569 h 3482342"/>
              <a:gd name="connsiteX87" fmla="*/ 5943601 w 12192000"/>
              <a:gd name="connsiteY87" fmla="*/ 2137719 h 3482342"/>
              <a:gd name="connsiteX88" fmla="*/ 5898141 w 12192000"/>
              <a:gd name="connsiteY88" fmla="*/ 2144806 h 3482342"/>
              <a:gd name="connsiteX89" fmla="*/ 5855337 w 12192000"/>
              <a:gd name="connsiteY89" fmla="*/ 2137719 h 3482342"/>
              <a:gd name="connsiteX90" fmla="*/ 5817682 w 12192000"/>
              <a:gd name="connsiteY90" fmla="*/ 2157358 h 3482342"/>
              <a:gd name="connsiteX91" fmla="*/ 5735300 w 12192000"/>
              <a:gd name="connsiteY91" fmla="*/ 2158902 h 3482342"/>
              <a:gd name="connsiteX92" fmla="*/ 5591469 w 12192000"/>
              <a:gd name="connsiteY92" fmla="*/ 2178389 h 3482342"/>
              <a:gd name="connsiteX93" fmla="*/ 5505818 w 12192000"/>
              <a:gd name="connsiteY93" fmla="*/ 2194207 h 3482342"/>
              <a:gd name="connsiteX94" fmla="*/ 5452860 w 12192000"/>
              <a:gd name="connsiteY94" fmla="*/ 2180085 h 3482342"/>
              <a:gd name="connsiteX95" fmla="*/ 5414282 w 12192000"/>
              <a:gd name="connsiteY95" fmla="*/ 2183070 h 3482342"/>
              <a:gd name="connsiteX96" fmla="*/ 5368369 w 12192000"/>
              <a:gd name="connsiteY96" fmla="*/ 2204272 h 3482342"/>
              <a:gd name="connsiteX97" fmla="*/ 5336354 w 12192000"/>
              <a:gd name="connsiteY97" fmla="*/ 2218920 h 3482342"/>
              <a:gd name="connsiteX98" fmla="*/ 5291263 w 12192000"/>
              <a:gd name="connsiteY98" fmla="*/ 2239182 h 3482342"/>
              <a:gd name="connsiteX99" fmla="*/ 5255152 w 12192000"/>
              <a:gd name="connsiteY99" fmla="*/ 2247164 h 3482342"/>
              <a:gd name="connsiteX100" fmla="*/ 5233796 w 12192000"/>
              <a:gd name="connsiteY100" fmla="*/ 2268260 h 3482342"/>
              <a:gd name="connsiteX101" fmla="*/ 5212786 w 12192000"/>
              <a:gd name="connsiteY101" fmla="*/ 2296592 h 3482342"/>
              <a:gd name="connsiteX102" fmla="*/ 5173523 w 12192000"/>
              <a:gd name="connsiteY102" fmla="*/ 2309057 h 3482342"/>
              <a:gd name="connsiteX103" fmla="*/ 5123830 w 12192000"/>
              <a:gd name="connsiteY103" fmla="*/ 2307070 h 3482342"/>
              <a:gd name="connsiteX104" fmla="*/ 5065426 w 12192000"/>
              <a:gd name="connsiteY104" fmla="*/ 2324076 h 3482342"/>
              <a:gd name="connsiteX105" fmla="*/ 4975908 w 12192000"/>
              <a:gd name="connsiteY105" fmla="*/ 2364128 h 3482342"/>
              <a:gd name="connsiteX106" fmla="*/ 4913723 w 12192000"/>
              <a:gd name="connsiteY106" fmla="*/ 2385265 h 3482342"/>
              <a:gd name="connsiteX107" fmla="*/ 4746485 w 12192000"/>
              <a:gd name="connsiteY107" fmla="*/ 2451769 h 3482342"/>
              <a:gd name="connsiteX108" fmla="*/ 4681588 w 12192000"/>
              <a:gd name="connsiteY108" fmla="*/ 2467494 h 3482342"/>
              <a:gd name="connsiteX109" fmla="*/ 1783655 w 12192000"/>
              <a:gd name="connsiteY109" fmla="*/ 3163860 h 3482342"/>
              <a:gd name="connsiteX110" fmla="*/ 1325955 w 12192000"/>
              <a:gd name="connsiteY110" fmla="*/ 3176692 h 3482342"/>
              <a:gd name="connsiteX111" fmla="*/ 1190384 w 12192000"/>
              <a:gd name="connsiteY111" fmla="*/ 3203504 h 3482342"/>
              <a:gd name="connsiteX112" fmla="*/ 1094537 w 12192000"/>
              <a:gd name="connsiteY112" fmla="*/ 3229469 h 3482342"/>
              <a:gd name="connsiteX113" fmla="*/ 779276 w 12192000"/>
              <a:gd name="connsiteY113" fmla="*/ 3327290 h 3482342"/>
              <a:gd name="connsiteX114" fmla="*/ 600378 w 12192000"/>
              <a:gd name="connsiteY114" fmla="*/ 3335250 h 3482342"/>
              <a:gd name="connsiteX115" fmla="*/ 493457 w 12192000"/>
              <a:gd name="connsiteY115" fmla="*/ 3365044 h 3482342"/>
              <a:gd name="connsiteX116" fmla="*/ 349402 w 12192000"/>
              <a:gd name="connsiteY116" fmla="*/ 3380897 h 3482342"/>
              <a:gd name="connsiteX117" fmla="*/ 192183 w 12192000"/>
              <a:gd name="connsiteY117" fmla="*/ 3460075 h 3482342"/>
              <a:gd name="connsiteX118" fmla="*/ 46713 w 12192000"/>
              <a:gd name="connsiteY118" fmla="*/ 3462986 h 3482342"/>
              <a:gd name="connsiteX119" fmla="*/ 2765 w 12192000"/>
              <a:gd name="connsiteY119" fmla="*/ 3480770 h 3482342"/>
              <a:gd name="connsiteX120" fmla="*/ 0 w 12192000"/>
              <a:gd name="connsiteY120" fmla="*/ 3482342 h 3482342"/>
              <a:gd name="connsiteX121" fmla="*/ 0 w 12192000"/>
              <a:gd name="connsiteY12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20819 w 12192000"/>
              <a:gd name="connsiteY23" fmla="*/ 1126133 h 3482342"/>
              <a:gd name="connsiteX24" fmla="*/ 11028687 w 12192000"/>
              <a:gd name="connsiteY24" fmla="*/ 1199018 h 3482342"/>
              <a:gd name="connsiteX25" fmla="*/ 10960443 w 12192000"/>
              <a:gd name="connsiteY25" fmla="*/ 1244502 h 3482342"/>
              <a:gd name="connsiteX26" fmla="*/ 10850998 w 12192000"/>
              <a:gd name="connsiteY26" fmla="*/ 1269215 h 3482342"/>
              <a:gd name="connsiteX27" fmla="*/ 10815658 w 12192000"/>
              <a:gd name="connsiteY27" fmla="*/ 1287849 h 3482342"/>
              <a:gd name="connsiteX28" fmla="*/ 10679906 w 12192000"/>
              <a:gd name="connsiteY28" fmla="*/ 1324988 h 3482342"/>
              <a:gd name="connsiteX29" fmla="*/ 10636304 w 12192000"/>
              <a:gd name="connsiteY29" fmla="*/ 1317928 h 3482342"/>
              <a:gd name="connsiteX30" fmla="*/ 10603863 w 12192000"/>
              <a:gd name="connsiteY30" fmla="*/ 1346886 h 3482342"/>
              <a:gd name="connsiteX31" fmla="*/ 10573203 w 12192000"/>
              <a:gd name="connsiteY31" fmla="*/ 1351996 h 3482342"/>
              <a:gd name="connsiteX32" fmla="*/ 10513263 w 12192000"/>
              <a:gd name="connsiteY32" fmla="*/ 1350756 h 3482342"/>
              <a:gd name="connsiteX33" fmla="*/ 10464012 w 12192000"/>
              <a:gd name="connsiteY33" fmla="*/ 1391778 h 3482342"/>
              <a:gd name="connsiteX34" fmla="*/ 10405409 w 12192000"/>
              <a:gd name="connsiteY34" fmla="*/ 1422789 h 3482342"/>
              <a:gd name="connsiteX35" fmla="*/ 10370530 w 12192000"/>
              <a:gd name="connsiteY35" fmla="*/ 1441596 h 3482342"/>
              <a:gd name="connsiteX36" fmla="*/ 10314361 w 12192000"/>
              <a:gd name="connsiteY36" fmla="*/ 1466924 h 3482342"/>
              <a:gd name="connsiteX37" fmla="*/ 10264922 w 12192000"/>
              <a:gd name="connsiteY37" fmla="*/ 1472107 h 3482342"/>
              <a:gd name="connsiteX38" fmla="*/ 10201385 w 12192000"/>
              <a:gd name="connsiteY38" fmla="*/ 1477515 h 3482342"/>
              <a:gd name="connsiteX39" fmla="*/ 10120184 w 12192000"/>
              <a:gd name="connsiteY39" fmla="*/ 1466924 h 3482342"/>
              <a:gd name="connsiteX40" fmla="*/ 10058690 w 12192000"/>
              <a:gd name="connsiteY40" fmla="*/ 1474888 h 3482342"/>
              <a:gd name="connsiteX41" fmla="*/ 10004424 w 12192000"/>
              <a:gd name="connsiteY41" fmla="*/ 1489801 h 3482342"/>
              <a:gd name="connsiteX42" fmla="*/ 9999951 w 12192000"/>
              <a:gd name="connsiteY42" fmla="*/ 1499127 h 3482342"/>
              <a:gd name="connsiteX43" fmla="*/ 9845462 w 12192000"/>
              <a:gd name="connsiteY43" fmla="*/ 1548192 h 3482342"/>
              <a:gd name="connsiteX44" fmla="*/ 9736156 w 12192000"/>
              <a:gd name="connsiteY44" fmla="*/ 1581928 h 3482342"/>
              <a:gd name="connsiteX45" fmla="*/ 9693355 w 12192000"/>
              <a:gd name="connsiteY45" fmla="*/ 1602632 h 3482342"/>
              <a:gd name="connsiteX46" fmla="*/ 9664242 w 12192000"/>
              <a:gd name="connsiteY46" fmla="*/ 1622075 h 3482342"/>
              <a:gd name="connsiteX47" fmla="*/ 9579195 w 12192000"/>
              <a:gd name="connsiteY47" fmla="*/ 1648017 h 3482342"/>
              <a:gd name="connsiteX48" fmla="*/ 9433652 w 12192000"/>
              <a:gd name="connsiteY48" fmla="*/ 1681174 h 3482342"/>
              <a:gd name="connsiteX49" fmla="*/ 9403775 w 12192000"/>
              <a:gd name="connsiteY49" fmla="*/ 1690403 h 3482342"/>
              <a:gd name="connsiteX50" fmla="*/ 9382503 w 12192000"/>
              <a:gd name="connsiteY50" fmla="*/ 1706957 h 3482342"/>
              <a:gd name="connsiteX51" fmla="*/ 9381410 w 12192000"/>
              <a:gd name="connsiteY51" fmla="*/ 1718312 h 3482342"/>
              <a:gd name="connsiteX52" fmla="*/ 9365685 w 12192000"/>
              <a:gd name="connsiteY52" fmla="*/ 1724772 h 3482342"/>
              <a:gd name="connsiteX53" fmla="*/ 9278020 w 12192000"/>
              <a:gd name="connsiteY53" fmla="*/ 1741161 h 3482342"/>
              <a:gd name="connsiteX54" fmla="*/ 9217145 w 12192000"/>
              <a:gd name="connsiteY54" fmla="*/ 1771195 h 3482342"/>
              <a:gd name="connsiteX55" fmla="*/ 8955875 w 12192000"/>
              <a:gd name="connsiteY55" fmla="*/ 1796806 h 3482342"/>
              <a:gd name="connsiteX56" fmla="*/ 8648415 w 12192000"/>
              <a:gd name="connsiteY56" fmla="*/ 1878623 h 3482342"/>
              <a:gd name="connsiteX57" fmla="*/ 8495949 w 12192000"/>
              <a:gd name="connsiteY57" fmla="*/ 1902425 h 3482342"/>
              <a:gd name="connsiteX58" fmla="*/ 8236214 w 12192000"/>
              <a:gd name="connsiteY58" fmla="*/ 1909725 h 3482342"/>
              <a:gd name="connsiteX59" fmla="*/ 8132104 w 12192000"/>
              <a:gd name="connsiteY59" fmla="*/ 1895727 h 3482342"/>
              <a:gd name="connsiteX60" fmla="*/ 7918078 w 12192000"/>
              <a:gd name="connsiteY60" fmla="*/ 1862668 h 3482342"/>
              <a:gd name="connsiteX61" fmla="*/ 7817899 w 12192000"/>
              <a:gd name="connsiteY61" fmla="*/ 1862176 h 3482342"/>
              <a:gd name="connsiteX62" fmla="*/ 7768994 w 12192000"/>
              <a:gd name="connsiteY62" fmla="*/ 1855721 h 3482342"/>
              <a:gd name="connsiteX63" fmla="*/ 7618027 w 12192000"/>
              <a:gd name="connsiteY63" fmla="*/ 1830959 h 3482342"/>
              <a:gd name="connsiteX64" fmla="*/ 7449425 w 12192000"/>
              <a:gd name="connsiteY64" fmla="*/ 1810910 h 3482342"/>
              <a:gd name="connsiteX65" fmla="*/ 7342915 w 12192000"/>
              <a:gd name="connsiteY65" fmla="*/ 1819827 h 3482342"/>
              <a:gd name="connsiteX66" fmla="*/ 7255191 w 12192000"/>
              <a:gd name="connsiteY66" fmla="*/ 1834354 h 3482342"/>
              <a:gd name="connsiteX67" fmla="*/ 7131205 w 12192000"/>
              <a:gd name="connsiteY67" fmla="*/ 1845557 h 3482342"/>
              <a:gd name="connsiteX68" fmla="*/ 6941837 w 12192000"/>
              <a:gd name="connsiteY68" fmla="*/ 1840640 h 3482342"/>
              <a:gd name="connsiteX69" fmla="*/ 6837145 w 12192000"/>
              <a:gd name="connsiteY69" fmla="*/ 1870724 h 3482342"/>
              <a:gd name="connsiteX70" fmla="*/ 6753991 w 12192000"/>
              <a:gd name="connsiteY70" fmla="*/ 1860969 h 3482342"/>
              <a:gd name="connsiteX71" fmla="*/ 6727754 w 12192000"/>
              <a:gd name="connsiteY71" fmla="*/ 1882372 h 3482342"/>
              <a:gd name="connsiteX72" fmla="*/ 6723371 w 12192000"/>
              <a:gd name="connsiteY72" fmla="*/ 1886494 h 3482342"/>
              <a:gd name="connsiteX73" fmla="*/ 6702779 w 12192000"/>
              <a:gd name="connsiteY73" fmla="*/ 1893601 h 3482342"/>
              <a:gd name="connsiteX74" fmla="*/ 6686657 w 12192000"/>
              <a:gd name="connsiteY74" fmla="*/ 1907344 h 3482342"/>
              <a:gd name="connsiteX75" fmla="*/ 6651330 w 12192000"/>
              <a:gd name="connsiteY75" fmla="*/ 1922921 h 3482342"/>
              <a:gd name="connsiteX76" fmla="*/ 6622958 w 12192000"/>
              <a:gd name="connsiteY76" fmla="*/ 1936255 h 3482342"/>
              <a:gd name="connsiteX77" fmla="*/ 6522602 w 12192000"/>
              <a:gd name="connsiteY77" fmla="*/ 1954133 h 3482342"/>
              <a:gd name="connsiteX78" fmla="*/ 6444344 w 12192000"/>
              <a:gd name="connsiteY78" fmla="*/ 1969663 h 3482342"/>
              <a:gd name="connsiteX79" fmla="*/ 6409626 w 12192000"/>
              <a:gd name="connsiteY79" fmla="*/ 1978846 h 3482342"/>
              <a:gd name="connsiteX80" fmla="*/ 6333446 w 12192000"/>
              <a:gd name="connsiteY80" fmla="*/ 1997163 h 3482342"/>
              <a:gd name="connsiteX81" fmla="*/ 6294933 w 12192000"/>
              <a:gd name="connsiteY81" fmla="*/ 2019412 h 3482342"/>
              <a:gd name="connsiteX82" fmla="*/ 6238719 w 12192000"/>
              <a:gd name="connsiteY82" fmla="*/ 2042547 h 3482342"/>
              <a:gd name="connsiteX83" fmla="*/ 6187205 w 12192000"/>
              <a:gd name="connsiteY83" fmla="*/ 2060048 h 3482342"/>
              <a:gd name="connsiteX84" fmla="*/ 6138780 w 12192000"/>
              <a:gd name="connsiteY84" fmla="*/ 2081918 h 3482342"/>
              <a:gd name="connsiteX85" fmla="*/ 6120125 w 12192000"/>
              <a:gd name="connsiteY85" fmla="*/ 2109475 h 3482342"/>
              <a:gd name="connsiteX86" fmla="*/ 6056576 w 12192000"/>
              <a:gd name="connsiteY86" fmla="*/ 2120066 h 3482342"/>
              <a:gd name="connsiteX87" fmla="*/ 5993794 w 12192000"/>
              <a:gd name="connsiteY87" fmla="*/ 2122569 h 3482342"/>
              <a:gd name="connsiteX88" fmla="*/ 5943601 w 12192000"/>
              <a:gd name="connsiteY88" fmla="*/ 2137719 h 3482342"/>
              <a:gd name="connsiteX89" fmla="*/ 5898141 w 12192000"/>
              <a:gd name="connsiteY89" fmla="*/ 2144806 h 3482342"/>
              <a:gd name="connsiteX90" fmla="*/ 5855337 w 12192000"/>
              <a:gd name="connsiteY90" fmla="*/ 2137719 h 3482342"/>
              <a:gd name="connsiteX91" fmla="*/ 5817682 w 12192000"/>
              <a:gd name="connsiteY91" fmla="*/ 2157358 h 3482342"/>
              <a:gd name="connsiteX92" fmla="*/ 5735300 w 12192000"/>
              <a:gd name="connsiteY92" fmla="*/ 2158902 h 3482342"/>
              <a:gd name="connsiteX93" fmla="*/ 5591469 w 12192000"/>
              <a:gd name="connsiteY93" fmla="*/ 2178389 h 3482342"/>
              <a:gd name="connsiteX94" fmla="*/ 5505818 w 12192000"/>
              <a:gd name="connsiteY94" fmla="*/ 2194207 h 3482342"/>
              <a:gd name="connsiteX95" fmla="*/ 5452860 w 12192000"/>
              <a:gd name="connsiteY95" fmla="*/ 2180085 h 3482342"/>
              <a:gd name="connsiteX96" fmla="*/ 5414282 w 12192000"/>
              <a:gd name="connsiteY96" fmla="*/ 2183070 h 3482342"/>
              <a:gd name="connsiteX97" fmla="*/ 5368369 w 12192000"/>
              <a:gd name="connsiteY97" fmla="*/ 2204272 h 3482342"/>
              <a:gd name="connsiteX98" fmla="*/ 5336354 w 12192000"/>
              <a:gd name="connsiteY98" fmla="*/ 2218920 h 3482342"/>
              <a:gd name="connsiteX99" fmla="*/ 5291263 w 12192000"/>
              <a:gd name="connsiteY99" fmla="*/ 2239182 h 3482342"/>
              <a:gd name="connsiteX100" fmla="*/ 5255152 w 12192000"/>
              <a:gd name="connsiteY100" fmla="*/ 2247164 h 3482342"/>
              <a:gd name="connsiteX101" fmla="*/ 5233796 w 12192000"/>
              <a:gd name="connsiteY101" fmla="*/ 2268260 h 3482342"/>
              <a:gd name="connsiteX102" fmla="*/ 5212786 w 12192000"/>
              <a:gd name="connsiteY102" fmla="*/ 2296592 h 3482342"/>
              <a:gd name="connsiteX103" fmla="*/ 5173523 w 12192000"/>
              <a:gd name="connsiteY103" fmla="*/ 2309057 h 3482342"/>
              <a:gd name="connsiteX104" fmla="*/ 5123830 w 12192000"/>
              <a:gd name="connsiteY104" fmla="*/ 2307070 h 3482342"/>
              <a:gd name="connsiteX105" fmla="*/ 5065426 w 12192000"/>
              <a:gd name="connsiteY105" fmla="*/ 2324076 h 3482342"/>
              <a:gd name="connsiteX106" fmla="*/ 4975908 w 12192000"/>
              <a:gd name="connsiteY106" fmla="*/ 2364128 h 3482342"/>
              <a:gd name="connsiteX107" fmla="*/ 4913723 w 12192000"/>
              <a:gd name="connsiteY107" fmla="*/ 2385265 h 3482342"/>
              <a:gd name="connsiteX108" fmla="*/ 4746485 w 12192000"/>
              <a:gd name="connsiteY108" fmla="*/ 2451769 h 3482342"/>
              <a:gd name="connsiteX109" fmla="*/ 4681588 w 12192000"/>
              <a:gd name="connsiteY109" fmla="*/ 2467494 h 3482342"/>
              <a:gd name="connsiteX110" fmla="*/ 1783655 w 12192000"/>
              <a:gd name="connsiteY110" fmla="*/ 3163860 h 3482342"/>
              <a:gd name="connsiteX111" fmla="*/ 1325955 w 12192000"/>
              <a:gd name="connsiteY111" fmla="*/ 3176692 h 3482342"/>
              <a:gd name="connsiteX112" fmla="*/ 1190384 w 12192000"/>
              <a:gd name="connsiteY112" fmla="*/ 3203504 h 3482342"/>
              <a:gd name="connsiteX113" fmla="*/ 1094537 w 12192000"/>
              <a:gd name="connsiteY113" fmla="*/ 3229469 h 3482342"/>
              <a:gd name="connsiteX114" fmla="*/ 779276 w 12192000"/>
              <a:gd name="connsiteY114" fmla="*/ 3327290 h 3482342"/>
              <a:gd name="connsiteX115" fmla="*/ 600378 w 12192000"/>
              <a:gd name="connsiteY115" fmla="*/ 3335250 h 3482342"/>
              <a:gd name="connsiteX116" fmla="*/ 493457 w 12192000"/>
              <a:gd name="connsiteY116" fmla="*/ 3365044 h 3482342"/>
              <a:gd name="connsiteX117" fmla="*/ 349402 w 12192000"/>
              <a:gd name="connsiteY117" fmla="*/ 3380897 h 3482342"/>
              <a:gd name="connsiteX118" fmla="*/ 192183 w 12192000"/>
              <a:gd name="connsiteY118" fmla="*/ 3460075 h 3482342"/>
              <a:gd name="connsiteX119" fmla="*/ 46713 w 12192000"/>
              <a:gd name="connsiteY119" fmla="*/ 3462986 h 3482342"/>
              <a:gd name="connsiteX120" fmla="*/ 2765 w 12192000"/>
              <a:gd name="connsiteY120" fmla="*/ 3480770 h 3482342"/>
              <a:gd name="connsiteX121" fmla="*/ 0 w 12192000"/>
              <a:gd name="connsiteY121" fmla="*/ 3482342 h 3482342"/>
              <a:gd name="connsiteX122" fmla="*/ 0 w 12192000"/>
              <a:gd name="connsiteY12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24988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6304 w 12192000"/>
              <a:gd name="connsiteY30" fmla="*/ 1317928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679906 w 12192000"/>
              <a:gd name="connsiteY29" fmla="*/ 1332049 h 3482342"/>
              <a:gd name="connsiteX30" fmla="*/ 10639834 w 12192000"/>
              <a:gd name="connsiteY30" fmla="*/ 1324989 h 3482342"/>
              <a:gd name="connsiteX31" fmla="*/ 10603863 w 12192000"/>
              <a:gd name="connsiteY31" fmla="*/ 1346886 h 3482342"/>
              <a:gd name="connsiteX32" fmla="*/ 10573203 w 12192000"/>
              <a:gd name="connsiteY32" fmla="*/ 1351996 h 3482342"/>
              <a:gd name="connsiteX33" fmla="*/ 10513263 w 12192000"/>
              <a:gd name="connsiteY33" fmla="*/ 1350756 h 3482342"/>
              <a:gd name="connsiteX34" fmla="*/ 10464012 w 12192000"/>
              <a:gd name="connsiteY34" fmla="*/ 1391778 h 3482342"/>
              <a:gd name="connsiteX35" fmla="*/ 10405409 w 12192000"/>
              <a:gd name="connsiteY35" fmla="*/ 1422789 h 3482342"/>
              <a:gd name="connsiteX36" fmla="*/ 10370530 w 12192000"/>
              <a:gd name="connsiteY36" fmla="*/ 1441596 h 3482342"/>
              <a:gd name="connsiteX37" fmla="*/ 10314361 w 12192000"/>
              <a:gd name="connsiteY37" fmla="*/ 1466924 h 3482342"/>
              <a:gd name="connsiteX38" fmla="*/ 10264922 w 12192000"/>
              <a:gd name="connsiteY38" fmla="*/ 1472107 h 3482342"/>
              <a:gd name="connsiteX39" fmla="*/ 10201385 w 12192000"/>
              <a:gd name="connsiteY39" fmla="*/ 1477515 h 3482342"/>
              <a:gd name="connsiteX40" fmla="*/ 10120184 w 12192000"/>
              <a:gd name="connsiteY40" fmla="*/ 1466924 h 3482342"/>
              <a:gd name="connsiteX41" fmla="*/ 10058690 w 12192000"/>
              <a:gd name="connsiteY41" fmla="*/ 1474888 h 3482342"/>
              <a:gd name="connsiteX42" fmla="*/ 10004424 w 12192000"/>
              <a:gd name="connsiteY42" fmla="*/ 1489801 h 3482342"/>
              <a:gd name="connsiteX43" fmla="*/ 9999951 w 12192000"/>
              <a:gd name="connsiteY43" fmla="*/ 1499127 h 3482342"/>
              <a:gd name="connsiteX44" fmla="*/ 9845462 w 12192000"/>
              <a:gd name="connsiteY44" fmla="*/ 1548192 h 3482342"/>
              <a:gd name="connsiteX45" fmla="*/ 9736156 w 12192000"/>
              <a:gd name="connsiteY45" fmla="*/ 1581928 h 3482342"/>
              <a:gd name="connsiteX46" fmla="*/ 9693355 w 12192000"/>
              <a:gd name="connsiteY46" fmla="*/ 1602632 h 3482342"/>
              <a:gd name="connsiteX47" fmla="*/ 9664242 w 12192000"/>
              <a:gd name="connsiteY47" fmla="*/ 1622075 h 3482342"/>
              <a:gd name="connsiteX48" fmla="*/ 9579195 w 12192000"/>
              <a:gd name="connsiteY48" fmla="*/ 1648017 h 3482342"/>
              <a:gd name="connsiteX49" fmla="*/ 9433652 w 12192000"/>
              <a:gd name="connsiteY49" fmla="*/ 1681174 h 3482342"/>
              <a:gd name="connsiteX50" fmla="*/ 9403775 w 12192000"/>
              <a:gd name="connsiteY50" fmla="*/ 1690403 h 3482342"/>
              <a:gd name="connsiteX51" fmla="*/ 9382503 w 12192000"/>
              <a:gd name="connsiteY51" fmla="*/ 1706957 h 3482342"/>
              <a:gd name="connsiteX52" fmla="*/ 9381410 w 12192000"/>
              <a:gd name="connsiteY52" fmla="*/ 1718312 h 3482342"/>
              <a:gd name="connsiteX53" fmla="*/ 9365685 w 12192000"/>
              <a:gd name="connsiteY53" fmla="*/ 1724772 h 3482342"/>
              <a:gd name="connsiteX54" fmla="*/ 9278020 w 12192000"/>
              <a:gd name="connsiteY54" fmla="*/ 1741161 h 3482342"/>
              <a:gd name="connsiteX55" fmla="*/ 9217145 w 12192000"/>
              <a:gd name="connsiteY55" fmla="*/ 1771195 h 3482342"/>
              <a:gd name="connsiteX56" fmla="*/ 8955875 w 12192000"/>
              <a:gd name="connsiteY56" fmla="*/ 1796806 h 3482342"/>
              <a:gd name="connsiteX57" fmla="*/ 8648415 w 12192000"/>
              <a:gd name="connsiteY57" fmla="*/ 1878623 h 3482342"/>
              <a:gd name="connsiteX58" fmla="*/ 8495949 w 12192000"/>
              <a:gd name="connsiteY58" fmla="*/ 1902425 h 3482342"/>
              <a:gd name="connsiteX59" fmla="*/ 8236214 w 12192000"/>
              <a:gd name="connsiteY59" fmla="*/ 1909725 h 3482342"/>
              <a:gd name="connsiteX60" fmla="*/ 8132104 w 12192000"/>
              <a:gd name="connsiteY60" fmla="*/ 1895727 h 3482342"/>
              <a:gd name="connsiteX61" fmla="*/ 7918078 w 12192000"/>
              <a:gd name="connsiteY61" fmla="*/ 1862668 h 3482342"/>
              <a:gd name="connsiteX62" fmla="*/ 7817899 w 12192000"/>
              <a:gd name="connsiteY62" fmla="*/ 1862176 h 3482342"/>
              <a:gd name="connsiteX63" fmla="*/ 7768994 w 12192000"/>
              <a:gd name="connsiteY63" fmla="*/ 1855721 h 3482342"/>
              <a:gd name="connsiteX64" fmla="*/ 7618027 w 12192000"/>
              <a:gd name="connsiteY64" fmla="*/ 1830959 h 3482342"/>
              <a:gd name="connsiteX65" fmla="*/ 7449425 w 12192000"/>
              <a:gd name="connsiteY65" fmla="*/ 1810910 h 3482342"/>
              <a:gd name="connsiteX66" fmla="*/ 7342915 w 12192000"/>
              <a:gd name="connsiteY66" fmla="*/ 1819827 h 3482342"/>
              <a:gd name="connsiteX67" fmla="*/ 7255191 w 12192000"/>
              <a:gd name="connsiteY67" fmla="*/ 1834354 h 3482342"/>
              <a:gd name="connsiteX68" fmla="*/ 7131205 w 12192000"/>
              <a:gd name="connsiteY68" fmla="*/ 1845557 h 3482342"/>
              <a:gd name="connsiteX69" fmla="*/ 6941837 w 12192000"/>
              <a:gd name="connsiteY69" fmla="*/ 1840640 h 3482342"/>
              <a:gd name="connsiteX70" fmla="*/ 6837145 w 12192000"/>
              <a:gd name="connsiteY70" fmla="*/ 1870724 h 3482342"/>
              <a:gd name="connsiteX71" fmla="*/ 6753991 w 12192000"/>
              <a:gd name="connsiteY71" fmla="*/ 1860969 h 3482342"/>
              <a:gd name="connsiteX72" fmla="*/ 6727754 w 12192000"/>
              <a:gd name="connsiteY72" fmla="*/ 1882372 h 3482342"/>
              <a:gd name="connsiteX73" fmla="*/ 6723371 w 12192000"/>
              <a:gd name="connsiteY73" fmla="*/ 1886494 h 3482342"/>
              <a:gd name="connsiteX74" fmla="*/ 6702779 w 12192000"/>
              <a:gd name="connsiteY74" fmla="*/ 1893601 h 3482342"/>
              <a:gd name="connsiteX75" fmla="*/ 6686657 w 12192000"/>
              <a:gd name="connsiteY75" fmla="*/ 1907344 h 3482342"/>
              <a:gd name="connsiteX76" fmla="*/ 6651330 w 12192000"/>
              <a:gd name="connsiteY76" fmla="*/ 1922921 h 3482342"/>
              <a:gd name="connsiteX77" fmla="*/ 6622958 w 12192000"/>
              <a:gd name="connsiteY77" fmla="*/ 1936255 h 3482342"/>
              <a:gd name="connsiteX78" fmla="*/ 6522602 w 12192000"/>
              <a:gd name="connsiteY78" fmla="*/ 1954133 h 3482342"/>
              <a:gd name="connsiteX79" fmla="*/ 6444344 w 12192000"/>
              <a:gd name="connsiteY79" fmla="*/ 1969663 h 3482342"/>
              <a:gd name="connsiteX80" fmla="*/ 6409626 w 12192000"/>
              <a:gd name="connsiteY80" fmla="*/ 1978846 h 3482342"/>
              <a:gd name="connsiteX81" fmla="*/ 6333446 w 12192000"/>
              <a:gd name="connsiteY81" fmla="*/ 1997163 h 3482342"/>
              <a:gd name="connsiteX82" fmla="*/ 6294933 w 12192000"/>
              <a:gd name="connsiteY82" fmla="*/ 2019412 h 3482342"/>
              <a:gd name="connsiteX83" fmla="*/ 6238719 w 12192000"/>
              <a:gd name="connsiteY83" fmla="*/ 2042547 h 3482342"/>
              <a:gd name="connsiteX84" fmla="*/ 6187205 w 12192000"/>
              <a:gd name="connsiteY84" fmla="*/ 2060048 h 3482342"/>
              <a:gd name="connsiteX85" fmla="*/ 6138780 w 12192000"/>
              <a:gd name="connsiteY85" fmla="*/ 2081918 h 3482342"/>
              <a:gd name="connsiteX86" fmla="*/ 6120125 w 12192000"/>
              <a:gd name="connsiteY86" fmla="*/ 2109475 h 3482342"/>
              <a:gd name="connsiteX87" fmla="*/ 6056576 w 12192000"/>
              <a:gd name="connsiteY87" fmla="*/ 2120066 h 3482342"/>
              <a:gd name="connsiteX88" fmla="*/ 5993794 w 12192000"/>
              <a:gd name="connsiteY88" fmla="*/ 2122569 h 3482342"/>
              <a:gd name="connsiteX89" fmla="*/ 5943601 w 12192000"/>
              <a:gd name="connsiteY89" fmla="*/ 2137719 h 3482342"/>
              <a:gd name="connsiteX90" fmla="*/ 5898141 w 12192000"/>
              <a:gd name="connsiteY90" fmla="*/ 2144806 h 3482342"/>
              <a:gd name="connsiteX91" fmla="*/ 5855337 w 12192000"/>
              <a:gd name="connsiteY91" fmla="*/ 2137719 h 3482342"/>
              <a:gd name="connsiteX92" fmla="*/ 5817682 w 12192000"/>
              <a:gd name="connsiteY92" fmla="*/ 2157358 h 3482342"/>
              <a:gd name="connsiteX93" fmla="*/ 5735300 w 12192000"/>
              <a:gd name="connsiteY93" fmla="*/ 2158902 h 3482342"/>
              <a:gd name="connsiteX94" fmla="*/ 5591469 w 12192000"/>
              <a:gd name="connsiteY94" fmla="*/ 2178389 h 3482342"/>
              <a:gd name="connsiteX95" fmla="*/ 5505818 w 12192000"/>
              <a:gd name="connsiteY95" fmla="*/ 2194207 h 3482342"/>
              <a:gd name="connsiteX96" fmla="*/ 5452860 w 12192000"/>
              <a:gd name="connsiteY96" fmla="*/ 2180085 h 3482342"/>
              <a:gd name="connsiteX97" fmla="*/ 5414282 w 12192000"/>
              <a:gd name="connsiteY97" fmla="*/ 2183070 h 3482342"/>
              <a:gd name="connsiteX98" fmla="*/ 5368369 w 12192000"/>
              <a:gd name="connsiteY98" fmla="*/ 2204272 h 3482342"/>
              <a:gd name="connsiteX99" fmla="*/ 5336354 w 12192000"/>
              <a:gd name="connsiteY99" fmla="*/ 2218920 h 3482342"/>
              <a:gd name="connsiteX100" fmla="*/ 5291263 w 12192000"/>
              <a:gd name="connsiteY100" fmla="*/ 2239182 h 3482342"/>
              <a:gd name="connsiteX101" fmla="*/ 5255152 w 12192000"/>
              <a:gd name="connsiteY101" fmla="*/ 2247164 h 3482342"/>
              <a:gd name="connsiteX102" fmla="*/ 5233796 w 12192000"/>
              <a:gd name="connsiteY102" fmla="*/ 2268260 h 3482342"/>
              <a:gd name="connsiteX103" fmla="*/ 5212786 w 12192000"/>
              <a:gd name="connsiteY103" fmla="*/ 2296592 h 3482342"/>
              <a:gd name="connsiteX104" fmla="*/ 5173523 w 12192000"/>
              <a:gd name="connsiteY104" fmla="*/ 2309057 h 3482342"/>
              <a:gd name="connsiteX105" fmla="*/ 5123830 w 12192000"/>
              <a:gd name="connsiteY105" fmla="*/ 2307070 h 3482342"/>
              <a:gd name="connsiteX106" fmla="*/ 5065426 w 12192000"/>
              <a:gd name="connsiteY106" fmla="*/ 2324076 h 3482342"/>
              <a:gd name="connsiteX107" fmla="*/ 4975908 w 12192000"/>
              <a:gd name="connsiteY107" fmla="*/ 2364128 h 3482342"/>
              <a:gd name="connsiteX108" fmla="*/ 4913723 w 12192000"/>
              <a:gd name="connsiteY108" fmla="*/ 2385265 h 3482342"/>
              <a:gd name="connsiteX109" fmla="*/ 4746485 w 12192000"/>
              <a:gd name="connsiteY109" fmla="*/ 2451769 h 3482342"/>
              <a:gd name="connsiteX110" fmla="*/ 4681588 w 12192000"/>
              <a:gd name="connsiteY110" fmla="*/ 2467494 h 3482342"/>
              <a:gd name="connsiteX111" fmla="*/ 1783655 w 12192000"/>
              <a:gd name="connsiteY111" fmla="*/ 3163860 h 3482342"/>
              <a:gd name="connsiteX112" fmla="*/ 1325955 w 12192000"/>
              <a:gd name="connsiteY112" fmla="*/ 3176692 h 3482342"/>
              <a:gd name="connsiteX113" fmla="*/ 1190384 w 12192000"/>
              <a:gd name="connsiteY113" fmla="*/ 3203504 h 3482342"/>
              <a:gd name="connsiteX114" fmla="*/ 1094537 w 12192000"/>
              <a:gd name="connsiteY114" fmla="*/ 3229469 h 3482342"/>
              <a:gd name="connsiteX115" fmla="*/ 779276 w 12192000"/>
              <a:gd name="connsiteY115" fmla="*/ 3327290 h 3482342"/>
              <a:gd name="connsiteX116" fmla="*/ 600378 w 12192000"/>
              <a:gd name="connsiteY116" fmla="*/ 3335250 h 3482342"/>
              <a:gd name="connsiteX117" fmla="*/ 493457 w 12192000"/>
              <a:gd name="connsiteY117" fmla="*/ 3365044 h 3482342"/>
              <a:gd name="connsiteX118" fmla="*/ 349402 w 12192000"/>
              <a:gd name="connsiteY118" fmla="*/ 3380897 h 3482342"/>
              <a:gd name="connsiteX119" fmla="*/ 192183 w 12192000"/>
              <a:gd name="connsiteY119" fmla="*/ 3460075 h 3482342"/>
              <a:gd name="connsiteX120" fmla="*/ 46713 w 12192000"/>
              <a:gd name="connsiteY120" fmla="*/ 3462986 h 3482342"/>
              <a:gd name="connsiteX121" fmla="*/ 2765 w 12192000"/>
              <a:gd name="connsiteY121" fmla="*/ 3480770 h 3482342"/>
              <a:gd name="connsiteX122" fmla="*/ 0 w 12192000"/>
              <a:gd name="connsiteY122" fmla="*/ 3482342 h 3482342"/>
              <a:gd name="connsiteX123" fmla="*/ 0 w 12192000"/>
              <a:gd name="connsiteY12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50998 w 12192000"/>
              <a:gd name="connsiteY27" fmla="*/ 1269215 h 3482342"/>
              <a:gd name="connsiteX28" fmla="*/ 10815658 w 12192000"/>
              <a:gd name="connsiteY28" fmla="*/ 1287849 h 3482342"/>
              <a:gd name="connsiteX29" fmla="*/ 10723900 w 12192000"/>
              <a:gd name="connsiteY29" fmla="*/ 1318642 h 3482342"/>
              <a:gd name="connsiteX30" fmla="*/ 10679906 w 12192000"/>
              <a:gd name="connsiteY30" fmla="*/ 1332049 h 3482342"/>
              <a:gd name="connsiteX31" fmla="*/ 10639834 w 12192000"/>
              <a:gd name="connsiteY31" fmla="*/ 1324989 h 3482342"/>
              <a:gd name="connsiteX32" fmla="*/ 10603863 w 12192000"/>
              <a:gd name="connsiteY32" fmla="*/ 1346886 h 3482342"/>
              <a:gd name="connsiteX33" fmla="*/ 10573203 w 12192000"/>
              <a:gd name="connsiteY33" fmla="*/ 1351996 h 3482342"/>
              <a:gd name="connsiteX34" fmla="*/ 10513263 w 12192000"/>
              <a:gd name="connsiteY34" fmla="*/ 1350756 h 3482342"/>
              <a:gd name="connsiteX35" fmla="*/ 10464012 w 12192000"/>
              <a:gd name="connsiteY35" fmla="*/ 1391778 h 3482342"/>
              <a:gd name="connsiteX36" fmla="*/ 10405409 w 12192000"/>
              <a:gd name="connsiteY36" fmla="*/ 1422789 h 3482342"/>
              <a:gd name="connsiteX37" fmla="*/ 10370530 w 12192000"/>
              <a:gd name="connsiteY37" fmla="*/ 1441596 h 3482342"/>
              <a:gd name="connsiteX38" fmla="*/ 10314361 w 12192000"/>
              <a:gd name="connsiteY38" fmla="*/ 1466924 h 3482342"/>
              <a:gd name="connsiteX39" fmla="*/ 10264922 w 12192000"/>
              <a:gd name="connsiteY39" fmla="*/ 1472107 h 3482342"/>
              <a:gd name="connsiteX40" fmla="*/ 10201385 w 12192000"/>
              <a:gd name="connsiteY40" fmla="*/ 1477515 h 3482342"/>
              <a:gd name="connsiteX41" fmla="*/ 10120184 w 12192000"/>
              <a:gd name="connsiteY41" fmla="*/ 1466924 h 3482342"/>
              <a:gd name="connsiteX42" fmla="*/ 10058690 w 12192000"/>
              <a:gd name="connsiteY42" fmla="*/ 1474888 h 3482342"/>
              <a:gd name="connsiteX43" fmla="*/ 10004424 w 12192000"/>
              <a:gd name="connsiteY43" fmla="*/ 1489801 h 3482342"/>
              <a:gd name="connsiteX44" fmla="*/ 9999951 w 12192000"/>
              <a:gd name="connsiteY44" fmla="*/ 1499127 h 3482342"/>
              <a:gd name="connsiteX45" fmla="*/ 9845462 w 12192000"/>
              <a:gd name="connsiteY45" fmla="*/ 1548192 h 3482342"/>
              <a:gd name="connsiteX46" fmla="*/ 9736156 w 12192000"/>
              <a:gd name="connsiteY46" fmla="*/ 1581928 h 3482342"/>
              <a:gd name="connsiteX47" fmla="*/ 9693355 w 12192000"/>
              <a:gd name="connsiteY47" fmla="*/ 1602632 h 3482342"/>
              <a:gd name="connsiteX48" fmla="*/ 9664242 w 12192000"/>
              <a:gd name="connsiteY48" fmla="*/ 1622075 h 3482342"/>
              <a:gd name="connsiteX49" fmla="*/ 9579195 w 12192000"/>
              <a:gd name="connsiteY49" fmla="*/ 1648017 h 3482342"/>
              <a:gd name="connsiteX50" fmla="*/ 9433652 w 12192000"/>
              <a:gd name="connsiteY50" fmla="*/ 1681174 h 3482342"/>
              <a:gd name="connsiteX51" fmla="*/ 9403775 w 12192000"/>
              <a:gd name="connsiteY51" fmla="*/ 1690403 h 3482342"/>
              <a:gd name="connsiteX52" fmla="*/ 9382503 w 12192000"/>
              <a:gd name="connsiteY52" fmla="*/ 1706957 h 3482342"/>
              <a:gd name="connsiteX53" fmla="*/ 9381410 w 12192000"/>
              <a:gd name="connsiteY53" fmla="*/ 1718312 h 3482342"/>
              <a:gd name="connsiteX54" fmla="*/ 9365685 w 12192000"/>
              <a:gd name="connsiteY54" fmla="*/ 1724772 h 3482342"/>
              <a:gd name="connsiteX55" fmla="*/ 9278020 w 12192000"/>
              <a:gd name="connsiteY55" fmla="*/ 1741161 h 3482342"/>
              <a:gd name="connsiteX56" fmla="*/ 9217145 w 12192000"/>
              <a:gd name="connsiteY56" fmla="*/ 1771195 h 3482342"/>
              <a:gd name="connsiteX57" fmla="*/ 8955875 w 12192000"/>
              <a:gd name="connsiteY57" fmla="*/ 1796806 h 3482342"/>
              <a:gd name="connsiteX58" fmla="*/ 8648415 w 12192000"/>
              <a:gd name="connsiteY58" fmla="*/ 1878623 h 3482342"/>
              <a:gd name="connsiteX59" fmla="*/ 8495949 w 12192000"/>
              <a:gd name="connsiteY59" fmla="*/ 1902425 h 3482342"/>
              <a:gd name="connsiteX60" fmla="*/ 8236214 w 12192000"/>
              <a:gd name="connsiteY60" fmla="*/ 1909725 h 3482342"/>
              <a:gd name="connsiteX61" fmla="*/ 8132104 w 12192000"/>
              <a:gd name="connsiteY61" fmla="*/ 1895727 h 3482342"/>
              <a:gd name="connsiteX62" fmla="*/ 7918078 w 12192000"/>
              <a:gd name="connsiteY62" fmla="*/ 1862668 h 3482342"/>
              <a:gd name="connsiteX63" fmla="*/ 7817899 w 12192000"/>
              <a:gd name="connsiteY63" fmla="*/ 1862176 h 3482342"/>
              <a:gd name="connsiteX64" fmla="*/ 7768994 w 12192000"/>
              <a:gd name="connsiteY64" fmla="*/ 1855721 h 3482342"/>
              <a:gd name="connsiteX65" fmla="*/ 7618027 w 12192000"/>
              <a:gd name="connsiteY65" fmla="*/ 1830959 h 3482342"/>
              <a:gd name="connsiteX66" fmla="*/ 7449425 w 12192000"/>
              <a:gd name="connsiteY66" fmla="*/ 1810910 h 3482342"/>
              <a:gd name="connsiteX67" fmla="*/ 7342915 w 12192000"/>
              <a:gd name="connsiteY67" fmla="*/ 1819827 h 3482342"/>
              <a:gd name="connsiteX68" fmla="*/ 7255191 w 12192000"/>
              <a:gd name="connsiteY68" fmla="*/ 1834354 h 3482342"/>
              <a:gd name="connsiteX69" fmla="*/ 7131205 w 12192000"/>
              <a:gd name="connsiteY69" fmla="*/ 1845557 h 3482342"/>
              <a:gd name="connsiteX70" fmla="*/ 6941837 w 12192000"/>
              <a:gd name="connsiteY70" fmla="*/ 1840640 h 3482342"/>
              <a:gd name="connsiteX71" fmla="*/ 6837145 w 12192000"/>
              <a:gd name="connsiteY71" fmla="*/ 1870724 h 3482342"/>
              <a:gd name="connsiteX72" fmla="*/ 6753991 w 12192000"/>
              <a:gd name="connsiteY72" fmla="*/ 1860969 h 3482342"/>
              <a:gd name="connsiteX73" fmla="*/ 6727754 w 12192000"/>
              <a:gd name="connsiteY73" fmla="*/ 1882372 h 3482342"/>
              <a:gd name="connsiteX74" fmla="*/ 6723371 w 12192000"/>
              <a:gd name="connsiteY74" fmla="*/ 1886494 h 3482342"/>
              <a:gd name="connsiteX75" fmla="*/ 6702779 w 12192000"/>
              <a:gd name="connsiteY75" fmla="*/ 1893601 h 3482342"/>
              <a:gd name="connsiteX76" fmla="*/ 6686657 w 12192000"/>
              <a:gd name="connsiteY76" fmla="*/ 1907344 h 3482342"/>
              <a:gd name="connsiteX77" fmla="*/ 6651330 w 12192000"/>
              <a:gd name="connsiteY77" fmla="*/ 1922921 h 3482342"/>
              <a:gd name="connsiteX78" fmla="*/ 6622958 w 12192000"/>
              <a:gd name="connsiteY78" fmla="*/ 1936255 h 3482342"/>
              <a:gd name="connsiteX79" fmla="*/ 6522602 w 12192000"/>
              <a:gd name="connsiteY79" fmla="*/ 1954133 h 3482342"/>
              <a:gd name="connsiteX80" fmla="*/ 6444344 w 12192000"/>
              <a:gd name="connsiteY80" fmla="*/ 1969663 h 3482342"/>
              <a:gd name="connsiteX81" fmla="*/ 6409626 w 12192000"/>
              <a:gd name="connsiteY81" fmla="*/ 1978846 h 3482342"/>
              <a:gd name="connsiteX82" fmla="*/ 6333446 w 12192000"/>
              <a:gd name="connsiteY82" fmla="*/ 1997163 h 3482342"/>
              <a:gd name="connsiteX83" fmla="*/ 6294933 w 12192000"/>
              <a:gd name="connsiteY83" fmla="*/ 2019412 h 3482342"/>
              <a:gd name="connsiteX84" fmla="*/ 6238719 w 12192000"/>
              <a:gd name="connsiteY84" fmla="*/ 2042547 h 3482342"/>
              <a:gd name="connsiteX85" fmla="*/ 6187205 w 12192000"/>
              <a:gd name="connsiteY85" fmla="*/ 2060048 h 3482342"/>
              <a:gd name="connsiteX86" fmla="*/ 6138780 w 12192000"/>
              <a:gd name="connsiteY86" fmla="*/ 2081918 h 3482342"/>
              <a:gd name="connsiteX87" fmla="*/ 6120125 w 12192000"/>
              <a:gd name="connsiteY87" fmla="*/ 2109475 h 3482342"/>
              <a:gd name="connsiteX88" fmla="*/ 6056576 w 12192000"/>
              <a:gd name="connsiteY88" fmla="*/ 2120066 h 3482342"/>
              <a:gd name="connsiteX89" fmla="*/ 5993794 w 12192000"/>
              <a:gd name="connsiteY89" fmla="*/ 2122569 h 3482342"/>
              <a:gd name="connsiteX90" fmla="*/ 5943601 w 12192000"/>
              <a:gd name="connsiteY90" fmla="*/ 2137719 h 3482342"/>
              <a:gd name="connsiteX91" fmla="*/ 5898141 w 12192000"/>
              <a:gd name="connsiteY91" fmla="*/ 2144806 h 3482342"/>
              <a:gd name="connsiteX92" fmla="*/ 5855337 w 12192000"/>
              <a:gd name="connsiteY92" fmla="*/ 2137719 h 3482342"/>
              <a:gd name="connsiteX93" fmla="*/ 5817682 w 12192000"/>
              <a:gd name="connsiteY93" fmla="*/ 2157358 h 3482342"/>
              <a:gd name="connsiteX94" fmla="*/ 5735300 w 12192000"/>
              <a:gd name="connsiteY94" fmla="*/ 2158902 h 3482342"/>
              <a:gd name="connsiteX95" fmla="*/ 5591469 w 12192000"/>
              <a:gd name="connsiteY95" fmla="*/ 2178389 h 3482342"/>
              <a:gd name="connsiteX96" fmla="*/ 5505818 w 12192000"/>
              <a:gd name="connsiteY96" fmla="*/ 2194207 h 3482342"/>
              <a:gd name="connsiteX97" fmla="*/ 5452860 w 12192000"/>
              <a:gd name="connsiteY97" fmla="*/ 2180085 h 3482342"/>
              <a:gd name="connsiteX98" fmla="*/ 5414282 w 12192000"/>
              <a:gd name="connsiteY98" fmla="*/ 2183070 h 3482342"/>
              <a:gd name="connsiteX99" fmla="*/ 5368369 w 12192000"/>
              <a:gd name="connsiteY99" fmla="*/ 2204272 h 3482342"/>
              <a:gd name="connsiteX100" fmla="*/ 5336354 w 12192000"/>
              <a:gd name="connsiteY100" fmla="*/ 2218920 h 3482342"/>
              <a:gd name="connsiteX101" fmla="*/ 5291263 w 12192000"/>
              <a:gd name="connsiteY101" fmla="*/ 2239182 h 3482342"/>
              <a:gd name="connsiteX102" fmla="*/ 5255152 w 12192000"/>
              <a:gd name="connsiteY102" fmla="*/ 2247164 h 3482342"/>
              <a:gd name="connsiteX103" fmla="*/ 5233796 w 12192000"/>
              <a:gd name="connsiteY103" fmla="*/ 2268260 h 3482342"/>
              <a:gd name="connsiteX104" fmla="*/ 5212786 w 12192000"/>
              <a:gd name="connsiteY104" fmla="*/ 2296592 h 3482342"/>
              <a:gd name="connsiteX105" fmla="*/ 5173523 w 12192000"/>
              <a:gd name="connsiteY105" fmla="*/ 2309057 h 3482342"/>
              <a:gd name="connsiteX106" fmla="*/ 5123830 w 12192000"/>
              <a:gd name="connsiteY106" fmla="*/ 2307070 h 3482342"/>
              <a:gd name="connsiteX107" fmla="*/ 5065426 w 12192000"/>
              <a:gd name="connsiteY107" fmla="*/ 2324076 h 3482342"/>
              <a:gd name="connsiteX108" fmla="*/ 4975908 w 12192000"/>
              <a:gd name="connsiteY108" fmla="*/ 2364128 h 3482342"/>
              <a:gd name="connsiteX109" fmla="*/ 4913723 w 12192000"/>
              <a:gd name="connsiteY109" fmla="*/ 2385265 h 3482342"/>
              <a:gd name="connsiteX110" fmla="*/ 4746485 w 12192000"/>
              <a:gd name="connsiteY110" fmla="*/ 2451769 h 3482342"/>
              <a:gd name="connsiteX111" fmla="*/ 4681588 w 12192000"/>
              <a:gd name="connsiteY111" fmla="*/ 2467494 h 3482342"/>
              <a:gd name="connsiteX112" fmla="*/ 1783655 w 12192000"/>
              <a:gd name="connsiteY112" fmla="*/ 3163860 h 3482342"/>
              <a:gd name="connsiteX113" fmla="*/ 1325955 w 12192000"/>
              <a:gd name="connsiteY113" fmla="*/ 3176692 h 3482342"/>
              <a:gd name="connsiteX114" fmla="*/ 1190384 w 12192000"/>
              <a:gd name="connsiteY114" fmla="*/ 3203504 h 3482342"/>
              <a:gd name="connsiteX115" fmla="*/ 1094537 w 12192000"/>
              <a:gd name="connsiteY115" fmla="*/ 3229469 h 3482342"/>
              <a:gd name="connsiteX116" fmla="*/ 779276 w 12192000"/>
              <a:gd name="connsiteY116" fmla="*/ 3327290 h 3482342"/>
              <a:gd name="connsiteX117" fmla="*/ 600378 w 12192000"/>
              <a:gd name="connsiteY117" fmla="*/ 3335250 h 3482342"/>
              <a:gd name="connsiteX118" fmla="*/ 493457 w 12192000"/>
              <a:gd name="connsiteY118" fmla="*/ 3365044 h 3482342"/>
              <a:gd name="connsiteX119" fmla="*/ 349402 w 12192000"/>
              <a:gd name="connsiteY119" fmla="*/ 3380897 h 3482342"/>
              <a:gd name="connsiteX120" fmla="*/ 192183 w 12192000"/>
              <a:gd name="connsiteY120" fmla="*/ 3460075 h 3482342"/>
              <a:gd name="connsiteX121" fmla="*/ 46713 w 12192000"/>
              <a:gd name="connsiteY121" fmla="*/ 3462986 h 3482342"/>
              <a:gd name="connsiteX122" fmla="*/ 2765 w 12192000"/>
              <a:gd name="connsiteY122" fmla="*/ 3480770 h 3482342"/>
              <a:gd name="connsiteX123" fmla="*/ 0 w 12192000"/>
              <a:gd name="connsiteY123" fmla="*/ 3482342 h 3482342"/>
              <a:gd name="connsiteX124" fmla="*/ 0 w 12192000"/>
              <a:gd name="connsiteY12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60443 w 12192000"/>
              <a:gd name="connsiteY26" fmla="*/ 1244502 h 3482342"/>
              <a:gd name="connsiteX27" fmla="*/ 10879242 w 12192000"/>
              <a:gd name="connsiteY27" fmla="*/ 1269215 h 3482342"/>
              <a:gd name="connsiteX28" fmla="*/ 10850998 w 12192000"/>
              <a:gd name="connsiteY28" fmla="*/ 1269215 h 3482342"/>
              <a:gd name="connsiteX29" fmla="*/ 10815658 w 12192000"/>
              <a:gd name="connsiteY29" fmla="*/ 1287849 h 3482342"/>
              <a:gd name="connsiteX30" fmla="*/ 10723900 w 12192000"/>
              <a:gd name="connsiteY30" fmla="*/ 1318642 h 3482342"/>
              <a:gd name="connsiteX31" fmla="*/ 10679906 w 12192000"/>
              <a:gd name="connsiteY31" fmla="*/ 1332049 h 3482342"/>
              <a:gd name="connsiteX32" fmla="*/ 10639834 w 12192000"/>
              <a:gd name="connsiteY32" fmla="*/ 1324989 h 3482342"/>
              <a:gd name="connsiteX33" fmla="*/ 10603863 w 12192000"/>
              <a:gd name="connsiteY33" fmla="*/ 1346886 h 3482342"/>
              <a:gd name="connsiteX34" fmla="*/ 10573203 w 12192000"/>
              <a:gd name="connsiteY34" fmla="*/ 1351996 h 3482342"/>
              <a:gd name="connsiteX35" fmla="*/ 10513263 w 12192000"/>
              <a:gd name="connsiteY35" fmla="*/ 1350756 h 3482342"/>
              <a:gd name="connsiteX36" fmla="*/ 10464012 w 12192000"/>
              <a:gd name="connsiteY36" fmla="*/ 1391778 h 3482342"/>
              <a:gd name="connsiteX37" fmla="*/ 10405409 w 12192000"/>
              <a:gd name="connsiteY37" fmla="*/ 1422789 h 3482342"/>
              <a:gd name="connsiteX38" fmla="*/ 10370530 w 12192000"/>
              <a:gd name="connsiteY38" fmla="*/ 1441596 h 3482342"/>
              <a:gd name="connsiteX39" fmla="*/ 10314361 w 12192000"/>
              <a:gd name="connsiteY39" fmla="*/ 1466924 h 3482342"/>
              <a:gd name="connsiteX40" fmla="*/ 10264922 w 12192000"/>
              <a:gd name="connsiteY40" fmla="*/ 1472107 h 3482342"/>
              <a:gd name="connsiteX41" fmla="*/ 10201385 w 12192000"/>
              <a:gd name="connsiteY41" fmla="*/ 1477515 h 3482342"/>
              <a:gd name="connsiteX42" fmla="*/ 10120184 w 12192000"/>
              <a:gd name="connsiteY42" fmla="*/ 1466924 h 3482342"/>
              <a:gd name="connsiteX43" fmla="*/ 10058690 w 12192000"/>
              <a:gd name="connsiteY43" fmla="*/ 1474888 h 3482342"/>
              <a:gd name="connsiteX44" fmla="*/ 10004424 w 12192000"/>
              <a:gd name="connsiteY44" fmla="*/ 1489801 h 3482342"/>
              <a:gd name="connsiteX45" fmla="*/ 9999951 w 12192000"/>
              <a:gd name="connsiteY45" fmla="*/ 1499127 h 3482342"/>
              <a:gd name="connsiteX46" fmla="*/ 9845462 w 12192000"/>
              <a:gd name="connsiteY46" fmla="*/ 1548192 h 3482342"/>
              <a:gd name="connsiteX47" fmla="*/ 9736156 w 12192000"/>
              <a:gd name="connsiteY47" fmla="*/ 1581928 h 3482342"/>
              <a:gd name="connsiteX48" fmla="*/ 9693355 w 12192000"/>
              <a:gd name="connsiteY48" fmla="*/ 1602632 h 3482342"/>
              <a:gd name="connsiteX49" fmla="*/ 9664242 w 12192000"/>
              <a:gd name="connsiteY49" fmla="*/ 1622075 h 3482342"/>
              <a:gd name="connsiteX50" fmla="*/ 9579195 w 12192000"/>
              <a:gd name="connsiteY50" fmla="*/ 1648017 h 3482342"/>
              <a:gd name="connsiteX51" fmla="*/ 9433652 w 12192000"/>
              <a:gd name="connsiteY51" fmla="*/ 1681174 h 3482342"/>
              <a:gd name="connsiteX52" fmla="*/ 9403775 w 12192000"/>
              <a:gd name="connsiteY52" fmla="*/ 1690403 h 3482342"/>
              <a:gd name="connsiteX53" fmla="*/ 9382503 w 12192000"/>
              <a:gd name="connsiteY53" fmla="*/ 1706957 h 3482342"/>
              <a:gd name="connsiteX54" fmla="*/ 9381410 w 12192000"/>
              <a:gd name="connsiteY54" fmla="*/ 1718312 h 3482342"/>
              <a:gd name="connsiteX55" fmla="*/ 9365685 w 12192000"/>
              <a:gd name="connsiteY55" fmla="*/ 1724772 h 3482342"/>
              <a:gd name="connsiteX56" fmla="*/ 9278020 w 12192000"/>
              <a:gd name="connsiteY56" fmla="*/ 1741161 h 3482342"/>
              <a:gd name="connsiteX57" fmla="*/ 9217145 w 12192000"/>
              <a:gd name="connsiteY57" fmla="*/ 1771195 h 3482342"/>
              <a:gd name="connsiteX58" fmla="*/ 8955875 w 12192000"/>
              <a:gd name="connsiteY58" fmla="*/ 1796806 h 3482342"/>
              <a:gd name="connsiteX59" fmla="*/ 8648415 w 12192000"/>
              <a:gd name="connsiteY59" fmla="*/ 1878623 h 3482342"/>
              <a:gd name="connsiteX60" fmla="*/ 8495949 w 12192000"/>
              <a:gd name="connsiteY60" fmla="*/ 1902425 h 3482342"/>
              <a:gd name="connsiteX61" fmla="*/ 8236214 w 12192000"/>
              <a:gd name="connsiteY61" fmla="*/ 1909725 h 3482342"/>
              <a:gd name="connsiteX62" fmla="*/ 8132104 w 12192000"/>
              <a:gd name="connsiteY62" fmla="*/ 1895727 h 3482342"/>
              <a:gd name="connsiteX63" fmla="*/ 7918078 w 12192000"/>
              <a:gd name="connsiteY63" fmla="*/ 1862668 h 3482342"/>
              <a:gd name="connsiteX64" fmla="*/ 7817899 w 12192000"/>
              <a:gd name="connsiteY64" fmla="*/ 1862176 h 3482342"/>
              <a:gd name="connsiteX65" fmla="*/ 7768994 w 12192000"/>
              <a:gd name="connsiteY65" fmla="*/ 1855721 h 3482342"/>
              <a:gd name="connsiteX66" fmla="*/ 7618027 w 12192000"/>
              <a:gd name="connsiteY66" fmla="*/ 1830959 h 3482342"/>
              <a:gd name="connsiteX67" fmla="*/ 7449425 w 12192000"/>
              <a:gd name="connsiteY67" fmla="*/ 1810910 h 3482342"/>
              <a:gd name="connsiteX68" fmla="*/ 7342915 w 12192000"/>
              <a:gd name="connsiteY68" fmla="*/ 1819827 h 3482342"/>
              <a:gd name="connsiteX69" fmla="*/ 7255191 w 12192000"/>
              <a:gd name="connsiteY69" fmla="*/ 1834354 h 3482342"/>
              <a:gd name="connsiteX70" fmla="*/ 7131205 w 12192000"/>
              <a:gd name="connsiteY70" fmla="*/ 1845557 h 3482342"/>
              <a:gd name="connsiteX71" fmla="*/ 6941837 w 12192000"/>
              <a:gd name="connsiteY71" fmla="*/ 1840640 h 3482342"/>
              <a:gd name="connsiteX72" fmla="*/ 6837145 w 12192000"/>
              <a:gd name="connsiteY72" fmla="*/ 1870724 h 3482342"/>
              <a:gd name="connsiteX73" fmla="*/ 6753991 w 12192000"/>
              <a:gd name="connsiteY73" fmla="*/ 1860969 h 3482342"/>
              <a:gd name="connsiteX74" fmla="*/ 6727754 w 12192000"/>
              <a:gd name="connsiteY74" fmla="*/ 1882372 h 3482342"/>
              <a:gd name="connsiteX75" fmla="*/ 6723371 w 12192000"/>
              <a:gd name="connsiteY75" fmla="*/ 1886494 h 3482342"/>
              <a:gd name="connsiteX76" fmla="*/ 6702779 w 12192000"/>
              <a:gd name="connsiteY76" fmla="*/ 1893601 h 3482342"/>
              <a:gd name="connsiteX77" fmla="*/ 6686657 w 12192000"/>
              <a:gd name="connsiteY77" fmla="*/ 1907344 h 3482342"/>
              <a:gd name="connsiteX78" fmla="*/ 6651330 w 12192000"/>
              <a:gd name="connsiteY78" fmla="*/ 1922921 h 3482342"/>
              <a:gd name="connsiteX79" fmla="*/ 6622958 w 12192000"/>
              <a:gd name="connsiteY79" fmla="*/ 1936255 h 3482342"/>
              <a:gd name="connsiteX80" fmla="*/ 6522602 w 12192000"/>
              <a:gd name="connsiteY80" fmla="*/ 1954133 h 3482342"/>
              <a:gd name="connsiteX81" fmla="*/ 6444344 w 12192000"/>
              <a:gd name="connsiteY81" fmla="*/ 1969663 h 3482342"/>
              <a:gd name="connsiteX82" fmla="*/ 6409626 w 12192000"/>
              <a:gd name="connsiteY82" fmla="*/ 1978846 h 3482342"/>
              <a:gd name="connsiteX83" fmla="*/ 6333446 w 12192000"/>
              <a:gd name="connsiteY83" fmla="*/ 1997163 h 3482342"/>
              <a:gd name="connsiteX84" fmla="*/ 6294933 w 12192000"/>
              <a:gd name="connsiteY84" fmla="*/ 2019412 h 3482342"/>
              <a:gd name="connsiteX85" fmla="*/ 6238719 w 12192000"/>
              <a:gd name="connsiteY85" fmla="*/ 2042547 h 3482342"/>
              <a:gd name="connsiteX86" fmla="*/ 6187205 w 12192000"/>
              <a:gd name="connsiteY86" fmla="*/ 2060048 h 3482342"/>
              <a:gd name="connsiteX87" fmla="*/ 6138780 w 12192000"/>
              <a:gd name="connsiteY87" fmla="*/ 2081918 h 3482342"/>
              <a:gd name="connsiteX88" fmla="*/ 6120125 w 12192000"/>
              <a:gd name="connsiteY88" fmla="*/ 2109475 h 3482342"/>
              <a:gd name="connsiteX89" fmla="*/ 6056576 w 12192000"/>
              <a:gd name="connsiteY89" fmla="*/ 2120066 h 3482342"/>
              <a:gd name="connsiteX90" fmla="*/ 5993794 w 12192000"/>
              <a:gd name="connsiteY90" fmla="*/ 2122569 h 3482342"/>
              <a:gd name="connsiteX91" fmla="*/ 5943601 w 12192000"/>
              <a:gd name="connsiteY91" fmla="*/ 2137719 h 3482342"/>
              <a:gd name="connsiteX92" fmla="*/ 5898141 w 12192000"/>
              <a:gd name="connsiteY92" fmla="*/ 2144806 h 3482342"/>
              <a:gd name="connsiteX93" fmla="*/ 5855337 w 12192000"/>
              <a:gd name="connsiteY93" fmla="*/ 2137719 h 3482342"/>
              <a:gd name="connsiteX94" fmla="*/ 5817682 w 12192000"/>
              <a:gd name="connsiteY94" fmla="*/ 2157358 h 3482342"/>
              <a:gd name="connsiteX95" fmla="*/ 5735300 w 12192000"/>
              <a:gd name="connsiteY95" fmla="*/ 2158902 h 3482342"/>
              <a:gd name="connsiteX96" fmla="*/ 5591469 w 12192000"/>
              <a:gd name="connsiteY96" fmla="*/ 2178389 h 3482342"/>
              <a:gd name="connsiteX97" fmla="*/ 5505818 w 12192000"/>
              <a:gd name="connsiteY97" fmla="*/ 2194207 h 3482342"/>
              <a:gd name="connsiteX98" fmla="*/ 5452860 w 12192000"/>
              <a:gd name="connsiteY98" fmla="*/ 2180085 h 3482342"/>
              <a:gd name="connsiteX99" fmla="*/ 5414282 w 12192000"/>
              <a:gd name="connsiteY99" fmla="*/ 2183070 h 3482342"/>
              <a:gd name="connsiteX100" fmla="*/ 5368369 w 12192000"/>
              <a:gd name="connsiteY100" fmla="*/ 2204272 h 3482342"/>
              <a:gd name="connsiteX101" fmla="*/ 5336354 w 12192000"/>
              <a:gd name="connsiteY101" fmla="*/ 2218920 h 3482342"/>
              <a:gd name="connsiteX102" fmla="*/ 5291263 w 12192000"/>
              <a:gd name="connsiteY102" fmla="*/ 2239182 h 3482342"/>
              <a:gd name="connsiteX103" fmla="*/ 5255152 w 12192000"/>
              <a:gd name="connsiteY103" fmla="*/ 2247164 h 3482342"/>
              <a:gd name="connsiteX104" fmla="*/ 5233796 w 12192000"/>
              <a:gd name="connsiteY104" fmla="*/ 2268260 h 3482342"/>
              <a:gd name="connsiteX105" fmla="*/ 5212786 w 12192000"/>
              <a:gd name="connsiteY105" fmla="*/ 2296592 h 3482342"/>
              <a:gd name="connsiteX106" fmla="*/ 5173523 w 12192000"/>
              <a:gd name="connsiteY106" fmla="*/ 2309057 h 3482342"/>
              <a:gd name="connsiteX107" fmla="*/ 5123830 w 12192000"/>
              <a:gd name="connsiteY107" fmla="*/ 2307070 h 3482342"/>
              <a:gd name="connsiteX108" fmla="*/ 5065426 w 12192000"/>
              <a:gd name="connsiteY108" fmla="*/ 2324076 h 3482342"/>
              <a:gd name="connsiteX109" fmla="*/ 4975908 w 12192000"/>
              <a:gd name="connsiteY109" fmla="*/ 2364128 h 3482342"/>
              <a:gd name="connsiteX110" fmla="*/ 4913723 w 12192000"/>
              <a:gd name="connsiteY110" fmla="*/ 2385265 h 3482342"/>
              <a:gd name="connsiteX111" fmla="*/ 4746485 w 12192000"/>
              <a:gd name="connsiteY111" fmla="*/ 2451769 h 3482342"/>
              <a:gd name="connsiteX112" fmla="*/ 4681588 w 12192000"/>
              <a:gd name="connsiteY112" fmla="*/ 2467494 h 3482342"/>
              <a:gd name="connsiteX113" fmla="*/ 1783655 w 12192000"/>
              <a:gd name="connsiteY113" fmla="*/ 3163860 h 3482342"/>
              <a:gd name="connsiteX114" fmla="*/ 1325955 w 12192000"/>
              <a:gd name="connsiteY114" fmla="*/ 3176692 h 3482342"/>
              <a:gd name="connsiteX115" fmla="*/ 1190384 w 12192000"/>
              <a:gd name="connsiteY115" fmla="*/ 3203504 h 3482342"/>
              <a:gd name="connsiteX116" fmla="*/ 1094537 w 12192000"/>
              <a:gd name="connsiteY116" fmla="*/ 3229469 h 3482342"/>
              <a:gd name="connsiteX117" fmla="*/ 779276 w 12192000"/>
              <a:gd name="connsiteY117" fmla="*/ 3327290 h 3482342"/>
              <a:gd name="connsiteX118" fmla="*/ 600378 w 12192000"/>
              <a:gd name="connsiteY118" fmla="*/ 3335250 h 3482342"/>
              <a:gd name="connsiteX119" fmla="*/ 493457 w 12192000"/>
              <a:gd name="connsiteY119" fmla="*/ 3365044 h 3482342"/>
              <a:gd name="connsiteX120" fmla="*/ 349402 w 12192000"/>
              <a:gd name="connsiteY120" fmla="*/ 3380897 h 3482342"/>
              <a:gd name="connsiteX121" fmla="*/ 192183 w 12192000"/>
              <a:gd name="connsiteY121" fmla="*/ 3460075 h 3482342"/>
              <a:gd name="connsiteX122" fmla="*/ 46713 w 12192000"/>
              <a:gd name="connsiteY122" fmla="*/ 3462986 h 3482342"/>
              <a:gd name="connsiteX123" fmla="*/ 2765 w 12192000"/>
              <a:gd name="connsiteY123" fmla="*/ 3480770 h 3482342"/>
              <a:gd name="connsiteX124" fmla="*/ 0 w 12192000"/>
              <a:gd name="connsiteY124" fmla="*/ 3482342 h 3482342"/>
              <a:gd name="connsiteX125" fmla="*/ 0 w 12192000"/>
              <a:gd name="connsiteY12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14361 w 12192000"/>
              <a:gd name="connsiteY40" fmla="*/ 1466924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20184 w 12192000"/>
              <a:gd name="connsiteY43" fmla="*/ 1466924 h 3482342"/>
              <a:gd name="connsiteX44" fmla="*/ 10058690 w 12192000"/>
              <a:gd name="connsiteY44" fmla="*/ 1474888 h 3482342"/>
              <a:gd name="connsiteX45" fmla="*/ 10004424 w 12192000"/>
              <a:gd name="connsiteY45" fmla="*/ 1489801 h 3482342"/>
              <a:gd name="connsiteX46" fmla="*/ 9999951 w 12192000"/>
              <a:gd name="connsiteY46" fmla="*/ 1499127 h 3482342"/>
              <a:gd name="connsiteX47" fmla="*/ 9845462 w 12192000"/>
              <a:gd name="connsiteY47" fmla="*/ 1548192 h 3482342"/>
              <a:gd name="connsiteX48" fmla="*/ 9736156 w 12192000"/>
              <a:gd name="connsiteY48" fmla="*/ 1581928 h 3482342"/>
              <a:gd name="connsiteX49" fmla="*/ 9693355 w 12192000"/>
              <a:gd name="connsiteY49" fmla="*/ 1602632 h 3482342"/>
              <a:gd name="connsiteX50" fmla="*/ 9664242 w 12192000"/>
              <a:gd name="connsiteY50" fmla="*/ 1622075 h 3482342"/>
              <a:gd name="connsiteX51" fmla="*/ 9579195 w 12192000"/>
              <a:gd name="connsiteY51" fmla="*/ 1648017 h 3482342"/>
              <a:gd name="connsiteX52" fmla="*/ 9433652 w 12192000"/>
              <a:gd name="connsiteY52" fmla="*/ 1681174 h 3482342"/>
              <a:gd name="connsiteX53" fmla="*/ 9403775 w 12192000"/>
              <a:gd name="connsiteY53" fmla="*/ 1690403 h 3482342"/>
              <a:gd name="connsiteX54" fmla="*/ 9382503 w 12192000"/>
              <a:gd name="connsiteY54" fmla="*/ 1706957 h 3482342"/>
              <a:gd name="connsiteX55" fmla="*/ 9381410 w 12192000"/>
              <a:gd name="connsiteY55" fmla="*/ 1718312 h 3482342"/>
              <a:gd name="connsiteX56" fmla="*/ 9365685 w 12192000"/>
              <a:gd name="connsiteY56" fmla="*/ 1724772 h 3482342"/>
              <a:gd name="connsiteX57" fmla="*/ 9278020 w 12192000"/>
              <a:gd name="connsiteY57" fmla="*/ 1741161 h 3482342"/>
              <a:gd name="connsiteX58" fmla="*/ 9217145 w 12192000"/>
              <a:gd name="connsiteY58" fmla="*/ 1771195 h 3482342"/>
              <a:gd name="connsiteX59" fmla="*/ 8955875 w 12192000"/>
              <a:gd name="connsiteY59" fmla="*/ 1796806 h 3482342"/>
              <a:gd name="connsiteX60" fmla="*/ 8648415 w 12192000"/>
              <a:gd name="connsiteY60" fmla="*/ 1878623 h 3482342"/>
              <a:gd name="connsiteX61" fmla="*/ 8495949 w 12192000"/>
              <a:gd name="connsiteY61" fmla="*/ 1902425 h 3482342"/>
              <a:gd name="connsiteX62" fmla="*/ 8236214 w 12192000"/>
              <a:gd name="connsiteY62" fmla="*/ 1909725 h 3482342"/>
              <a:gd name="connsiteX63" fmla="*/ 8132104 w 12192000"/>
              <a:gd name="connsiteY63" fmla="*/ 1895727 h 3482342"/>
              <a:gd name="connsiteX64" fmla="*/ 7918078 w 12192000"/>
              <a:gd name="connsiteY64" fmla="*/ 1862668 h 3482342"/>
              <a:gd name="connsiteX65" fmla="*/ 7817899 w 12192000"/>
              <a:gd name="connsiteY65" fmla="*/ 1862176 h 3482342"/>
              <a:gd name="connsiteX66" fmla="*/ 7768994 w 12192000"/>
              <a:gd name="connsiteY66" fmla="*/ 1855721 h 3482342"/>
              <a:gd name="connsiteX67" fmla="*/ 7618027 w 12192000"/>
              <a:gd name="connsiteY67" fmla="*/ 1830959 h 3482342"/>
              <a:gd name="connsiteX68" fmla="*/ 7449425 w 12192000"/>
              <a:gd name="connsiteY68" fmla="*/ 1810910 h 3482342"/>
              <a:gd name="connsiteX69" fmla="*/ 7342915 w 12192000"/>
              <a:gd name="connsiteY69" fmla="*/ 1819827 h 3482342"/>
              <a:gd name="connsiteX70" fmla="*/ 7255191 w 12192000"/>
              <a:gd name="connsiteY70" fmla="*/ 1834354 h 3482342"/>
              <a:gd name="connsiteX71" fmla="*/ 7131205 w 12192000"/>
              <a:gd name="connsiteY71" fmla="*/ 1845557 h 3482342"/>
              <a:gd name="connsiteX72" fmla="*/ 6941837 w 12192000"/>
              <a:gd name="connsiteY72" fmla="*/ 1840640 h 3482342"/>
              <a:gd name="connsiteX73" fmla="*/ 6837145 w 12192000"/>
              <a:gd name="connsiteY73" fmla="*/ 1870724 h 3482342"/>
              <a:gd name="connsiteX74" fmla="*/ 6753991 w 12192000"/>
              <a:gd name="connsiteY74" fmla="*/ 1860969 h 3482342"/>
              <a:gd name="connsiteX75" fmla="*/ 6727754 w 12192000"/>
              <a:gd name="connsiteY75" fmla="*/ 1882372 h 3482342"/>
              <a:gd name="connsiteX76" fmla="*/ 6723371 w 12192000"/>
              <a:gd name="connsiteY76" fmla="*/ 1886494 h 3482342"/>
              <a:gd name="connsiteX77" fmla="*/ 6702779 w 12192000"/>
              <a:gd name="connsiteY77" fmla="*/ 1893601 h 3482342"/>
              <a:gd name="connsiteX78" fmla="*/ 6686657 w 12192000"/>
              <a:gd name="connsiteY78" fmla="*/ 1907344 h 3482342"/>
              <a:gd name="connsiteX79" fmla="*/ 6651330 w 12192000"/>
              <a:gd name="connsiteY79" fmla="*/ 1922921 h 3482342"/>
              <a:gd name="connsiteX80" fmla="*/ 6622958 w 12192000"/>
              <a:gd name="connsiteY80" fmla="*/ 1936255 h 3482342"/>
              <a:gd name="connsiteX81" fmla="*/ 6522602 w 12192000"/>
              <a:gd name="connsiteY81" fmla="*/ 1954133 h 3482342"/>
              <a:gd name="connsiteX82" fmla="*/ 6444344 w 12192000"/>
              <a:gd name="connsiteY82" fmla="*/ 1969663 h 3482342"/>
              <a:gd name="connsiteX83" fmla="*/ 6409626 w 12192000"/>
              <a:gd name="connsiteY83" fmla="*/ 1978846 h 3482342"/>
              <a:gd name="connsiteX84" fmla="*/ 6333446 w 12192000"/>
              <a:gd name="connsiteY84" fmla="*/ 1997163 h 3482342"/>
              <a:gd name="connsiteX85" fmla="*/ 6294933 w 12192000"/>
              <a:gd name="connsiteY85" fmla="*/ 2019412 h 3482342"/>
              <a:gd name="connsiteX86" fmla="*/ 6238719 w 12192000"/>
              <a:gd name="connsiteY86" fmla="*/ 2042547 h 3482342"/>
              <a:gd name="connsiteX87" fmla="*/ 6187205 w 12192000"/>
              <a:gd name="connsiteY87" fmla="*/ 2060048 h 3482342"/>
              <a:gd name="connsiteX88" fmla="*/ 6138780 w 12192000"/>
              <a:gd name="connsiteY88" fmla="*/ 2081918 h 3482342"/>
              <a:gd name="connsiteX89" fmla="*/ 6120125 w 12192000"/>
              <a:gd name="connsiteY89" fmla="*/ 2109475 h 3482342"/>
              <a:gd name="connsiteX90" fmla="*/ 6056576 w 12192000"/>
              <a:gd name="connsiteY90" fmla="*/ 2120066 h 3482342"/>
              <a:gd name="connsiteX91" fmla="*/ 5993794 w 12192000"/>
              <a:gd name="connsiteY91" fmla="*/ 2122569 h 3482342"/>
              <a:gd name="connsiteX92" fmla="*/ 5943601 w 12192000"/>
              <a:gd name="connsiteY92" fmla="*/ 2137719 h 3482342"/>
              <a:gd name="connsiteX93" fmla="*/ 5898141 w 12192000"/>
              <a:gd name="connsiteY93" fmla="*/ 2144806 h 3482342"/>
              <a:gd name="connsiteX94" fmla="*/ 5855337 w 12192000"/>
              <a:gd name="connsiteY94" fmla="*/ 2137719 h 3482342"/>
              <a:gd name="connsiteX95" fmla="*/ 5817682 w 12192000"/>
              <a:gd name="connsiteY95" fmla="*/ 2157358 h 3482342"/>
              <a:gd name="connsiteX96" fmla="*/ 5735300 w 12192000"/>
              <a:gd name="connsiteY96" fmla="*/ 2158902 h 3482342"/>
              <a:gd name="connsiteX97" fmla="*/ 5591469 w 12192000"/>
              <a:gd name="connsiteY97" fmla="*/ 2178389 h 3482342"/>
              <a:gd name="connsiteX98" fmla="*/ 5505818 w 12192000"/>
              <a:gd name="connsiteY98" fmla="*/ 2194207 h 3482342"/>
              <a:gd name="connsiteX99" fmla="*/ 5452860 w 12192000"/>
              <a:gd name="connsiteY99" fmla="*/ 2180085 h 3482342"/>
              <a:gd name="connsiteX100" fmla="*/ 5414282 w 12192000"/>
              <a:gd name="connsiteY100" fmla="*/ 2183070 h 3482342"/>
              <a:gd name="connsiteX101" fmla="*/ 5368369 w 12192000"/>
              <a:gd name="connsiteY101" fmla="*/ 2204272 h 3482342"/>
              <a:gd name="connsiteX102" fmla="*/ 5336354 w 12192000"/>
              <a:gd name="connsiteY102" fmla="*/ 2218920 h 3482342"/>
              <a:gd name="connsiteX103" fmla="*/ 5291263 w 12192000"/>
              <a:gd name="connsiteY103" fmla="*/ 2239182 h 3482342"/>
              <a:gd name="connsiteX104" fmla="*/ 5255152 w 12192000"/>
              <a:gd name="connsiteY104" fmla="*/ 2247164 h 3482342"/>
              <a:gd name="connsiteX105" fmla="*/ 5233796 w 12192000"/>
              <a:gd name="connsiteY105" fmla="*/ 2268260 h 3482342"/>
              <a:gd name="connsiteX106" fmla="*/ 5212786 w 12192000"/>
              <a:gd name="connsiteY106" fmla="*/ 2296592 h 3482342"/>
              <a:gd name="connsiteX107" fmla="*/ 5173523 w 12192000"/>
              <a:gd name="connsiteY107" fmla="*/ 2309057 h 3482342"/>
              <a:gd name="connsiteX108" fmla="*/ 5123830 w 12192000"/>
              <a:gd name="connsiteY108" fmla="*/ 2307070 h 3482342"/>
              <a:gd name="connsiteX109" fmla="*/ 5065426 w 12192000"/>
              <a:gd name="connsiteY109" fmla="*/ 2324076 h 3482342"/>
              <a:gd name="connsiteX110" fmla="*/ 4975908 w 12192000"/>
              <a:gd name="connsiteY110" fmla="*/ 2364128 h 3482342"/>
              <a:gd name="connsiteX111" fmla="*/ 4913723 w 12192000"/>
              <a:gd name="connsiteY111" fmla="*/ 2385265 h 3482342"/>
              <a:gd name="connsiteX112" fmla="*/ 4746485 w 12192000"/>
              <a:gd name="connsiteY112" fmla="*/ 2451769 h 3482342"/>
              <a:gd name="connsiteX113" fmla="*/ 4681588 w 12192000"/>
              <a:gd name="connsiteY113" fmla="*/ 2467494 h 3482342"/>
              <a:gd name="connsiteX114" fmla="*/ 1783655 w 12192000"/>
              <a:gd name="connsiteY114" fmla="*/ 3163860 h 3482342"/>
              <a:gd name="connsiteX115" fmla="*/ 1325955 w 12192000"/>
              <a:gd name="connsiteY115" fmla="*/ 3176692 h 3482342"/>
              <a:gd name="connsiteX116" fmla="*/ 1190384 w 12192000"/>
              <a:gd name="connsiteY116" fmla="*/ 3203504 h 3482342"/>
              <a:gd name="connsiteX117" fmla="*/ 1094537 w 12192000"/>
              <a:gd name="connsiteY117" fmla="*/ 3229469 h 3482342"/>
              <a:gd name="connsiteX118" fmla="*/ 779276 w 12192000"/>
              <a:gd name="connsiteY118" fmla="*/ 3327290 h 3482342"/>
              <a:gd name="connsiteX119" fmla="*/ 600378 w 12192000"/>
              <a:gd name="connsiteY119" fmla="*/ 3335250 h 3482342"/>
              <a:gd name="connsiteX120" fmla="*/ 493457 w 12192000"/>
              <a:gd name="connsiteY120" fmla="*/ 3365044 h 3482342"/>
              <a:gd name="connsiteX121" fmla="*/ 349402 w 12192000"/>
              <a:gd name="connsiteY121" fmla="*/ 3380897 h 3482342"/>
              <a:gd name="connsiteX122" fmla="*/ 192183 w 12192000"/>
              <a:gd name="connsiteY122" fmla="*/ 3460075 h 3482342"/>
              <a:gd name="connsiteX123" fmla="*/ 46713 w 12192000"/>
              <a:gd name="connsiteY123" fmla="*/ 3462986 h 3482342"/>
              <a:gd name="connsiteX124" fmla="*/ 2765 w 12192000"/>
              <a:gd name="connsiteY124" fmla="*/ 3480770 h 3482342"/>
              <a:gd name="connsiteX125" fmla="*/ 0 w 12192000"/>
              <a:gd name="connsiteY125" fmla="*/ 3482342 h 3482342"/>
              <a:gd name="connsiteX126" fmla="*/ 0 w 12192000"/>
              <a:gd name="connsiteY12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01385 w 12192000"/>
              <a:gd name="connsiteY42" fmla="*/ 1477515 h 3482342"/>
              <a:gd name="connsiteX43" fmla="*/ 10151958 w 12192000"/>
              <a:gd name="connsiteY43" fmla="*/ 1477515 h 3482342"/>
              <a:gd name="connsiteX44" fmla="*/ 10120184 w 12192000"/>
              <a:gd name="connsiteY44" fmla="*/ 1466924 h 3482342"/>
              <a:gd name="connsiteX45" fmla="*/ 10058690 w 12192000"/>
              <a:gd name="connsiteY45" fmla="*/ 1474888 h 3482342"/>
              <a:gd name="connsiteX46" fmla="*/ 10004424 w 12192000"/>
              <a:gd name="connsiteY46" fmla="*/ 1489801 h 3482342"/>
              <a:gd name="connsiteX47" fmla="*/ 9999951 w 12192000"/>
              <a:gd name="connsiteY47" fmla="*/ 1499127 h 3482342"/>
              <a:gd name="connsiteX48" fmla="*/ 9845462 w 12192000"/>
              <a:gd name="connsiteY48" fmla="*/ 1548192 h 3482342"/>
              <a:gd name="connsiteX49" fmla="*/ 9736156 w 12192000"/>
              <a:gd name="connsiteY49" fmla="*/ 1581928 h 3482342"/>
              <a:gd name="connsiteX50" fmla="*/ 9693355 w 12192000"/>
              <a:gd name="connsiteY50" fmla="*/ 1602632 h 3482342"/>
              <a:gd name="connsiteX51" fmla="*/ 9664242 w 12192000"/>
              <a:gd name="connsiteY51" fmla="*/ 1622075 h 3482342"/>
              <a:gd name="connsiteX52" fmla="*/ 9579195 w 12192000"/>
              <a:gd name="connsiteY52" fmla="*/ 1648017 h 3482342"/>
              <a:gd name="connsiteX53" fmla="*/ 9433652 w 12192000"/>
              <a:gd name="connsiteY53" fmla="*/ 1681174 h 3482342"/>
              <a:gd name="connsiteX54" fmla="*/ 9403775 w 12192000"/>
              <a:gd name="connsiteY54" fmla="*/ 1690403 h 3482342"/>
              <a:gd name="connsiteX55" fmla="*/ 9382503 w 12192000"/>
              <a:gd name="connsiteY55" fmla="*/ 1706957 h 3482342"/>
              <a:gd name="connsiteX56" fmla="*/ 9381410 w 12192000"/>
              <a:gd name="connsiteY56" fmla="*/ 1718312 h 3482342"/>
              <a:gd name="connsiteX57" fmla="*/ 9365685 w 12192000"/>
              <a:gd name="connsiteY57" fmla="*/ 1724772 h 3482342"/>
              <a:gd name="connsiteX58" fmla="*/ 9278020 w 12192000"/>
              <a:gd name="connsiteY58" fmla="*/ 1741161 h 3482342"/>
              <a:gd name="connsiteX59" fmla="*/ 9217145 w 12192000"/>
              <a:gd name="connsiteY59" fmla="*/ 1771195 h 3482342"/>
              <a:gd name="connsiteX60" fmla="*/ 8955875 w 12192000"/>
              <a:gd name="connsiteY60" fmla="*/ 1796806 h 3482342"/>
              <a:gd name="connsiteX61" fmla="*/ 8648415 w 12192000"/>
              <a:gd name="connsiteY61" fmla="*/ 1878623 h 3482342"/>
              <a:gd name="connsiteX62" fmla="*/ 8495949 w 12192000"/>
              <a:gd name="connsiteY62" fmla="*/ 1902425 h 3482342"/>
              <a:gd name="connsiteX63" fmla="*/ 8236214 w 12192000"/>
              <a:gd name="connsiteY63" fmla="*/ 1909725 h 3482342"/>
              <a:gd name="connsiteX64" fmla="*/ 8132104 w 12192000"/>
              <a:gd name="connsiteY64" fmla="*/ 1895727 h 3482342"/>
              <a:gd name="connsiteX65" fmla="*/ 7918078 w 12192000"/>
              <a:gd name="connsiteY65" fmla="*/ 1862668 h 3482342"/>
              <a:gd name="connsiteX66" fmla="*/ 7817899 w 12192000"/>
              <a:gd name="connsiteY66" fmla="*/ 1862176 h 3482342"/>
              <a:gd name="connsiteX67" fmla="*/ 7768994 w 12192000"/>
              <a:gd name="connsiteY67" fmla="*/ 1855721 h 3482342"/>
              <a:gd name="connsiteX68" fmla="*/ 7618027 w 12192000"/>
              <a:gd name="connsiteY68" fmla="*/ 1830959 h 3482342"/>
              <a:gd name="connsiteX69" fmla="*/ 7449425 w 12192000"/>
              <a:gd name="connsiteY69" fmla="*/ 1810910 h 3482342"/>
              <a:gd name="connsiteX70" fmla="*/ 7342915 w 12192000"/>
              <a:gd name="connsiteY70" fmla="*/ 1819827 h 3482342"/>
              <a:gd name="connsiteX71" fmla="*/ 7255191 w 12192000"/>
              <a:gd name="connsiteY71" fmla="*/ 1834354 h 3482342"/>
              <a:gd name="connsiteX72" fmla="*/ 7131205 w 12192000"/>
              <a:gd name="connsiteY72" fmla="*/ 1845557 h 3482342"/>
              <a:gd name="connsiteX73" fmla="*/ 6941837 w 12192000"/>
              <a:gd name="connsiteY73" fmla="*/ 1840640 h 3482342"/>
              <a:gd name="connsiteX74" fmla="*/ 6837145 w 12192000"/>
              <a:gd name="connsiteY74" fmla="*/ 1870724 h 3482342"/>
              <a:gd name="connsiteX75" fmla="*/ 6753991 w 12192000"/>
              <a:gd name="connsiteY75" fmla="*/ 1860969 h 3482342"/>
              <a:gd name="connsiteX76" fmla="*/ 6727754 w 12192000"/>
              <a:gd name="connsiteY76" fmla="*/ 1882372 h 3482342"/>
              <a:gd name="connsiteX77" fmla="*/ 6723371 w 12192000"/>
              <a:gd name="connsiteY77" fmla="*/ 1886494 h 3482342"/>
              <a:gd name="connsiteX78" fmla="*/ 6702779 w 12192000"/>
              <a:gd name="connsiteY78" fmla="*/ 1893601 h 3482342"/>
              <a:gd name="connsiteX79" fmla="*/ 6686657 w 12192000"/>
              <a:gd name="connsiteY79" fmla="*/ 1907344 h 3482342"/>
              <a:gd name="connsiteX80" fmla="*/ 6651330 w 12192000"/>
              <a:gd name="connsiteY80" fmla="*/ 1922921 h 3482342"/>
              <a:gd name="connsiteX81" fmla="*/ 6622958 w 12192000"/>
              <a:gd name="connsiteY81" fmla="*/ 1936255 h 3482342"/>
              <a:gd name="connsiteX82" fmla="*/ 6522602 w 12192000"/>
              <a:gd name="connsiteY82" fmla="*/ 1954133 h 3482342"/>
              <a:gd name="connsiteX83" fmla="*/ 6444344 w 12192000"/>
              <a:gd name="connsiteY83" fmla="*/ 1969663 h 3482342"/>
              <a:gd name="connsiteX84" fmla="*/ 6409626 w 12192000"/>
              <a:gd name="connsiteY84" fmla="*/ 1978846 h 3482342"/>
              <a:gd name="connsiteX85" fmla="*/ 6333446 w 12192000"/>
              <a:gd name="connsiteY85" fmla="*/ 1997163 h 3482342"/>
              <a:gd name="connsiteX86" fmla="*/ 6294933 w 12192000"/>
              <a:gd name="connsiteY86" fmla="*/ 2019412 h 3482342"/>
              <a:gd name="connsiteX87" fmla="*/ 6238719 w 12192000"/>
              <a:gd name="connsiteY87" fmla="*/ 2042547 h 3482342"/>
              <a:gd name="connsiteX88" fmla="*/ 6187205 w 12192000"/>
              <a:gd name="connsiteY88" fmla="*/ 2060048 h 3482342"/>
              <a:gd name="connsiteX89" fmla="*/ 6138780 w 12192000"/>
              <a:gd name="connsiteY89" fmla="*/ 2081918 h 3482342"/>
              <a:gd name="connsiteX90" fmla="*/ 6120125 w 12192000"/>
              <a:gd name="connsiteY90" fmla="*/ 2109475 h 3482342"/>
              <a:gd name="connsiteX91" fmla="*/ 6056576 w 12192000"/>
              <a:gd name="connsiteY91" fmla="*/ 2120066 h 3482342"/>
              <a:gd name="connsiteX92" fmla="*/ 5993794 w 12192000"/>
              <a:gd name="connsiteY92" fmla="*/ 2122569 h 3482342"/>
              <a:gd name="connsiteX93" fmla="*/ 5943601 w 12192000"/>
              <a:gd name="connsiteY93" fmla="*/ 2137719 h 3482342"/>
              <a:gd name="connsiteX94" fmla="*/ 5898141 w 12192000"/>
              <a:gd name="connsiteY94" fmla="*/ 2144806 h 3482342"/>
              <a:gd name="connsiteX95" fmla="*/ 5855337 w 12192000"/>
              <a:gd name="connsiteY95" fmla="*/ 2137719 h 3482342"/>
              <a:gd name="connsiteX96" fmla="*/ 5817682 w 12192000"/>
              <a:gd name="connsiteY96" fmla="*/ 2157358 h 3482342"/>
              <a:gd name="connsiteX97" fmla="*/ 5735300 w 12192000"/>
              <a:gd name="connsiteY97" fmla="*/ 2158902 h 3482342"/>
              <a:gd name="connsiteX98" fmla="*/ 5591469 w 12192000"/>
              <a:gd name="connsiteY98" fmla="*/ 2178389 h 3482342"/>
              <a:gd name="connsiteX99" fmla="*/ 5505818 w 12192000"/>
              <a:gd name="connsiteY99" fmla="*/ 2194207 h 3482342"/>
              <a:gd name="connsiteX100" fmla="*/ 5452860 w 12192000"/>
              <a:gd name="connsiteY100" fmla="*/ 2180085 h 3482342"/>
              <a:gd name="connsiteX101" fmla="*/ 5414282 w 12192000"/>
              <a:gd name="connsiteY101" fmla="*/ 2183070 h 3482342"/>
              <a:gd name="connsiteX102" fmla="*/ 5368369 w 12192000"/>
              <a:gd name="connsiteY102" fmla="*/ 2204272 h 3482342"/>
              <a:gd name="connsiteX103" fmla="*/ 5336354 w 12192000"/>
              <a:gd name="connsiteY103" fmla="*/ 2218920 h 3482342"/>
              <a:gd name="connsiteX104" fmla="*/ 5291263 w 12192000"/>
              <a:gd name="connsiteY104" fmla="*/ 2239182 h 3482342"/>
              <a:gd name="connsiteX105" fmla="*/ 5255152 w 12192000"/>
              <a:gd name="connsiteY105" fmla="*/ 2247164 h 3482342"/>
              <a:gd name="connsiteX106" fmla="*/ 5233796 w 12192000"/>
              <a:gd name="connsiteY106" fmla="*/ 2268260 h 3482342"/>
              <a:gd name="connsiteX107" fmla="*/ 5212786 w 12192000"/>
              <a:gd name="connsiteY107" fmla="*/ 2296592 h 3482342"/>
              <a:gd name="connsiteX108" fmla="*/ 5173523 w 12192000"/>
              <a:gd name="connsiteY108" fmla="*/ 2309057 h 3482342"/>
              <a:gd name="connsiteX109" fmla="*/ 5123830 w 12192000"/>
              <a:gd name="connsiteY109" fmla="*/ 2307070 h 3482342"/>
              <a:gd name="connsiteX110" fmla="*/ 5065426 w 12192000"/>
              <a:gd name="connsiteY110" fmla="*/ 2324076 h 3482342"/>
              <a:gd name="connsiteX111" fmla="*/ 4975908 w 12192000"/>
              <a:gd name="connsiteY111" fmla="*/ 2364128 h 3482342"/>
              <a:gd name="connsiteX112" fmla="*/ 4913723 w 12192000"/>
              <a:gd name="connsiteY112" fmla="*/ 2385265 h 3482342"/>
              <a:gd name="connsiteX113" fmla="*/ 4746485 w 12192000"/>
              <a:gd name="connsiteY113" fmla="*/ 2451769 h 3482342"/>
              <a:gd name="connsiteX114" fmla="*/ 4681588 w 12192000"/>
              <a:gd name="connsiteY114" fmla="*/ 2467494 h 3482342"/>
              <a:gd name="connsiteX115" fmla="*/ 1783655 w 12192000"/>
              <a:gd name="connsiteY115" fmla="*/ 3163860 h 3482342"/>
              <a:gd name="connsiteX116" fmla="*/ 1325955 w 12192000"/>
              <a:gd name="connsiteY116" fmla="*/ 3176692 h 3482342"/>
              <a:gd name="connsiteX117" fmla="*/ 1190384 w 12192000"/>
              <a:gd name="connsiteY117" fmla="*/ 3203504 h 3482342"/>
              <a:gd name="connsiteX118" fmla="*/ 1094537 w 12192000"/>
              <a:gd name="connsiteY118" fmla="*/ 3229469 h 3482342"/>
              <a:gd name="connsiteX119" fmla="*/ 779276 w 12192000"/>
              <a:gd name="connsiteY119" fmla="*/ 3327290 h 3482342"/>
              <a:gd name="connsiteX120" fmla="*/ 600378 w 12192000"/>
              <a:gd name="connsiteY120" fmla="*/ 3335250 h 3482342"/>
              <a:gd name="connsiteX121" fmla="*/ 493457 w 12192000"/>
              <a:gd name="connsiteY121" fmla="*/ 3365044 h 3482342"/>
              <a:gd name="connsiteX122" fmla="*/ 349402 w 12192000"/>
              <a:gd name="connsiteY122" fmla="*/ 3380897 h 3482342"/>
              <a:gd name="connsiteX123" fmla="*/ 192183 w 12192000"/>
              <a:gd name="connsiteY123" fmla="*/ 3460075 h 3482342"/>
              <a:gd name="connsiteX124" fmla="*/ 46713 w 12192000"/>
              <a:gd name="connsiteY124" fmla="*/ 3462986 h 3482342"/>
              <a:gd name="connsiteX125" fmla="*/ 2765 w 12192000"/>
              <a:gd name="connsiteY125" fmla="*/ 3480770 h 3482342"/>
              <a:gd name="connsiteX126" fmla="*/ 0 w 12192000"/>
              <a:gd name="connsiteY126" fmla="*/ 3482342 h 3482342"/>
              <a:gd name="connsiteX127" fmla="*/ 0 w 12192000"/>
              <a:gd name="connsiteY12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64012 w 12192000"/>
              <a:gd name="connsiteY37" fmla="*/ 1391778 h 3482342"/>
              <a:gd name="connsiteX38" fmla="*/ 10405409 w 12192000"/>
              <a:gd name="connsiteY38" fmla="*/ 1422789 h 3482342"/>
              <a:gd name="connsiteX39" fmla="*/ 10370530 w 12192000"/>
              <a:gd name="connsiteY39" fmla="*/ 1441596 h 3482342"/>
              <a:gd name="connsiteX40" fmla="*/ 10300239 w 12192000"/>
              <a:gd name="connsiteY40" fmla="*/ 1456332 h 3482342"/>
              <a:gd name="connsiteX41" fmla="*/ 10264922 w 12192000"/>
              <a:gd name="connsiteY41" fmla="*/ 1472107 h 3482342"/>
              <a:gd name="connsiteX42" fmla="*/ 10229629 w 12192000"/>
              <a:gd name="connsiteY42" fmla="*/ 1470454 h 3482342"/>
              <a:gd name="connsiteX43" fmla="*/ 10201385 w 12192000"/>
              <a:gd name="connsiteY43" fmla="*/ 1477515 h 3482342"/>
              <a:gd name="connsiteX44" fmla="*/ 10151958 w 12192000"/>
              <a:gd name="connsiteY44" fmla="*/ 1477515 h 3482342"/>
              <a:gd name="connsiteX45" fmla="*/ 10120184 w 12192000"/>
              <a:gd name="connsiteY45" fmla="*/ 1466924 h 3482342"/>
              <a:gd name="connsiteX46" fmla="*/ 10058690 w 12192000"/>
              <a:gd name="connsiteY46" fmla="*/ 1474888 h 3482342"/>
              <a:gd name="connsiteX47" fmla="*/ 10004424 w 12192000"/>
              <a:gd name="connsiteY47" fmla="*/ 1489801 h 3482342"/>
              <a:gd name="connsiteX48" fmla="*/ 9999951 w 12192000"/>
              <a:gd name="connsiteY48" fmla="*/ 1499127 h 3482342"/>
              <a:gd name="connsiteX49" fmla="*/ 9845462 w 12192000"/>
              <a:gd name="connsiteY49" fmla="*/ 1548192 h 3482342"/>
              <a:gd name="connsiteX50" fmla="*/ 9736156 w 12192000"/>
              <a:gd name="connsiteY50" fmla="*/ 1581928 h 3482342"/>
              <a:gd name="connsiteX51" fmla="*/ 9693355 w 12192000"/>
              <a:gd name="connsiteY51" fmla="*/ 1602632 h 3482342"/>
              <a:gd name="connsiteX52" fmla="*/ 9664242 w 12192000"/>
              <a:gd name="connsiteY52" fmla="*/ 1622075 h 3482342"/>
              <a:gd name="connsiteX53" fmla="*/ 9579195 w 12192000"/>
              <a:gd name="connsiteY53" fmla="*/ 1648017 h 3482342"/>
              <a:gd name="connsiteX54" fmla="*/ 9433652 w 12192000"/>
              <a:gd name="connsiteY54" fmla="*/ 1681174 h 3482342"/>
              <a:gd name="connsiteX55" fmla="*/ 9403775 w 12192000"/>
              <a:gd name="connsiteY55" fmla="*/ 1690403 h 3482342"/>
              <a:gd name="connsiteX56" fmla="*/ 9382503 w 12192000"/>
              <a:gd name="connsiteY56" fmla="*/ 1706957 h 3482342"/>
              <a:gd name="connsiteX57" fmla="*/ 9381410 w 12192000"/>
              <a:gd name="connsiteY57" fmla="*/ 1718312 h 3482342"/>
              <a:gd name="connsiteX58" fmla="*/ 9365685 w 12192000"/>
              <a:gd name="connsiteY58" fmla="*/ 1724772 h 3482342"/>
              <a:gd name="connsiteX59" fmla="*/ 9278020 w 12192000"/>
              <a:gd name="connsiteY59" fmla="*/ 1741161 h 3482342"/>
              <a:gd name="connsiteX60" fmla="*/ 9217145 w 12192000"/>
              <a:gd name="connsiteY60" fmla="*/ 1771195 h 3482342"/>
              <a:gd name="connsiteX61" fmla="*/ 8955875 w 12192000"/>
              <a:gd name="connsiteY61" fmla="*/ 1796806 h 3482342"/>
              <a:gd name="connsiteX62" fmla="*/ 8648415 w 12192000"/>
              <a:gd name="connsiteY62" fmla="*/ 1878623 h 3482342"/>
              <a:gd name="connsiteX63" fmla="*/ 8495949 w 12192000"/>
              <a:gd name="connsiteY63" fmla="*/ 1902425 h 3482342"/>
              <a:gd name="connsiteX64" fmla="*/ 8236214 w 12192000"/>
              <a:gd name="connsiteY64" fmla="*/ 1909725 h 3482342"/>
              <a:gd name="connsiteX65" fmla="*/ 8132104 w 12192000"/>
              <a:gd name="connsiteY65" fmla="*/ 1895727 h 3482342"/>
              <a:gd name="connsiteX66" fmla="*/ 7918078 w 12192000"/>
              <a:gd name="connsiteY66" fmla="*/ 1862668 h 3482342"/>
              <a:gd name="connsiteX67" fmla="*/ 7817899 w 12192000"/>
              <a:gd name="connsiteY67" fmla="*/ 1862176 h 3482342"/>
              <a:gd name="connsiteX68" fmla="*/ 7768994 w 12192000"/>
              <a:gd name="connsiteY68" fmla="*/ 1855721 h 3482342"/>
              <a:gd name="connsiteX69" fmla="*/ 7618027 w 12192000"/>
              <a:gd name="connsiteY69" fmla="*/ 1830959 h 3482342"/>
              <a:gd name="connsiteX70" fmla="*/ 7449425 w 12192000"/>
              <a:gd name="connsiteY70" fmla="*/ 1810910 h 3482342"/>
              <a:gd name="connsiteX71" fmla="*/ 7342915 w 12192000"/>
              <a:gd name="connsiteY71" fmla="*/ 1819827 h 3482342"/>
              <a:gd name="connsiteX72" fmla="*/ 7255191 w 12192000"/>
              <a:gd name="connsiteY72" fmla="*/ 1834354 h 3482342"/>
              <a:gd name="connsiteX73" fmla="*/ 7131205 w 12192000"/>
              <a:gd name="connsiteY73" fmla="*/ 1845557 h 3482342"/>
              <a:gd name="connsiteX74" fmla="*/ 6941837 w 12192000"/>
              <a:gd name="connsiteY74" fmla="*/ 1840640 h 3482342"/>
              <a:gd name="connsiteX75" fmla="*/ 6837145 w 12192000"/>
              <a:gd name="connsiteY75" fmla="*/ 1870724 h 3482342"/>
              <a:gd name="connsiteX76" fmla="*/ 6753991 w 12192000"/>
              <a:gd name="connsiteY76" fmla="*/ 1860969 h 3482342"/>
              <a:gd name="connsiteX77" fmla="*/ 6727754 w 12192000"/>
              <a:gd name="connsiteY77" fmla="*/ 1882372 h 3482342"/>
              <a:gd name="connsiteX78" fmla="*/ 6723371 w 12192000"/>
              <a:gd name="connsiteY78" fmla="*/ 1886494 h 3482342"/>
              <a:gd name="connsiteX79" fmla="*/ 6702779 w 12192000"/>
              <a:gd name="connsiteY79" fmla="*/ 1893601 h 3482342"/>
              <a:gd name="connsiteX80" fmla="*/ 6686657 w 12192000"/>
              <a:gd name="connsiteY80" fmla="*/ 1907344 h 3482342"/>
              <a:gd name="connsiteX81" fmla="*/ 6651330 w 12192000"/>
              <a:gd name="connsiteY81" fmla="*/ 1922921 h 3482342"/>
              <a:gd name="connsiteX82" fmla="*/ 6622958 w 12192000"/>
              <a:gd name="connsiteY82" fmla="*/ 1936255 h 3482342"/>
              <a:gd name="connsiteX83" fmla="*/ 6522602 w 12192000"/>
              <a:gd name="connsiteY83" fmla="*/ 1954133 h 3482342"/>
              <a:gd name="connsiteX84" fmla="*/ 6444344 w 12192000"/>
              <a:gd name="connsiteY84" fmla="*/ 1969663 h 3482342"/>
              <a:gd name="connsiteX85" fmla="*/ 6409626 w 12192000"/>
              <a:gd name="connsiteY85" fmla="*/ 1978846 h 3482342"/>
              <a:gd name="connsiteX86" fmla="*/ 6333446 w 12192000"/>
              <a:gd name="connsiteY86" fmla="*/ 1997163 h 3482342"/>
              <a:gd name="connsiteX87" fmla="*/ 6294933 w 12192000"/>
              <a:gd name="connsiteY87" fmla="*/ 2019412 h 3482342"/>
              <a:gd name="connsiteX88" fmla="*/ 6238719 w 12192000"/>
              <a:gd name="connsiteY88" fmla="*/ 2042547 h 3482342"/>
              <a:gd name="connsiteX89" fmla="*/ 6187205 w 12192000"/>
              <a:gd name="connsiteY89" fmla="*/ 2060048 h 3482342"/>
              <a:gd name="connsiteX90" fmla="*/ 6138780 w 12192000"/>
              <a:gd name="connsiteY90" fmla="*/ 2081918 h 3482342"/>
              <a:gd name="connsiteX91" fmla="*/ 6120125 w 12192000"/>
              <a:gd name="connsiteY91" fmla="*/ 2109475 h 3482342"/>
              <a:gd name="connsiteX92" fmla="*/ 6056576 w 12192000"/>
              <a:gd name="connsiteY92" fmla="*/ 2120066 h 3482342"/>
              <a:gd name="connsiteX93" fmla="*/ 5993794 w 12192000"/>
              <a:gd name="connsiteY93" fmla="*/ 2122569 h 3482342"/>
              <a:gd name="connsiteX94" fmla="*/ 5943601 w 12192000"/>
              <a:gd name="connsiteY94" fmla="*/ 2137719 h 3482342"/>
              <a:gd name="connsiteX95" fmla="*/ 5898141 w 12192000"/>
              <a:gd name="connsiteY95" fmla="*/ 2144806 h 3482342"/>
              <a:gd name="connsiteX96" fmla="*/ 5855337 w 12192000"/>
              <a:gd name="connsiteY96" fmla="*/ 2137719 h 3482342"/>
              <a:gd name="connsiteX97" fmla="*/ 5817682 w 12192000"/>
              <a:gd name="connsiteY97" fmla="*/ 2157358 h 3482342"/>
              <a:gd name="connsiteX98" fmla="*/ 5735300 w 12192000"/>
              <a:gd name="connsiteY98" fmla="*/ 2158902 h 3482342"/>
              <a:gd name="connsiteX99" fmla="*/ 5591469 w 12192000"/>
              <a:gd name="connsiteY99" fmla="*/ 2178389 h 3482342"/>
              <a:gd name="connsiteX100" fmla="*/ 5505818 w 12192000"/>
              <a:gd name="connsiteY100" fmla="*/ 2194207 h 3482342"/>
              <a:gd name="connsiteX101" fmla="*/ 5452860 w 12192000"/>
              <a:gd name="connsiteY101" fmla="*/ 2180085 h 3482342"/>
              <a:gd name="connsiteX102" fmla="*/ 5414282 w 12192000"/>
              <a:gd name="connsiteY102" fmla="*/ 2183070 h 3482342"/>
              <a:gd name="connsiteX103" fmla="*/ 5368369 w 12192000"/>
              <a:gd name="connsiteY103" fmla="*/ 2204272 h 3482342"/>
              <a:gd name="connsiteX104" fmla="*/ 5336354 w 12192000"/>
              <a:gd name="connsiteY104" fmla="*/ 2218920 h 3482342"/>
              <a:gd name="connsiteX105" fmla="*/ 5291263 w 12192000"/>
              <a:gd name="connsiteY105" fmla="*/ 2239182 h 3482342"/>
              <a:gd name="connsiteX106" fmla="*/ 5255152 w 12192000"/>
              <a:gd name="connsiteY106" fmla="*/ 2247164 h 3482342"/>
              <a:gd name="connsiteX107" fmla="*/ 5233796 w 12192000"/>
              <a:gd name="connsiteY107" fmla="*/ 2268260 h 3482342"/>
              <a:gd name="connsiteX108" fmla="*/ 5212786 w 12192000"/>
              <a:gd name="connsiteY108" fmla="*/ 2296592 h 3482342"/>
              <a:gd name="connsiteX109" fmla="*/ 5173523 w 12192000"/>
              <a:gd name="connsiteY109" fmla="*/ 2309057 h 3482342"/>
              <a:gd name="connsiteX110" fmla="*/ 5123830 w 12192000"/>
              <a:gd name="connsiteY110" fmla="*/ 2307070 h 3482342"/>
              <a:gd name="connsiteX111" fmla="*/ 5065426 w 12192000"/>
              <a:gd name="connsiteY111" fmla="*/ 2324076 h 3482342"/>
              <a:gd name="connsiteX112" fmla="*/ 4975908 w 12192000"/>
              <a:gd name="connsiteY112" fmla="*/ 2364128 h 3482342"/>
              <a:gd name="connsiteX113" fmla="*/ 4913723 w 12192000"/>
              <a:gd name="connsiteY113" fmla="*/ 2385265 h 3482342"/>
              <a:gd name="connsiteX114" fmla="*/ 4746485 w 12192000"/>
              <a:gd name="connsiteY114" fmla="*/ 2451769 h 3482342"/>
              <a:gd name="connsiteX115" fmla="*/ 4681588 w 12192000"/>
              <a:gd name="connsiteY115" fmla="*/ 2467494 h 3482342"/>
              <a:gd name="connsiteX116" fmla="*/ 1783655 w 12192000"/>
              <a:gd name="connsiteY116" fmla="*/ 3163860 h 3482342"/>
              <a:gd name="connsiteX117" fmla="*/ 1325955 w 12192000"/>
              <a:gd name="connsiteY117" fmla="*/ 3176692 h 3482342"/>
              <a:gd name="connsiteX118" fmla="*/ 1190384 w 12192000"/>
              <a:gd name="connsiteY118" fmla="*/ 3203504 h 3482342"/>
              <a:gd name="connsiteX119" fmla="*/ 1094537 w 12192000"/>
              <a:gd name="connsiteY119" fmla="*/ 3229469 h 3482342"/>
              <a:gd name="connsiteX120" fmla="*/ 779276 w 12192000"/>
              <a:gd name="connsiteY120" fmla="*/ 3327290 h 3482342"/>
              <a:gd name="connsiteX121" fmla="*/ 600378 w 12192000"/>
              <a:gd name="connsiteY121" fmla="*/ 3335250 h 3482342"/>
              <a:gd name="connsiteX122" fmla="*/ 493457 w 12192000"/>
              <a:gd name="connsiteY122" fmla="*/ 3365044 h 3482342"/>
              <a:gd name="connsiteX123" fmla="*/ 349402 w 12192000"/>
              <a:gd name="connsiteY123" fmla="*/ 3380897 h 3482342"/>
              <a:gd name="connsiteX124" fmla="*/ 192183 w 12192000"/>
              <a:gd name="connsiteY124" fmla="*/ 3460075 h 3482342"/>
              <a:gd name="connsiteX125" fmla="*/ 46713 w 12192000"/>
              <a:gd name="connsiteY125" fmla="*/ 3462986 h 3482342"/>
              <a:gd name="connsiteX126" fmla="*/ 2765 w 12192000"/>
              <a:gd name="connsiteY126" fmla="*/ 3480770 h 3482342"/>
              <a:gd name="connsiteX127" fmla="*/ 0 w 12192000"/>
              <a:gd name="connsiteY127" fmla="*/ 3482342 h 3482342"/>
              <a:gd name="connsiteX128" fmla="*/ 0 w 12192000"/>
              <a:gd name="connsiteY12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13263 w 12192000"/>
              <a:gd name="connsiteY36" fmla="*/ 1350756 h 3482342"/>
              <a:gd name="connsiteX37" fmla="*/ 10487356 w 12192000"/>
              <a:gd name="connsiteY37" fmla="*/ 1385722 h 3482342"/>
              <a:gd name="connsiteX38" fmla="*/ 10464012 w 12192000"/>
              <a:gd name="connsiteY38" fmla="*/ 1391778 h 3482342"/>
              <a:gd name="connsiteX39" fmla="*/ 10405409 w 12192000"/>
              <a:gd name="connsiteY39" fmla="*/ 1422789 h 3482342"/>
              <a:gd name="connsiteX40" fmla="*/ 10370530 w 12192000"/>
              <a:gd name="connsiteY40" fmla="*/ 1441596 h 3482342"/>
              <a:gd name="connsiteX41" fmla="*/ 10300239 w 12192000"/>
              <a:gd name="connsiteY41" fmla="*/ 1456332 h 3482342"/>
              <a:gd name="connsiteX42" fmla="*/ 10264922 w 12192000"/>
              <a:gd name="connsiteY42" fmla="*/ 1472107 h 3482342"/>
              <a:gd name="connsiteX43" fmla="*/ 10229629 w 12192000"/>
              <a:gd name="connsiteY43" fmla="*/ 1470454 h 3482342"/>
              <a:gd name="connsiteX44" fmla="*/ 10201385 w 12192000"/>
              <a:gd name="connsiteY44" fmla="*/ 1477515 h 3482342"/>
              <a:gd name="connsiteX45" fmla="*/ 10151958 w 12192000"/>
              <a:gd name="connsiteY45" fmla="*/ 1477515 h 3482342"/>
              <a:gd name="connsiteX46" fmla="*/ 10120184 w 12192000"/>
              <a:gd name="connsiteY46" fmla="*/ 1466924 h 3482342"/>
              <a:gd name="connsiteX47" fmla="*/ 10058690 w 12192000"/>
              <a:gd name="connsiteY47" fmla="*/ 1474888 h 3482342"/>
              <a:gd name="connsiteX48" fmla="*/ 10004424 w 12192000"/>
              <a:gd name="connsiteY48" fmla="*/ 1489801 h 3482342"/>
              <a:gd name="connsiteX49" fmla="*/ 9999951 w 12192000"/>
              <a:gd name="connsiteY49" fmla="*/ 1499127 h 3482342"/>
              <a:gd name="connsiteX50" fmla="*/ 9845462 w 12192000"/>
              <a:gd name="connsiteY50" fmla="*/ 1548192 h 3482342"/>
              <a:gd name="connsiteX51" fmla="*/ 9736156 w 12192000"/>
              <a:gd name="connsiteY51" fmla="*/ 1581928 h 3482342"/>
              <a:gd name="connsiteX52" fmla="*/ 9693355 w 12192000"/>
              <a:gd name="connsiteY52" fmla="*/ 1602632 h 3482342"/>
              <a:gd name="connsiteX53" fmla="*/ 9664242 w 12192000"/>
              <a:gd name="connsiteY53" fmla="*/ 1622075 h 3482342"/>
              <a:gd name="connsiteX54" fmla="*/ 9579195 w 12192000"/>
              <a:gd name="connsiteY54" fmla="*/ 1648017 h 3482342"/>
              <a:gd name="connsiteX55" fmla="*/ 9433652 w 12192000"/>
              <a:gd name="connsiteY55" fmla="*/ 1681174 h 3482342"/>
              <a:gd name="connsiteX56" fmla="*/ 9403775 w 12192000"/>
              <a:gd name="connsiteY56" fmla="*/ 1690403 h 3482342"/>
              <a:gd name="connsiteX57" fmla="*/ 9382503 w 12192000"/>
              <a:gd name="connsiteY57" fmla="*/ 1706957 h 3482342"/>
              <a:gd name="connsiteX58" fmla="*/ 9381410 w 12192000"/>
              <a:gd name="connsiteY58" fmla="*/ 1718312 h 3482342"/>
              <a:gd name="connsiteX59" fmla="*/ 9365685 w 12192000"/>
              <a:gd name="connsiteY59" fmla="*/ 1724772 h 3482342"/>
              <a:gd name="connsiteX60" fmla="*/ 9278020 w 12192000"/>
              <a:gd name="connsiteY60" fmla="*/ 1741161 h 3482342"/>
              <a:gd name="connsiteX61" fmla="*/ 9217145 w 12192000"/>
              <a:gd name="connsiteY61" fmla="*/ 1771195 h 3482342"/>
              <a:gd name="connsiteX62" fmla="*/ 8955875 w 12192000"/>
              <a:gd name="connsiteY62" fmla="*/ 1796806 h 3482342"/>
              <a:gd name="connsiteX63" fmla="*/ 8648415 w 12192000"/>
              <a:gd name="connsiteY63" fmla="*/ 1878623 h 3482342"/>
              <a:gd name="connsiteX64" fmla="*/ 8495949 w 12192000"/>
              <a:gd name="connsiteY64" fmla="*/ 1902425 h 3482342"/>
              <a:gd name="connsiteX65" fmla="*/ 8236214 w 12192000"/>
              <a:gd name="connsiteY65" fmla="*/ 1909725 h 3482342"/>
              <a:gd name="connsiteX66" fmla="*/ 8132104 w 12192000"/>
              <a:gd name="connsiteY66" fmla="*/ 1895727 h 3482342"/>
              <a:gd name="connsiteX67" fmla="*/ 7918078 w 12192000"/>
              <a:gd name="connsiteY67" fmla="*/ 1862668 h 3482342"/>
              <a:gd name="connsiteX68" fmla="*/ 7817899 w 12192000"/>
              <a:gd name="connsiteY68" fmla="*/ 1862176 h 3482342"/>
              <a:gd name="connsiteX69" fmla="*/ 7768994 w 12192000"/>
              <a:gd name="connsiteY69" fmla="*/ 1855721 h 3482342"/>
              <a:gd name="connsiteX70" fmla="*/ 7618027 w 12192000"/>
              <a:gd name="connsiteY70" fmla="*/ 1830959 h 3482342"/>
              <a:gd name="connsiteX71" fmla="*/ 7449425 w 12192000"/>
              <a:gd name="connsiteY71" fmla="*/ 1810910 h 3482342"/>
              <a:gd name="connsiteX72" fmla="*/ 7342915 w 12192000"/>
              <a:gd name="connsiteY72" fmla="*/ 1819827 h 3482342"/>
              <a:gd name="connsiteX73" fmla="*/ 7255191 w 12192000"/>
              <a:gd name="connsiteY73" fmla="*/ 1834354 h 3482342"/>
              <a:gd name="connsiteX74" fmla="*/ 7131205 w 12192000"/>
              <a:gd name="connsiteY74" fmla="*/ 1845557 h 3482342"/>
              <a:gd name="connsiteX75" fmla="*/ 6941837 w 12192000"/>
              <a:gd name="connsiteY75" fmla="*/ 1840640 h 3482342"/>
              <a:gd name="connsiteX76" fmla="*/ 6837145 w 12192000"/>
              <a:gd name="connsiteY76" fmla="*/ 1870724 h 3482342"/>
              <a:gd name="connsiteX77" fmla="*/ 6753991 w 12192000"/>
              <a:gd name="connsiteY77" fmla="*/ 1860969 h 3482342"/>
              <a:gd name="connsiteX78" fmla="*/ 6727754 w 12192000"/>
              <a:gd name="connsiteY78" fmla="*/ 1882372 h 3482342"/>
              <a:gd name="connsiteX79" fmla="*/ 6723371 w 12192000"/>
              <a:gd name="connsiteY79" fmla="*/ 1886494 h 3482342"/>
              <a:gd name="connsiteX80" fmla="*/ 6702779 w 12192000"/>
              <a:gd name="connsiteY80" fmla="*/ 1893601 h 3482342"/>
              <a:gd name="connsiteX81" fmla="*/ 6686657 w 12192000"/>
              <a:gd name="connsiteY81" fmla="*/ 1907344 h 3482342"/>
              <a:gd name="connsiteX82" fmla="*/ 6651330 w 12192000"/>
              <a:gd name="connsiteY82" fmla="*/ 1922921 h 3482342"/>
              <a:gd name="connsiteX83" fmla="*/ 6622958 w 12192000"/>
              <a:gd name="connsiteY83" fmla="*/ 1936255 h 3482342"/>
              <a:gd name="connsiteX84" fmla="*/ 6522602 w 12192000"/>
              <a:gd name="connsiteY84" fmla="*/ 1954133 h 3482342"/>
              <a:gd name="connsiteX85" fmla="*/ 6444344 w 12192000"/>
              <a:gd name="connsiteY85" fmla="*/ 1969663 h 3482342"/>
              <a:gd name="connsiteX86" fmla="*/ 6409626 w 12192000"/>
              <a:gd name="connsiteY86" fmla="*/ 1978846 h 3482342"/>
              <a:gd name="connsiteX87" fmla="*/ 6333446 w 12192000"/>
              <a:gd name="connsiteY87" fmla="*/ 1997163 h 3482342"/>
              <a:gd name="connsiteX88" fmla="*/ 6294933 w 12192000"/>
              <a:gd name="connsiteY88" fmla="*/ 2019412 h 3482342"/>
              <a:gd name="connsiteX89" fmla="*/ 6238719 w 12192000"/>
              <a:gd name="connsiteY89" fmla="*/ 2042547 h 3482342"/>
              <a:gd name="connsiteX90" fmla="*/ 6187205 w 12192000"/>
              <a:gd name="connsiteY90" fmla="*/ 2060048 h 3482342"/>
              <a:gd name="connsiteX91" fmla="*/ 6138780 w 12192000"/>
              <a:gd name="connsiteY91" fmla="*/ 2081918 h 3482342"/>
              <a:gd name="connsiteX92" fmla="*/ 6120125 w 12192000"/>
              <a:gd name="connsiteY92" fmla="*/ 2109475 h 3482342"/>
              <a:gd name="connsiteX93" fmla="*/ 6056576 w 12192000"/>
              <a:gd name="connsiteY93" fmla="*/ 2120066 h 3482342"/>
              <a:gd name="connsiteX94" fmla="*/ 5993794 w 12192000"/>
              <a:gd name="connsiteY94" fmla="*/ 2122569 h 3482342"/>
              <a:gd name="connsiteX95" fmla="*/ 5943601 w 12192000"/>
              <a:gd name="connsiteY95" fmla="*/ 2137719 h 3482342"/>
              <a:gd name="connsiteX96" fmla="*/ 5898141 w 12192000"/>
              <a:gd name="connsiteY96" fmla="*/ 2144806 h 3482342"/>
              <a:gd name="connsiteX97" fmla="*/ 5855337 w 12192000"/>
              <a:gd name="connsiteY97" fmla="*/ 2137719 h 3482342"/>
              <a:gd name="connsiteX98" fmla="*/ 5817682 w 12192000"/>
              <a:gd name="connsiteY98" fmla="*/ 2157358 h 3482342"/>
              <a:gd name="connsiteX99" fmla="*/ 5735300 w 12192000"/>
              <a:gd name="connsiteY99" fmla="*/ 2158902 h 3482342"/>
              <a:gd name="connsiteX100" fmla="*/ 5591469 w 12192000"/>
              <a:gd name="connsiteY100" fmla="*/ 2178389 h 3482342"/>
              <a:gd name="connsiteX101" fmla="*/ 5505818 w 12192000"/>
              <a:gd name="connsiteY101" fmla="*/ 2194207 h 3482342"/>
              <a:gd name="connsiteX102" fmla="*/ 5452860 w 12192000"/>
              <a:gd name="connsiteY102" fmla="*/ 2180085 h 3482342"/>
              <a:gd name="connsiteX103" fmla="*/ 5414282 w 12192000"/>
              <a:gd name="connsiteY103" fmla="*/ 2183070 h 3482342"/>
              <a:gd name="connsiteX104" fmla="*/ 5368369 w 12192000"/>
              <a:gd name="connsiteY104" fmla="*/ 2204272 h 3482342"/>
              <a:gd name="connsiteX105" fmla="*/ 5336354 w 12192000"/>
              <a:gd name="connsiteY105" fmla="*/ 2218920 h 3482342"/>
              <a:gd name="connsiteX106" fmla="*/ 5291263 w 12192000"/>
              <a:gd name="connsiteY106" fmla="*/ 2239182 h 3482342"/>
              <a:gd name="connsiteX107" fmla="*/ 5255152 w 12192000"/>
              <a:gd name="connsiteY107" fmla="*/ 2247164 h 3482342"/>
              <a:gd name="connsiteX108" fmla="*/ 5233796 w 12192000"/>
              <a:gd name="connsiteY108" fmla="*/ 2268260 h 3482342"/>
              <a:gd name="connsiteX109" fmla="*/ 5212786 w 12192000"/>
              <a:gd name="connsiteY109" fmla="*/ 2296592 h 3482342"/>
              <a:gd name="connsiteX110" fmla="*/ 5173523 w 12192000"/>
              <a:gd name="connsiteY110" fmla="*/ 2309057 h 3482342"/>
              <a:gd name="connsiteX111" fmla="*/ 5123830 w 12192000"/>
              <a:gd name="connsiteY111" fmla="*/ 2307070 h 3482342"/>
              <a:gd name="connsiteX112" fmla="*/ 5065426 w 12192000"/>
              <a:gd name="connsiteY112" fmla="*/ 2324076 h 3482342"/>
              <a:gd name="connsiteX113" fmla="*/ 4975908 w 12192000"/>
              <a:gd name="connsiteY113" fmla="*/ 2364128 h 3482342"/>
              <a:gd name="connsiteX114" fmla="*/ 4913723 w 12192000"/>
              <a:gd name="connsiteY114" fmla="*/ 2385265 h 3482342"/>
              <a:gd name="connsiteX115" fmla="*/ 4746485 w 12192000"/>
              <a:gd name="connsiteY115" fmla="*/ 2451769 h 3482342"/>
              <a:gd name="connsiteX116" fmla="*/ 4681588 w 12192000"/>
              <a:gd name="connsiteY116" fmla="*/ 2467494 h 3482342"/>
              <a:gd name="connsiteX117" fmla="*/ 1783655 w 12192000"/>
              <a:gd name="connsiteY117" fmla="*/ 3163860 h 3482342"/>
              <a:gd name="connsiteX118" fmla="*/ 1325955 w 12192000"/>
              <a:gd name="connsiteY118" fmla="*/ 3176692 h 3482342"/>
              <a:gd name="connsiteX119" fmla="*/ 1190384 w 12192000"/>
              <a:gd name="connsiteY119" fmla="*/ 3203504 h 3482342"/>
              <a:gd name="connsiteX120" fmla="*/ 1094537 w 12192000"/>
              <a:gd name="connsiteY120" fmla="*/ 3229469 h 3482342"/>
              <a:gd name="connsiteX121" fmla="*/ 779276 w 12192000"/>
              <a:gd name="connsiteY121" fmla="*/ 3327290 h 3482342"/>
              <a:gd name="connsiteX122" fmla="*/ 600378 w 12192000"/>
              <a:gd name="connsiteY122" fmla="*/ 3335250 h 3482342"/>
              <a:gd name="connsiteX123" fmla="*/ 493457 w 12192000"/>
              <a:gd name="connsiteY123" fmla="*/ 3365044 h 3482342"/>
              <a:gd name="connsiteX124" fmla="*/ 349402 w 12192000"/>
              <a:gd name="connsiteY124" fmla="*/ 3380897 h 3482342"/>
              <a:gd name="connsiteX125" fmla="*/ 192183 w 12192000"/>
              <a:gd name="connsiteY125" fmla="*/ 3460075 h 3482342"/>
              <a:gd name="connsiteX126" fmla="*/ 46713 w 12192000"/>
              <a:gd name="connsiteY126" fmla="*/ 3462986 h 3482342"/>
              <a:gd name="connsiteX127" fmla="*/ 2765 w 12192000"/>
              <a:gd name="connsiteY127" fmla="*/ 3480770 h 3482342"/>
              <a:gd name="connsiteX128" fmla="*/ 0 w 12192000"/>
              <a:gd name="connsiteY128" fmla="*/ 3482342 h 3482342"/>
              <a:gd name="connsiteX129" fmla="*/ 0 w 12192000"/>
              <a:gd name="connsiteY12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50756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0314 w 12192000"/>
              <a:gd name="connsiteY36" fmla="*/ 1343356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79906 w 12192000"/>
              <a:gd name="connsiteY32" fmla="*/ 1332049 h 3482342"/>
              <a:gd name="connsiteX33" fmla="*/ 10639834 w 12192000"/>
              <a:gd name="connsiteY33" fmla="*/ 1324989 h 3482342"/>
              <a:gd name="connsiteX34" fmla="*/ 10603863 w 12192000"/>
              <a:gd name="connsiteY34" fmla="*/ 1346886 h 3482342"/>
              <a:gd name="connsiteX35" fmla="*/ 10573203 w 12192000"/>
              <a:gd name="connsiteY35" fmla="*/ 1351996 h 3482342"/>
              <a:gd name="connsiteX36" fmla="*/ 10547375 w 12192000"/>
              <a:gd name="connsiteY36" fmla="*/ 1375130 h 3482342"/>
              <a:gd name="connsiteX37" fmla="*/ 10513263 w 12192000"/>
              <a:gd name="connsiteY37" fmla="*/ 1371939 h 3482342"/>
              <a:gd name="connsiteX38" fmla="*/ 10487356 w 12192000"/>
              <a:gd name="connsiteY38" fmla="*/ 1385722 h 3482342"/>
              <a:gd name="connsiteX39" fmla="*/ 10464012 w 12192000"/>
              <a:gd name="connsiteY39" fmla="*/ 1391778 h 3482342"/>
              <a:gd name="connsiteX40" fmla="*/ 10405409 w 12192000"/>
              <a:gd name="connsiteY40" fmla="*/ 1422789 h 3482342"/>
              <a:gd name="connsiteX41" fmla="*/ 10370530 w 12192000"/>
              <a:gd name="connsiteY41" fmla="*/ 1441596 h 3482342"/>
              <a:gd name="connsiteX42" fmla="*/ 10300239 w 12192000"/>
              <a:gd name="connsiteY42" fmla="*/ 1456332 h 3482342"/>
              <a:gd name="connsiteX43" fmla="*/ 10264922 w 12192000"/>
              <a:gd name="connsiteY43" fmla="*/ 1472107 h 3482342"/>
              <a:gd name="connsiteX44" fmla="*/ 10229629 w 12192000"/>
              <a:gd name="connsiteY44" fmla="*/ 1470454 h 3482342"/>
              <a:gd name="connsiteX45" fmla="*/ 10201385 w 12192000"/>
              <a:gd name="connsiteY45" fmla="*/ 1477515 h 3482342"/>
              <a:gd name="connsiteX46" fmla="*/ 10151958 w 12192000"/>
              <a:gd name="connsiteY46" fmla="*/ 1477515 h 3482342"/>
              <a:gd name="connsiteX47" fmla="*/ 10120184 w 12192000"/>
              <a:gd name="connsiteY47" fmla="*/ 1466924 h 3482342"/>
              <a:gd name="connsiteX48" fmla="*/ 10058690 w 12192000"/>
              <a:gd name="connsiteY48" fmla="*/ 1474888 h 3482342"/>
              <a:gd name="connsiteX49" fmla="*/ 10004424 w 12192000"/>
              <a:gd name="connsiteY49" fmla="*/ 1489801 h 3482342"/>
              <a:gd name="connsiteX50" fmla="*/ 9999951 w 12192000"/>
              <a:gd name="connsiteY50" fmla="*/ 1499127 h 3482342"/>
              <a:gd name="connsiteX51" fmla="*/ 9845462 w 12192000"/>
              <a:gd name="connsiteY51" fmla="*/ 1548192 h 3482342"/>
              <a:gd name="connsiteX52" fmla="*/ 9736156 w 12192000"/>
              <a:gd name="connsiteY52" fmla="*/ 1581928 h 3482342"/>
              <a:gd name="connsiteX53" fmla="*/ 9693355 w 12192000"/>
              <a:gd name="connsiteY53" fmla="*/ 1602632 h 3482342"/>
              <a:gd name="connsiteX54" fmla="*/ 9664242 w 12192000"/>
              <a:gd name="connsiteY54" fmla="*/ 1622075 h 3482342"/>
              <a:gd name="connsiteX55" fmla="*/ 9579195 w 12192000"/>
              <a:gd name="connsiteY55" fmla="*/ 1648017 h 3482342"/>
              <a:gd name="connsiteX56" fmla="*/ 9433652 w 12192000"/>
              <a:gd name="connsiteY56" fmla="*/ 1681174 h 3482342"/>
              <a:gd name="connsiteX57" fmla="*/ 9403775 w 12192000"/>
              <a:gd name="connsiteY57" fmla="*/ 1690403 h 3482342"/>
              <a:gd name="connsiteX58" fmla="*/ 9382503 w 12192000"/>
              <a:gd name="connsiteY58" fmla="*/ 1706957 h 3482342"/>
              <a:gd name="connsiteX59" fmla="*/ 9381410 w 12192000"/>
              <a:gd name="connsiteY59" fmla="*/ 1718312 h 3482342"/>
              <a:gd name="connsiteX60" fmla="*/ 9365685 w 12192000"/>
              <a:gd name="connsiteY60" fmla="*/ 1724772 h 3482342"/>
              <a:gd name="connsiteX61" fmla="*/ 9278020 w 12192000"/>
              <a:gd name="connsiteY61" fmla="*/ 1741161 h 3482342"/>
              <a:gd name="connsiteX62" fmla="*/ 9217145 w 12192000"/>
              <a:gd name="connsiteY62" fmla="*/ 1771195 h 3482342"/>
              <a:gd name="connsiteX63" fmla="*/ 8955875 w 12192000"/>
              <a:gd name="connsiteY63" fmla="*/ 1796806 h 3482342"/>
              <a:gd name="connsiteX64" fmla="*/ 8648415 w 12192000"/>
              <a:gd name="connsiteY64" fmla="*/ 1878623 h 3482342"/>
              <a:gd name="connsiteX65" fmla="*/ 8495949 w 12192000"/>
              <a:gd name="connsiteY65" fmla="*/ 1902425 h 3482342"/>
              <a:gd name="connsiteX66" fmla="*/ 8236214 w 12192000"/>
              <a:gd name="connsiteY66" fmla="*/ 1909725 h 3482342"/>
              <a:gd name="connsiteX67" fmla="*/ 8132104 w 12192000"/>
              <a:gd name="connsiteY67" fmla="*/ 1895727 h 3482342"/>
              <a:gd name="connsiteX68" fmla="*/ 7918078 w 12192000"/>
              <a:gd name="connsiteY68" fmla="*/ 1862668 h 3482342"/>
              <a:gd name="connsiteX69" fmla="*/ 7817899 w 12192000"/>
              <a:gd name="connsiteY69" fmla="*/ 1862176 h 3482342"/>
              <a:gd name="connsiteX70" fmla="*/ 7768994 w 12192000"/>
              <a:gd name="connsiteY70" fmla="*/ 1855721 h 3482342"/>
              <a:gd name="connsiteX71" fmla="*/ 7618027 w 12192000"/>
              <a:gd name="connsiteY71" fmla="*/ 1830959 h 3482342"/>
              <a:gd name="connsiteX72" fmla="*/ 7449425 w 12192000"/>
              <a:gd name="connsiteY72" fmla="*/ 1810910 h 3482342"/>
              <a:gd name="connsiteX73" fmla="*/ 7342915 w 12192000"/>
              <a:gd name="connsiteY73" fmla="*/ 1819827 h 3482342"/>
              <a:gd name="connsiteX74" fmla="*/ 7255191 w 12192000"/>
              <a:gd name="connsiteY74" fmla="*/ 1834354 h 3482342"/>
              <a:gd name="connsiteX75" fmla="*/ 7131205 w 12192000"/>
              <a:gd name="connsiteY75" fmla="*/ 1845557 h 3482342"/>
              <a:gd name="connsiteX76" fmla="*/ 6941837 w 12192000"/>
              <a:gd name="connsiteY76" fmla="*/ 1840640 h 3482342"/>
              <a:gd name="connsiteX77" fmla="*/ 6837145 w 12192000"/>
              <a:gd name="connsiteY77" fmla="*/ 1870724 h 3482342"/>
              <a:gd name="connsiteX78" fmla="*/ 6753991 w 12192000"/>
              <a:gd name="connsiteY78" fmla="*/ 1860969 h 3482342"/>
              <a:gd name="connsiteX79" fmla="*/ 6727754 w 12192000"/>
              <a:gd name="connsiteY79" fmla="*/ 1882372 h 3482342"/>
              <a:gd name="connsiteX80" fmla="*/ 6723371 w 12192000"/>
              <a:gd name="connsiteY80" fmla="*/ 1886494 h 3482342"/>
              <a:gd name="connsiteX81" fmla="*/ 6702779 w 12192000"/>
              <a:gd name="connsiteY81" fmla="*/ 1893601 h 3482342"/>
              <a:gd name="connsiteX82" fmla="*/ 6686657 w 12192000"/>
              <a:gd name="connsiteY82" fmla="*/ 1907344 h 3482342"/>
              <a:gd name="connsiteX83" fmla="*/ 6651330 w 12192000"/>
              <a:gd name="connsiteY83" fmla="*/ 1922921 h 3482342"/>
              <a:gd name="connsiteX84" fmla="*/ 6622958 w 12192000"/>
              <a:gd name="connsiteY84" fmla="*/ 1936255 h 3482342"/>
              <a:gd name="connsiteX85" fmla="*/ 6522602 w 12192000"/>
              <a:gd name="connsiteY85" fmla="*/ 1954133 h 3482342"/>
              <a:gd name="connsiteX86" fmla="*/ 6444344 w 12192000"/>
              <a:gd name="connsiteY86" fmla="*/ 1969663 h 3482342"/>
              <a:gd name="connsiteX87" fmla="*/ 6409626 w 12192000"/>
              <a:gd name="connsiteY87" fmla="*/ 1978846 h 3482342"/>
              <a:gd name="connsiteX88" fmla="*/ 6333446 w 12192000"/>
              <a:gd name="connsiteY88" fmla="*/ 1997163 h 3482342"/>
              <a:gd name="connsiteX89" fmla="*/ 6294933 w 12192000"/>
              <a:gd name="connsiteY89" fmla="*/ 2019412 h 3482342"/>
              <a:gd name="connsiteX90" fmla="*/ 6238719 w 12192000"/>
              <a:gd name="connsiteY90" fmla="*/ 2042547 h 3482342"/>
              <a:gd name="connsiteX91" fmla="*/ 6187205 w 12192000"/>
              <a:gd name="connsiteY91" fmla="*/ 2060048 h 3482342"/>
              <a:gd name="connsiteX92" fmla="*/ 6138780 w 12192000"/>
              <a:gd name="connsiteY92" fmla="*/ 2081918 h 3482342"/>
              <a:gd name="connsiteX93" fmla="*/ 6120125 w 12192000"/>
              <a:gd name="connsiteY93" fmla="*/ 2109475 h 3482342"/>
              <a:gd name="connsiteX94" fmla="*/ 6056576 w 12192000"/>
              <a:gd name="connsiteY94" fmla="*/ 2120066 h 3482342"/>
              <a:gd name="connsiteX95" fmla="*/ 5993794 w 12192000"/>
              <a:gd name="connsiteY95" fmla="*/ 2122569 h 3482342"/>
              <a:gd name="connsiteX96" fmla="*/ 5943601 w 12192000"/>
              <a:gd name="connsiteY96" fmla="*/ 2137719 h 3482342"/>
              <a:gd name="connsiteX97" fmla="*/ 5898141 w 12192000"/>
              <a:gd name="connsiteY97" fmla="*/ 2144806 h 3482342"/>
              <a:gd name="connsiteX98" fmla="*/ 5855337 w 12192000"/>
              <a:gd name="connsiteY98" fmla="*/ 2137719 h 3482342"/>
              <a:gd name="connsiteX99" fmla="*/ 5817682 w 12192000"/>
              <a:gd name="connsiteY99" fmla="*/ 2157358 h 3482342"/>
              <a:gd name="connsiteX100" fmla="*/ 5735300 w 12192000"/>
              <a:gd name="connsiteY100" fmla="*/ 2158902 h 3482342"/>
              <a:gd name="connsiteX101" fmla="*/ 5591469 w 12192000"/>
              <a:gd name="connsiteY101" fmla="*/ 2178389 h 3482342"/>
              <a:gd name="connsiteX102" fmla="*/ 5505818 w 12192000"/>
              <a:gd name="connsiteY102" fmla="*/ 2194207 h 3482342"/>
              <a:gd name="connsiteX103" fmla="*/ 5452860 w 12192000"/>
              <a:gd name="connsiteY103" fmla="*/ 2180085 h 3482342"/>
              <a:gd name="connsiteX104" fmla="*/ 5414282 w 12192000"/>
              <a:gd name="connsiteY104" fmla="*/ 2183070 h 3482342"/>
              <a:gd name="connsiteX105" fmla="*/ 5368369 w 12192000"/>
              <a:gd name="connsiteY105" fmla="*/ 2204272 h 3482342"/>
              <a:gd name="connsiteX106" fmla="*/ 5336354 w 12192000"/>
              <a:gd name="connsiteY106" fmla="*/ 2218920 h 3482342"/>
              <a:gd name="connsiteX107" fmla="*/ 5291263 w 12192000"/>
              <a:gd name="connsiteY107" fmla="*/ 2239182 h 3482342"/>
              <a:gd name="connsiteX108" fmla="*/ 5255152 w 12192000"/>
              <a:gd name="connsiteY108" fmla="*/ 2247164 h 3482342"/>
              <a:gd name="connsiteX109" fmla="*/ 5233796 w 12192000"/>
              <a:gd name="connsiteY109" fmla="*/ 2268260 h 3482342"/>
              <a:gd name="connsiteX110" fmla="*/ 5212786 w 12192000"/>
              <a:gd name="connsiteY110" fmla="*/ 2296592 h 3482342"/>
              <a:gd name="connsiteX111" fmla="*/ 5173523 w 12192000"/>
              <a:gd name="connsiteY111" fmla="*/ 2309057 h 3482342"/>
              <a:gd name="connsiteX112" fmla="*/ 5123830 w 12192000"/>
              <a:gd name="connsiteY112" fmla="*/ 2307070 h 3482342"/>
              <a:gd name="connsiteX113" fmla="*/ 5065426 w 12192000"/>
              <a:gd name="connsiteY113" fmla="*/ 2324076 h 3482342"/>
              <a:gd name="connsiteX114" fmla="*/ 4975908 w 12192000"/>
              <a:gd name="connsiteY114" fmla="*/ 2364128 h 3482342"/>
              <a:gd name="connsiteX115" fmla="*/ 4913723 w 12192000"/>
              <a:gd name="connsiteY115" fmla="*/ 2385265 h 3482342"/>
              <a:gd name="connsiteX116" fmla="*/ 4746485 w 12192000"/>
              <a:gd name="connsiteY116" fmla="*/ 2451769 h 3482342"/>
              <a:gd name="connsiteX117" fmla="*/ 4681588 w 12192000"/>
              <a:gd name="connsiteY117" fmla="*/ 2467494 h 3482342"/>
              <a:gd name="connsiteX118" fmla="*/ 1783655 w 12192000"/>
              <a:gd name="connsiteY118" fmla="*/ 3163860 h 3482342"/>
              <a:gd name="connsiteX119" fmla="*/ 1325955 w 12192000"/>
              <a:gd name="connsiteY119" fmla="*/ 3176692 h 3482342"/>
              <a:gd name="connsiteX120" fmla="*/ 1190384 w 12192000"/>
              <a:gd name="connsiteY120" fmla="*/ 3203504 h 3482342"/>
              <a:gd name="connsiteX121" fmla="*/ 1094537 w 12192000"/>
              <a:gd name="connsiteY121" fmla="*/ 3229469 h 3482342"/>
              <a:gd name="connsiteX122" fmla="*/ 779276 w 12192000"/>
              <a:gd name="connsiteY122" fmla="*/ 3327290 h 3482342"/>
              <a:gd name="connsiteX123" fmla="*/ 600378 w 12192000"/>
              <a:gd name="connsiteY123" fmla="*/ 3335250 h 3482342"/>
              <a:gd name="connsiteX124" fmla="*/ 493457 w 12192000"/>
              <a:gd name="connsiteY124" fmla="*/ 3365044 h 3482342"/>
              <a:gd name="connsiteX125" fmla="*/ 349402 w 12192000"/>
              <a:gd name="connsiteY125" fmla="*/ 3380897 h 3482342"/>
              <a:gd name="connsiteX126" fmla="*/ 192183 w 12192000"/>
              <a:gd name="connsiteY126" fmla="*/ 3460075 h 3482342"/>
              <a:gd name="connsiteX127" fmla="*/ 46713 w 12192000"/>
              <a:gd name="connsiteY127" fmla="*/ 3462986 h 3482342"/>
              <a:gd name="connsiteX128" fmla="*/ 2765 w 12192000"/>
              <a:gd name="connsiteY128" fmla="*/ 3480770 h 3482342"/>
              <a:gd name="connsiteX129" fmla="*/ 0 w 12192000"/>
              <a:gd name="connsiteY129" fmla="*/ 3482342 h 3482342"/>
              <a:gd name="connsiteX130" fmla="*/ 0 w 12192000"/>
              <a:gd name="connsiteY13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58690 w 12192000"/>
              <a:gd name="connsiteY49" fmla="*/ 1474888 h 3482342"/>
              <a:gd name="connsiteX50" fmla="*/ 10004424 w 12192000"/>
              <a:gd name="connsiteY50" fmla="*/ 1489801 h 3482342"/>
              <a:gd name="connsiteX51" fmla="*/ 9999951 w 12192000"/>
              <a:gd name="connsiteY51" fmla="*/ 1499127 h 3482342"/>
              <a:gd name="connsiteX52" fmla="*/ 9845462 w 12192000"/>
              <a:gd name="connsiteY52" fmla="*/ 1548192 h 3482342"/>
              <a:gd name="connsiteX53" fmla="*/ 9736156 w 12192000"/>
              <a:gd name="connsiteY53" fmla="*/ 1581928 h 3482342"/>
              <a:gd name="connsiteX54" fmla="*/ 9693355 w 12192000"/>
              <a:gd name="connsiteY54" fmla="*/ 1602632 h 3482342"/>
              <a:gd name="connsiteX55" fmla="*/ 9664242 w 12192000"/>
              <a:gd name="connsiteY55" fmla="*/ 1622075 h 3482342"/>
              <a:gd name="connsiteX56" fmla="*/ 9579195 w 12192000"/>
              <a:gd name="connsiteY56" fmla="*/ 1648017 h 3482342"/>
              <a:gd name="connsiteX57" fmla="*/ 9433652 w 12192000"/>
              <a:gd name="connsiteY57" fmla="*/ 1681174 h 3482342"/>
              <a:gd name="connsiteX58" fmla="*/ 9403775 w 12192000"/>
              <a:gd name="connsiteY58" fmla="*/ 1690403 h 3482342"/>
              <a:gd name="connsiteX59" fmla="*/ 9382503 w 12192000"/>
              <a:gd name="connsiteY59" fmla="*/ 1706957 h 3482342"/>
              <a:gd name="connsiteX60" fmla="*/ 9381410 w 12192000"/>
              <a:gd name="connsiteY60" fmla="*/ 1718312 h 3482342"/>
              <a:gd name="connsiteX61" fmla="*/ 9365685 w 12192000"/>
              <a:gd name="connsiteY61" fmla="*/ 1724772 h 3482342"/>
              <a:gd name="connsiteX62" fmla="*/ 9278020 w 12192000"/>
              <a:gd name="connsiteY62" fmla="*/ 1741161 h 3482342"/>
              <a:gd name="connsiteX63" fmla="*/ 9217145 w 12192000"/>
              <a:gd name="connsiteY63" fmla="*/ 1771195 h 3482342"/>
              <a:gd name="connsiteX64" fmla="*/ 8955875 w 12192000"/>
              <a:gd name="connsiteY64" fmla="*/ 1796806 h 3482342"/>
              <a:gd name="connsiteX65" fmla="*/ 8648415 w 12192000"/>
              <a:gd name="connsiteY65" fmla="*/ 1878623 h 3482342"/>
              <a:gd name="connsiteX66" fmla="*/ 8495949 w 12192000"/>
              <a:gd name="connsiteY66" fmla="*/ 1902425 h 3482342"/>
              <a:gd name="connsiteX67" fmla="*/ 8236214 w 12192000"/>
              <a:gd name="connsiteY67" fmla="*/ 1909725 h 3482342"/>
              <a:gd name="connsiteX68" fmla="*/ 8132104 w 12192000"/>
              <a:gd name="connsiteY68" fmla="*/ 1895727 h 3482342"/>
              <a:gd name="connsiteX69" fmla="*/ 7918078 w 12192000"/>
              <a:gd name="connsiteY69" fmla="*/ 1862668 h 3482342"/>
              <a:gd name="connsiteX70" fmla="*/ 7817899 w 12192000"/>
              <a:gd name="connsiteY70" fmla="*/ 1862176 h 3482342"/>
              <a:gd name="connsiteX71" fmla="*/ 7768994 w 12192000"/>
              <a:gd name="connsiteY71" fmla="*/ 1855721 h 3482342"/>
              <a:gd name="connsiteX72" fmla="*/ 7618027 w 12192000"/>
              <a:gd name="connsiteY72" fmla="*/ 1830959 h 3482342"/>
              <a:gd name="connsiteX73" fmla="*/ 7449425 w 12192000"/>
              <a:gd name="connsiteY73" fmla="*/ 1810910 h 3482342"/>
              <a:gd name="connsiteX74" fmla="*/ 7342915 w 12192000"/>
              <a:gd name="connsiteY74" fmla="*/ 1819827 h 3482342"/>
              <a:gd name="connsiteX75" fmla="*/ 7255191 w 12192000"/>
              <a:gd name="connsiteY75" fmla="*/ 1834354 h 3482342"/>
              <a:gd name="connsiteX76" fmla="*/ 7131205 w 12192000"/>
              <a:gd name="connsiteY76" fmla="*/ 1845557 h 3482342"/>
              <a:gd name="connsiteX77" fmla="*/ 6941837 w 12192000"/>
              <a:gd name="connsiteY77" fmla="*/ 1840640 h 3482342"/>
              <a:gd name="connsiteX78" fmla="*/ 6837145 w 12192000"/>
              <a:gd name="connsiteY78" fmla="*/ 1870724 h 3482342"/>
              <a:gd name="connsiteX79" fmla="*/ 6753991 w 12192000"/>
              <a:gd name="connsiteY79" fmla="*/ 1860969 h 3482342"/>
              <a:gd name="connsiteX80" fmla="*/ 6727754 w 12192000"/>
              <a:gd name="connsiteY80" fmla="*/ 1882372 h 3482342"/>
              <a:gd name="connsiteX81" fmla="*/ 6723371 w 12192000"/>
              <a:gd name="connsiteY81" fmla="*/ 1886494 h 3482342"/>
              <a:gd name="connsiteX82" fmla="*/ 6702779 w 12192000"/>
              <a:gd name="connsiteY82" fmla="*/ 1893601 h 3482342"/>
              <a:gd name="connsiteX83" fmla="*/ 6686657 w 12192000"/>
              <a:gd name="connsiteY83" fmla="*/ 1907344 h 3482342"/>
              <a:gd name="connsiteX84" fmla="*/ 6651330 w 12192000"/>
              <a:gd name="connsiteY84" fmla="*/ 1922921 h 3482342"/>
              <a:gd name="connsiteX85" fmla="*/ 6622958 w 12192000"/>
              <a:gd name="connsiteY85" fmla="*/ 1936255 h 3482342"/>
              <a:gd name="connsiteX86" fmla="*/ 6522602 w 12192000"/>
              <a:gd name="connsiteY86" fmla="*/ 1954133 h 3482342"/>
              <a:gd name="connsiteX87" fmla="*/ 6444344 w 12192000"/>
              <a:gd name="connsiteY87" fmla="*/ 1969663 h 3482342"/>
              <a:gd name="connsiteX88" fmla="*/ 6409626 w 12192000"/>
              <a:gd name="connsiteY88" fmla="*/ 1978846 h 3482342"/>
              <a:gd name="connsiteX89" fmla="*/ 6333446 w 12192000"/>
              <a:gd name="connsiteY89" fmla="*/ 1997163 h 3482342"/>
              <a:gd name="connsiteX90" fmla="*/ 6294933 w 12192000"/>
              <a:gd name="connsiteY90" fmla="*/ 2019412 h 3482342"/>
              <a:gd name="connsiteX91" fmla="*/ 6238719 w 12192000"/>
              <a:gd name="connsiteY91" fmla="*/ 2042547 h 3482342"/>
              <a:gd name="connsiteX92" fmla="*/ 6187205 w 12192000"/>
              <a:gd name="connsiteY92" fmla="*/ 2060048 h 3482342"/>
              <a:gd name="connsiteX93" fmla="*/ 6138780 w 12192000"/>
              <a:gd name="connsiteY93" fmla="*/ 2081918 h 3482342"/>
              <a:gd name="connsiteX94" fmla="*/ 6120125 w 12192000"/>
              <a:gd name="connsiteY94" fmla="*/ 2109475 h 3482342"/>
              <a:gd name="connsiteX95" fmla="*/ 6056576 w 12192000"/>
              <a:gd name="connsiteY95" fmla="*/ 2120066 h 3482342"/>
              <a:gd name="connsiteX96" fmla="*/ 5993794 w 12192000"/>
              <a:gd name="connsiteY96" fmla="*/ 2122569 h 3482342"/>
              <a:gd name="connsiteX97" fmla="*/ 5943601 w 12192000"/>
              <a:gd name="connsiteY97" fmla="*/ 2137719 h 3482342"/>
              <a:gd name="connsiteX98" fmla="*/ 5898141 w 12192000"/>
              <a:gd name="connsiteY98" fmla="*/ 2144806 h 3482342"/>
              <a:gd name="connsiteX99" fmla="*/ 5855337 w 12192000"/>
              <a:gd name="connsiteY99" fmla="*/ 2137719 h 3482342"/>
              <a:gd name="connsiteX100" fmla="*/ 5817682 w 12192000"/>
              <a:gd name="connsiteY100" fmla="*/ 2157358 h 3482342"/>
              <a:gd name="connsiteX101" fmla="*/ 5735300 w 12192000"/>
              <a:gd name="connsiteY101" fmla="*/ 2158902 h 3482342"/>
              <a:gd name="connsiteX102" fmla="*/ 5591469 w 12192000"/>
              <a:gd name="connsiteY102" fmla="*/ 2178389 h 3482342"/>
              <a:gd name="connsiteX103" fmla="*/ 5505818 w 12192000"/>
              <a:gd name="connsiteY103" fmla="*/ 2194207 h 3482342"/>
              <a:gd name="connsiteX104" fmla="*/ 5452860 w 12192000"/>
              <a:gd name="connsiteY104" fmla="*/ 2180085 h 3482342"/>
              <a:gd name="connsiteX105" fmla="*/ 5414282 w 12192000"/>
              <a:gd name="connsiteY105" fmla="*/ 2183070 h 3482342"/>
              <a:gd name="connsiteX106" fmla="*/ 5368369 w 12192000"/>
              <a:gd name="connsiteY106" fmla="*/ 2204272 h 3482342"/>
              <a:gd name="connsiteX107" fmla="*/ 5336354 w 12192000"/>
              <a:gd name="connsiteY107" fmla="*/ 2218920 h 3482342"/>
              <a:gd name="connsiteX108" fmla="*/ 5291263 w 12192000"/>
              <a:gd name="connsiteY108" fmla="*/ 2239182 h 3482342"/>
              <a:gd name="connsiteX109" fmla="*/ 5255152 w 12192000"/>
              <a:gd name="connsiteY109" fmla="*/ 2247164 h 3482342"/>
              <a:gd name="connsiteX110" fmla="*/ 5233796 w 12192000"/>
              <a:gd name="connsiteY110" fmla="*/ 2268260 h 3482342"/>
              <a:gd name="connsiteX111" fmla="*/ 5212786 w 12192000"/>
              <a:gd name="connsiteY111" fmla="*/ 2296592 h 3482342"/>
              <a:gd name="connsiteX112" fmla="*/ 5173523 w 12192000"/>
              <a:gd name="connsiteY112" fmla="*/ 2309057 h 3482342"/>
              <a:gd name="connsiteX113" fmla="*/ 5123830 w 12192000"/>
              <a:gd name="connsiteY113" fmla="*/ 2307070 h 3482342"/>
              <a:gd name="connsiteX114" fmla="*/ 5065426 w 12192000"/>
              <a:gd name="connsiteY114" fmla="*/ 2324076 h 3482342"/>
              <a:gd name="connsiteX115" fmla="*/ 4975908 w 12192000"/>
              <a:gd name="connsiteY115" fmla="*/ 2364128 h 3482342"/>
              <a:gd name="connsiteX116" fmla="*/ 4913723 w 12192000"/>
              <a:gd name="connsiteY116" fmla="*/ 2385265 h 3482342"/>
              <a:gd name="connsiteX117" fmla="*/ 4746485 w 12192000"/>
              <a:gd name="connsiteY117" fmla="*/ 2451769 h 3482342"/>
              <a:gd name="connsiteX118" fmla="*/ 4681588 w 12192000"/>
              <a:gd name="connsiteY118" fmla="*/ 2467494 h 3482342"/>
              <a:gd name="connsiteX119" fmla="*/ 1783655 w 12192000"/>
              <a:gd name="connsiteY119" fmla="*/ 3163860 h 3482342"/>
              <a:gd name="connsiteX120" fmla="*/ 1325955 w 12192000"/>
              <a:gd name="connsiteY120" fmla="*/ 3176692 h 3482342"/>
              <a:gd name="connsiteX121" fmla="*/ 1190384 w 12192000"/>
              <a:gd name="connsiteY121" fmla="*/ 3203504 h 3482342"/>
              <a:gd name="connsiteX122" fmla="*/ 1094537 w 12192000"/>
              <a:gd name="connsiteY122" fmla="*/ 3229469 h 3482342"/>
              <a:gd name="connsiteX123" fmla="*/ 779276 w 12192000"/>
              <a:gd name="connsiteY123" fmla="*/ 3327290 h 3482342"/>
              <a:gd name="connsiteX124" fmla="*/ 600378 w 12192000"/>
              <a:gd name="connsiteY124" fmla="*/ 3335250 h 3482342"/>
              <a:gd name="connsiteX125" fmla="*/ 493457 w 12192000"/>
              <a:gd name="connsiteY125" fmla="*/ 3365044 h 3482342"/>
              <a:gd name="connsiteX126" fmla="*/ 349402 w 12192000"/>
              <a:gd name="connsiteY126" fmla="*/ 3380897 h 3482342"/>
              <a:gd name="connsiteX127" fmla="*/ 192183 w 12192000"/>
              <a:gd name="connsiteY127" fmla="*/ 3460075 h 3482342"/>
              <a:gd name="connsiteX128" fmla="*/ 46713 w 12192000"/>
              <a:gd name="connsiteY128" fmla="*/ 3462986 h 3482342"/>
              <a:gd name="connsiteX129" fmla="*/ 2765 w 12192000"/>
              <a:gd name="connsiteY129" fmla="*/ 3480770 h 3482342"/>
              <a:gd name="connsiteX130" fmla="*/ 0 w 12192000"/>
              <a:gd name="connsiteY130" fmla="*/ 3482342 h 3482342"/>
              <a:gd name="connsiteX131" fmla="*/ 0 w 12192000"/>
              <a:gd name="connsiteY13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495949 w 12192000"/>
              <a:gd name="connsiteY67" fmla="*/ 1902425 h 3482342"/>
              <a:gd name="connsiteX68" fmla="*/ 8236214 w 12192000"/>
              <a:gd name="connsiteY68" fmla="*/ 1909725 h 3482342"/>
              <a:gd name="connsiteX69" fmla="*/ 8132104 w 12192000"/>
              <a:gd name="connsiteY69" fmla="*/ 1895727 h 3482342"/>
              <a:gd name="connsiteX70" fmla="*/ 7918078 w 12192000"/>
              <a:gd name="connsiteY70" fmla="*/ 1862668 h 3482342"/>
              <a:gd name="connsiteX71" fmla="*/ 7817899 w 12192000"/>
              <a:gd name="connsiteY71" fmla="*/ 1862176 h 3482342"/>
              <a:gd name="connsiteX72" fmla="*/ 7768994 w 12192000"/>
              <a:gd name="connsiteY72" fmla="*/ 1855721 h 3482342"/>
              <a:gd name="connsiteX73" fmla="*/ 7618027 w 12192000"/>
              <a:gd name="connsiteY73" fmla="*/ 1830959 h 3482342"/>
              <a:gd name="connsiteX74" fmla="*/ 7449425 w 12192000"/>
              <a:gd name="connsiteY74" fmla="*/ 1810910 h 3482342"/>
              <a:gd name="connsiteX75" fmla="*/ 7342915 w 12192000"/>
              <a:gd name="connsiteY75" fmla="*/ 1819827 h 3482342"/>
              <a:gd name="connsiteX76" fmla="*/ 7255191 w 12192000"/>
              <a:gd name="connsiteY76" fmla="*/ 1834354 h 3482342"/>
              <a:gd name="connsiteX77" fmla="*/ 7131205 w 12192000"/>
              <a:gd name="connsiteY77" fmla="*/ 1845557 h 3482342"/>
              <a:gd name="connsiteX78" fmla="*/ 6941837 w 12192000"/>
              <a:gd name="connsiteY78" fmla="*/ 1840640 h 3482342"/>
              <a:gd name="connsiteX79" fmla="*/ 6837145 w 12192000"/>
              <a:gd name="connsiteY79" fmla="*/ 1870724 h 3482342"/>
              <a:gd name="connsiteX80" fmla="*/ 6753991 w 12192000"/>
              <a:gd name="connsiteY80" fmla="*/ 1860969 h 3482342"/>
              <a:gd name="connsiteX81" fmla="*/ 6727754 w 12192000"/>
              <a:gd name="connsiteY81" fmla="*/ 1882372 h 3482342"/>
              <a:gd name="connsiteX82" fmla="*/ 6723371 w 12192000"/>
              <a:gd name="connsiteY82" fmla="*/ 1886494 h 3482342"/>
              <a:gd name="connsiteX83" fmla="*/ 6702779 w 12192000"/>
              <a:gd name="connsiteY83" fmla="*/ 1893601 h 3482342"/>
              <a:gd name="connsiteX84" fmla="*/ 6686657 w 12192000"/>
              <a:gd name="connsiteY84" fmla="*/ 1907344 h 3482342"/>
              <a:gd name="connsiteX85" fmla="*/ 6651330 w 12192000"/>
              <a:gd name="connsiteY85" fmla="*/ 1922921 h 3482342"/>
              <a:gd name="connsiteX86" fmla="*/ 6622958 w 12192000"/>
              <a:gd name="connsiteY86" fmla="*/ 1936255 h 3482342"/>
              <a:gd name="connsiteX87" fmla="*/ 6522602 w 12192000"/>
              <a:gd name="connsiteY87" fmla="*/ 1954133 h 3482342"/>
              <a:gd name="connsiteX88" fmla="*/ 6444344 w 12192000"/>
              <a:gd name="connsiteY88" fmla="*/ 1969663 h 3482342"/>
              <a:gd name="connsiteX89" fmla="*/ 6409626 w 12192000"/>
              <a:gd name="connsiteY89" fmla="*/ 1978846 h 3482342"/>
              <a:gd name="connsiteX90" fmla="*/ 6333446 w 12192000"/>
              <a:gd name="connsiteY90" fmla="*/ 1997163 h 3482342"/>
              <a:gd name="connsiteX91" fmla="*/ 6294933 w 12192000"/>
              <a:gd name="connsiteY91" fmla="*/ 2019412 h 3482342"/>
              <a:gd name="connsiteX92" fmla="*/ 6238719 w 12192000"/>
              <a:gd name="connsiteY92" fmla="*/ 2042547 h 3482342"/>
              <a:gd name="connsiteX93" fmla="*/ 6187205 w 12192000"/>
              <a:gd name="connsiteY93" fmla="*/ 2060048 h 3482342"/>
              <a:gd name="connsiteX94" fmla="*/ 6138780 w 12192000"/>
              <a:gd name="connsiteY94" fmla="*/ 2081918 h 3482342"/>
              <a:gd name="connsiteX95" fmla="*/ 6120125 w 12192000"/>
              <a:gd name="connsiteY95" fmla="*/ 2109475 h 3482342"/>
              <a:gd name="connsiteX96" fmla="*/ 6056576 w 12192000"/>
              <a:gd name="connsiteY96" fmla="*/ 2120066 h 3482342"/>
              <a:gd name="connsiteX97" fmla="*/ 5993794 w 12192000"/>
              <a:gd name="connsiteY97" fmla="*/ 2122569 h 3482342"/>
              <a:gd name="connsiteX98" fmla="*/ 5943601 w 12192000"/>
              <a:gd name="connsiteY98" fmla="*/ 2137719 h 3482342"/>
              <a:gd name="connsiteX99" fmla="*/ 5898141 w 12192000"/>
              <a:gd name="connsiteY99" fmla="*/ 2144806 h 3482342"/>
              <a:gd name="connsiteX100" fmla="*/ 5855337 w 12192000"/>
              <a:gd name="connsiteY100" fmla="*/ 2137719 h 3482342"/>
              <a:gd name="connsiteX101" fmla="*/ 5817682 w 12192000"/>
              <a:gd name="connsiteY101" fmla="*/ 2157358 h 3482342"/>
              <a:gd name="connsiteX102" fmla="*/ 5735300 w 12192000"/>
              <a:gd name="connsiteY102" fmla="*/ 2158902 h 3482342"/>
              <a:gd name="connsiteX103" fmla="*/ 5591469 w 12192000"/>
              <a:gd name="connsiteY103" fmla="*/ 2178389 h 3482342"/>
              <a:gd name="connsiteX104" fmla="*/ 5505818 w 12192000"/>
              <a:gd name="connsiteY104" fmla="*/ 2194207 h 3482342"/>
              <a:gd name="connsiteX105" fmla="*/ 5452860 w 12192000"/>
              <a:gd name="connsiteY105" fmla="*/ 2180085 h 3482342"/>
              <a:gd name="connsiteX106" fmla="*/ 5414282 w 12192000"/>
              <a:gd name="connsiteY106" fmla="*/ 2183070 h 3482342"/>
              <a:gd name="connsiteX107" fmla="*/ 5368369 w 12192000"/>
              <a:gd name="connsiteY107" fmla="*/ 2204272 h 3482342"/>
              <a:gd name="connsiteX108" fmla="*/ 5336354 w 12192000"/>
              <a:gd name="connsiteY108" fmla="*/ 2218920 h 3482342"/>
              <a:gd name="connsiteX109" fmla="*/ 5291263 w 12192000"/>
              <a:gd name="connsiteY109" fmla="*/ 2239182 h 3482342"/>
              <a:gd name="connsiteX110" fmla="*/ 5255152 w 12192000"/>
              <a:gd name="connsiteY110" fmla="*/ 2247164 h 3482342"/>
              <a:gd name="connsiteX111" fmla="*/ 5233796 w 12192000"/>
              <a:gd name="connsiteY111" fmla="*/ 2268260 h 3482342"/>
              <a:gd name="connsiteX112" fmla="*/ 5212786 w 12192000"/>
              <a:gd name="connsiteY112" fmla="*/ 2296592 h 3482342"/>
              <a:gd name="connsiteX113" fmla="*/ 5173523 w 12192000"/>
              <a:gd name="connsiteY113" fmla="*/ 2309057 h 3482342"/>
              <a:gd name="connsiteX114" fmla="*/ 5123830 w 12192000"/>
              <a:gd name="connsiteY114" fmla="*/ 2307070 h 3482342"/>
              <a:gd name="connsiteX115" fmla="*/ 5065426 w 12192000"/>
              <a:gd name="connsiteY115" fmla="*/ 2324076 h 3482342"/>
              <a:gd name="connsiteX116" fmla="*/ 4975908 w 12192000"/>
              <a:gd name="connsiteY116" fmla="*/ 2364128 h 3482342"/>
              <a:gd name="connsiteX117" fmla="*/ 4913723 w 12192000"/>
              <a:gd name="connsiteY117" fmla="*/ 2385265 h 3482342"/>
              <a:gd name="connsiteX118" fmla="*/ 4746485 w 12192000"/>
              <a:gd name="connsiteY118" fmla="*/ 2451769 h 3482342"/>
              <a:gd name="connsiteX119" fmla="*/ 4681588 w 12192000"/>
              <a:gd name="connsiteY119" fmla="*/ 2467494 h 3482342"/>
              <a:gd name="connsiteX120" fmla="*/ 1783655 w 12192000"/>
              <a:gd name="connsiteY120" fmla="*/ 3163860 h 3482342"/>
              <a:gd name="connsiteX121" fmla="*/ 1325955 w 12192000"/>
              <a:gd name="connsiteY121" fmla="*/ 3176692 h 3482342"/>
              <a:gd name="connsiteX122" fmla="*/ 1190384 w 12192000"/>
              <a:gd name="connsiteY122" fmla="*/ 3203504 h 3482342"/>
              <a:gd name="connsiteX123" fmla="*/ 1094537 w 12192000"/>
              <a:gd name="connsiteY123" fmla="*/ 3229469 h 3482342"/>
              <a:gd name="connsiteX124" fmla="*/ 779276 w 12192000"/>
              <a:gd name="connsiteY124" fmla="*/ 3327290 h 3482342"/>
              <a:gd name="connsiteX125" fmla="*/ 600378 w 12192000"/>
              <a:gd name="connsiteY125" fmla="*/ 3335250 h 3482342"/>
              <a:gd name="connsiteX126" fmla="*/ 493457 w 12192000"/>
              <a:gd name="connsiteY126" fmla="*/ 3365044 h 3482342"/>
              <a:gd name="connsiteX127" fmla="*/ 349402 w 12192000"/>
              <a:gd name="connsiteY127" fmla="*/ 3380897 h 3482342"/>
              <a:gd name="connsiteX128" fmla="*/ 192183 w 12192000"/>
              <a:gd name="connsiteY128" fmla="*/ 3460075 h 3482342"/>
              <a:gd name="connsiteX129" fmla="*/ 46713 w 12192000"/>
              <a:gd name="connsiteY129" fmla="*/ 3462986 h 3482342"/>
              <a:gd name="connsiteX130" fmla="*/ 2765 w 12192000"/>
              <a:gd name="connsiteY130" fmla="*/ 3480770 h 3482342"/>
              <a:gd name="connsiteX131" fmla="*/ 0 w 12192000"/>
              <a:gd name="connsiteY131" fmla="*/ 3482342 h 3482342"/>
              <a:gd name="connsiteX132" fmla="*/ 0 w 12192000"/>
              <a:gd name="connsiteY13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495949 w 12192000"/>
              <a:gd name="connsiteY68" fmla="*/ 190242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393565 w 12192000"/>
              <a:gd name="connsiteY68" fmla="*/ 1965974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05409 w 12192000"/>
              <a:gd name="connsiteY41" fmla="*/ 1422789 h 3482342"/>
              <a:gd name="connsiteX42" fmla="*/ 10370530 w 12192000"/>
              <a:gd name="connsiteY42" fmla="*/ 1441596 h 3482342"/>
              <a:gd name="connsiteX43" fmla="*/ 10300239 w 12192000"/>
              <a:gd name="connsiteY43" fmla="*/ 1456332 h 3482342"/>
              <a:gd name="connsiteX44" fmla="*/ 10264922 w 12192000"/>
              <a:gd name="connsiteY44" fmla="*/ 1472107 h 3482342"/>
              <a:gd name="connsiteX45" fmla="*/ 10229629 w 12192000"/>
              <a:gd name="connsiteY45" fmla="*/ 1470454 h 3482342"/>
              <a:gd name="connsiteX46" fmla="*/ 10201385 w 12192000"/>
              <a:gd name="connsiteY46" fmla="*/ 1477515 h 3482342"/>
              <a:gd name="connsiteX47" fmla="*/ 10151958 w 12192000"/>
              <a:gd name="connsiteY47" fmla="*/ 1477515 h 3482342"/>
              <a:gd name="connsiteX48" fmla="*/ 10120184 w 12192000"/>
              <a:gd name="connsiteY48" fmla="*/ 1466924 h 3482342"/>
              <a:gd name="connsiteX49" fmla="*/ 10081348 w 12192000"/>
              <a:gd name="connsiteY49" fmla="*/ 1481046 h 3482342"/>
              <a:gd name="connsiteX50" fmla="*/ 10058690 w 12192000"/>
              <a:gd name="connsiteY50" fmla="*/ 1474888 h 3482342"/>
              <a:gd name="connsiteX51" fmla="*/ 10004424 w 12192000"/>
              <a:gd name="connsiteY51" fmla="*/ 1489801 h 3482342"/>
              <a:gd name="connsiteX52" fmla="*/ 9999951 w 12192000"/>
              <a:gd name="connsiteY52" fmla="*/ 1499127 h 3482342"/>
              <a:gd name="connsiteX53" fmla="*/ 9845462 w 12192000"/>
              <a:gd name="connsiteY53" fmla="*/ 1548192 h 3482342"/>
              <a:gd name="connsiteX54" fmla="*/ 9736156 w 12192000"/>
              <a:gd name="connsiteY54" fmla="*/ 1581928 h 3482342"/>
              <a:gd name="connsiteX55" fmla="*/ 9693355 w 12192000"/>
              <a:gd name="connsiteY55" fmla="*/ 1602632 h 3482342"/>
              <a:gd name="connsiteX56" fmla="*/ 9664242 w 12192000"/>
              <a:gd name="connsiteY56" fmla="*/ 1622075 h 3482342"/>
              <a:gd name="connsiteX57" fmla="*/ 9579195 w 12192000"/>
              <a:gd name="connsiteY57" fmla="*/ 1648017 h 3482342"/>
              <a:gd name="connsiteX58" fmla="*/ 9433652 w 12192000"/>
              <a:gd name="connsiteY58" fmla="*/ 1681174 h 3482342"/>
              <a:gd name="connsiteX59" fmla="*/ 9403775 w 12192000"/>
              <a:gd name="connsiteY59" fmla="*/ 1690403 h 3482342"/>
              <a:gd name="connsiteX60" fmla="*/ 9382503 w 12192000"/>
              <a:gd name="connsiteY60" fmla="*/ 1706957 h 3482342"/>
              <a:gd name="connsiteX61" fmla="*/ 9381410 w 12192000"/>
              <a:gd name="connsiteY61" fmla="*/ 1718312 h 3482342"/>
              <a:gd name="connsiteX62" fmla="*/ 9365685 w 12192000"/>
              <a:gd name="connsiteY62" fmla="*/ 1724772 h 3482342"/>
              <a:gd name="connsiteX63" fmla="*/ 9278020 w 12192000"/>
              <a:gd name="connsiteY63" fmla="*/ 1741161 h 3482342"/>
              <a:gd name="connsiteX64" fmla="*/ 9217145 w 12192000"/>
              <a:gd name="connsiteY64" fmla="*/ 1771195 h 3482342"/>
              <a:gd name="connsiteX65" fmla="*/ 8955875 w 12192000"/>
              <a:gd name="connsiteY65" fmla="*/ 1796806 h 3482342"/>
              <a:gd name="connsiteX66" fmla="*/ 8648415 w 12192000"/>
              <a:gd name="connsiteY66" fmla="*/ 1878623 h 3482342"/>
              <a:gd name="connsiteX67" fmla="*/ 8538519 w 12192000"/>
              <a:gd name="connsiteY67" fmla="*/ 1894114 h 3482342"/>
              <a:gd name="connsiteX68" fmla="*/ 8506541 w 12192000"/>
              <a:gd name="connsiteY68" fmla="*/ 1905955 h 3482342"/>
              <a:gd name="connsiteX69" fmla="*/ 8236214 w 12192000"/>
              <a:gd name="connsiteY69" fmla="*/ 1909725 h 3482342"/>
              <a:gd name="connsiteX70" fmla="*/ 8132104 w 12192000"/>
              <a:gd name="connsiteY70" fmla="*/ 1895727 h 3482342"/>
              <a:gd name="connsiteX71" fmla="*/ 7918078 w 12192000"/>
              <a:gd name="connsiteY71" fmla="*/ 1862668 h 3482342"/>
              <a:gd name="connsiteX72" fmla="*/ 7817899 w 12192000"/>
              <a:gd name="connsiteY72" fmla="*/ 1862176 h 3482342"/>
              <a:gd name="connsiteX73" fmla="*/ 7768994 w 12192000"/>
              <a:gd name="connsiteY73" fmla="*/ 1855721 h 3482342"/>
              <a:gd name="connsiteX74" fmla="*/ 7618027 w 12192000"/>
              <a:gd name="connsiteY74" fmla="*/ 1830959 h 3482342"/>
              <a:gd name="connsiteX75" fmla="*/ 7449425 w 12192000"/>
              <a:gd name="connsiteY75" fmla="*/ 1810910 h 3482342"/>
              <a:gd name="connsiteX76" fmla="*/ 7342915 w 12192000"/>
              <a:gd name="connsiteY76" fmla="*/ 1819827 h 3482342"/>
              <a:gd name="connsiteX77" fmla="*/ 7255191 w 12192000"/>
              <a:gd name="connsiteY77" fmla="*/ 1834354 h 3482342"/>
              <a:gd name="connsiteX78" fmla="*/ 7131205 w 12192000"/>
              <a:gd name="connsiteY78" fmla="*/ 1845557 h 3482342"/>
              <a:gd name="connsiteX79" fmla="*/ 6941837 w 12192000"/>
              <a:gd name="connsiteY79" fmla="*/ 1840640 h 3482342"/>
              <a:gd name="connsiteX80" fmla="*/ 6837145 w 12192000"/>
              <a:gd name="connsiteY80" fmla="*/ 1870724 h 3482342"/>
              <a:gd name="connsiteX81" fmla="*/ 6753991 w 12192000"/>
              <a:gd name="connsiteY81" fmla="*/ 1860969 h 3482342"/>
              <a:gd name="connsiteX82" fmla="*/ 6727754 w 12192000"/>
              <a:gd name="connsiteY82" fmla="*/ 1882372 h 3482342"/>
              <a:gd name="connsiteX83" fmla="*/ 6723371 w 12192000"/>
              <a:gd name="connsiteY83" fmla="*/ 1886494 h 3482342"/>
              <a:gd name="connsiteX84" fmla="*/ 6702779 w 12192000"/>
              <a:gd name="connsiteY84" fmla="*/ 1893601 h 3482342"/>
              <a:gd name="connsiteX85" fmla="*/ 6686657 w 12192000"/>
              <a:gd name="connsiteY85" fmla="*/ 1907344 h 3482342"/>
              <a:gd name="connsiteX86" fmla="*/ 6651330 w 12192000"/>
              <a:gd name="connsiteY86" fmla="*/ 1922921 h 3482342"/>
              <a:gd name="connsiteX87" fmla="*/ 6622958 w 12192000"/>
              <a:gd name="connsiteY87" fmla="*/ 1936255 h 3482342"/>
              <a:gd name="connsiteX88" fmla="*/ 6522602 w 12192000"/>
              <a:gd name="connsiteY88" fmla="*/ 1954133 h 3482342"/>
              <a:gd name="connsiteX89" fmla="*/ 6444344 w 12192000"/>
              <a:gd name="connsiteY89" fmla="*/ 1969663 h 3482342"/>
              <a:gd name="connsiteX90" fmla="*/ 6409626 w 12192000"/>
              <a:gd name="connsiteY90" fmla="*/ 1978846 h 3482342"/>
              <a:gd name="connsiteX91" fmla="*/ 6333446 w 12192000"/>
              <a:gd name="connsiteY91" fmla="*/ 1997163 h 3482342"/>
              <a:gd name="connsiteX92" fmla="*/ 6294933 w 12192000"/>
              <a:gd name="connsiteY92" fmla="*/ 2019412 h 3482342"/>
              <a:gd name="connsiteX93" fmla="*/ 6238719 w 12192000"/>
              <a:gd name="connsiteY93" fmla="*/ 2042547 h 3482342"/>
              <a:gd name="connsiteX94" fmla="*/ 6187205 w 12192000"/>
              <a:gd name="connsiteY94" fmla="*/ 2060048 h 3482342"/>
              <a:gd name="connsiteX95" fmla="*/ 6138780 w 12192000"/>
              <a:gd name="connsiteY95" fmla="*/ 2081918 h 3482342"/>
              <a:gd name="connsiteX96" fmla="*/ 6120125 w 12192000"/>
              <a:gd name="connsiteY96" fmla="*/ 2109475 h 3482342"/>
              <a:gd name="connsiteX97" fmla="*/ 6056576 w 12192000"/>
              <a:gd name="connsiteY97" fmla="*/ 2120066 h 3482342"/>
              <a:gd name="connsiteX98" fmla="*/ 5993794 w 12192000"/>
              <a:gd name="connsiteY98" fmla="*/ 2122569 h 3482342"/>
              <a:gd name="connsiteX99" fmla="*/ 5943601 w 12192000"/>
              <a:gd name="connsiteY99" fmla="*/ 2137719 h 3482342"/>
              <a:gd name="connsiteX100" fmla="*/ 5898141 w 12192000"/>
              <a:gd name="connsiteY100" fmla="*/ 2144806 h 3482342"/>
              <a:gd name="connsiteX101" fmla="*/ 5855337 w 12192000"/>
              <a:gd name="connsiteY101" fmla="*/ 2137719 h 3482342"/>
              <a:gd name="connsiteX102" fmla="*/ 5817682 w 12192000"/>
              <a:gd name="connsiteY102" fmla="*/ 2157358 h 3482342"/>
              <a:gd name="connsiteX103" fmla="*/ 5735300 w 12192000"/>
              <a:gd name="connsiteY103" fmla="*/ 2158902 h 3482342"/>
              <a:gd name="connsiteX104" fmla="*/ 5591469 w 12192000"/>
              <a:gd name="connsiteY104" fmla="*/ 2178389 h 3482342"/>
              <a:gd name="connsiteX105" fmla="*/ 5505818 w 12192000"/>
              <a:gd name="connsiteY105" fmla="*/ 2194207 h 3482342"/>
              <a:gd name="connsiteX106" fmla="*/ 5452860 w 12192000"/>
              <a:gd name="connsiteY106" fmla="*/ 2180085 h 3482342"/>
              <a:gd name="connsiteX107" fmla="*/ 5414282 w 12192000"/>
              <a:gd name="connsiteY107" fmla="*/ 2183070 h 3482342"/>
              <a:gd name="connsiteX108" fmla="*/ 5368369 w 12192000"/>
              <a:gd name="connsiteY108" fmla="*/ 2204272 h 3482342"/>
              <a:gd name="connsiteX109" fmla="*/ 5336354 w 12192000"/>
              <a:gd name="connsiteY109" fmla="*/ 2218920 h 3482342"/>
              <a:gd name="connsiteX110" fmla="*/ 5291263 w 12192000"/>
              <a:gd name="connsiteY110" fmla="*/ 2239182 h 3482342"/>
              <a:gd name="connsiteX111" fmla="*/ 5255152 w 12192000"/>
              <a:gd name="connsiteY111" fmla="*/ 2247164 h 3482342"/>
              <a:gd name="connsiteX112" fmla="*/ 5233796 w 12192000"/>
              <a:gd name="connsiteY112" fmla="*/ 2268260 h 3482342"/>
              <a:gd name="connsiteX113" fmla="*/ 5212786 w 12192000"/>
              <a:gd name="connsiteY113" fmla="*/ 2296592 h 3482342"/>
              <a:gd name="connsiteX114" fmla="*/ 5173523 w 12192000"/>
              <a:gd name="connsiteY114" fmla="*/ 2309057 h 3482342"/>
              <a:gd name="connsiteX115" fmla="*/ 5123830 w 12192000"/>
              <a:gd name="connsiteY115" fmla="*/ 2307070 h 3482342"/>
              <a:gd name="connsiteX116" fmla="*/ 5065426 w 12192000"/>
              <a:gd name="connsiteY116" fmla="*/ 2324076 h 3482342"/>
              <a:gd name="connsiteX117" fmla="*/ 4975908 w 12192000"/>
              <a:gd name="connsiteY117" fmla="*/ 2364128 h 3482342"/>
              <a:gd name="connsiteX118" fmla="*/ 4913723 w 12192000"/>
              <a:gd name="connsiteY118" fmla="*/ 2385265 h 3482342"/>
              <a:gd name="connsiteX119" fmla="*/ 4746485 w 12192000"/>
              <a:gd name="connsiteY119" fmla="*/ 2451769 h 3482342"/>
              <a:gd name="connsiteX120" fmla="*/ 4681588 w 12192000"/>
              <a:gd name="connsiteY120" fmla="*/ 2467494 h 3482342"/>
              <a:gd name="connsiteX121" fmla="*/ 1783655 w 12192000"/>
              <a:gd name="connsiteY121" fmla="*/ 3163860 h 3482342"/>
              <a:gd name="connsiteX122" fmla="*/ 1325955 w 12192000"/>
              <a:gd name="connsiteY122" fmla="*/ 3176692 h 3482342"/>
              <a:gd name="connsiteX123" fmla="*/ 1190384 w 12192000"/>
              <a:gd name="connsiteY123" fmla="*/ 3203504 h 3482342"/>
              <a:gd name="connsiteX124" fmla="*/ 1094537 w 12192000"/>
              <a:gd name="connsiteY124" fmla="*/ 3229469 h 3482342"/>
              <a:gd name="connsiteX125" fmla="*/ 779276 w 12192000"/>
              <a:gd name="connsiteY125" fmla="*/ 3327290 h 3482342"/>
              <a:gd name="connsiteX126" fmla="*/ 600378 w 12192000"/>
              <a:gd name="connsiteY126" fmla="*/ 3335250 h 3482342"/>
              <a:gd name="connsiteX127" fmla="*/ 493457 w 12192000"/>
              <a:gd name="connsiteY127" fmla="*/ 3365044 h 3482342"/>
              <a:gd name="connsiteX128" fmla="*/ 349402 w 12192000"/>
              <a:gd name="connsiteY128" fmla="*/ 3380897 h 3482342"/>
              <a:gd name="connsiteX129" fmla="*/ 192183 w 12192000"/>
              <a:gd name="connsiteY129" fmla="*/ 3460075 h 3482342"/>
              <a:gd name="connsiteX130" fmla="*/ 46713 w 12192000"/>
              <a:gd name="connsiteY130" fmla="*/ 3462986 h 3482342"/>
              <a:gd name="connsiteX131" fmla="*/ 2765 w 12192000"/>
              <a:gd name="connsiteY131" fmla="*/ 3480770 h 3482342"/>
              <a:gd name="connsiteX132" fmla="*/ 0 w 12192000"/>
              <a:gd name="connsiteY132" fmla="*/ 3482342 h 3482342"/>
              <a:gd name="connsiteX133" fmla="*/ 0 w 12192000"/>
              <a:gd name="connsiteY13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9906 w 12192000"/>
              <a:gd name="connsiteY33" fmla="*/ 1332049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9834 w 12192000"/>
              <a:gd name="connsiteY34" fmla="*/ 1324989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28687 w 12192000"/>
              <a:gd name="connsiteY25" fmla="*/ 1199018 h 3482342"/>
              <a:gd name="connsiteX26" fmla="*/ 10974565 w 12192000"/>
              <a:gd name="connsiteY26" fmla="*/ 1226849 h 3482342"/>
              <a:gd name="connsiteX27" fmla="*/ 10960443 w 12192000"/>
              <a:gd name="connsiteY27" fmla="*/ 1244502 h 3482342"/>
              <a:gd name="connsiteX28" fmla="*/ 10879242 w 12192000"/>
              <a:gd name="connsiteY28" fmla="*/ 1269215 h 3482342"/>
              <a:gd name="connsiteX29" fmla="*/ 10850998 w 12192000"/>
              <a:gd name="connsiteY29" fmla="*/ 1269215 h 3482342"/>
              <a:gd name="connsiteX30" fmla="*/ 10815658 w 12192000"/>
              <a:gd name="connsiteY30" fmla="*/ 1287849 h 3482342"/>
              <a:gd name="connsiteX31" fmla="*/ 10723900 w 12192000"/>
              <a:gd name="connsiteY31" fmla="*/ 1318642 h 3482342"/>
              <a:gd name="connsiteX32" fmla="*/ 10699186 w 12192000"/>
              <a:gd name="connsiteY32" fmla="*/ 1322173 h 3482342"/>
              <a:gd name="connsiteX33" fmla="*/ 10676375 w 12192000"/>
              <a:gd name="connsiteY33" fmla="*/ 1342640 h 3482342"/>
              <a:gd name="connsiteX34" fmla="*/ 10636304 w 12192000"/>
              <a:gd name="connsiteY34" fmla="*/ 1342641 h 3482342"/>
              <a:gd name="connsiteX35" fmla="*/ 10603863 w 12192000"/>
              <a:gd name="connsiteY35" fmla="*/ 1346886 h 3482342"/>
              <a:gd name="connsiteX36" fmla="*/ 10573203 w 12192000"/>
              <a:gd name="connsiteY36" fmla="*/ 1351996 h 3482342"/>
              <a:gd name="connsiteX37" fmla="*/ 10547375 w 12192000"/>
              <a:gd name="connsiteY37" fmla="*/ 1375130 h 3482342"/>
              <a:gd name="connsiteX38" fmla="*/ 10513263 w 12192000"/>
              <a:gd name="connsiteY38" fmla="*/ 1371939 h 3482342"/>
              <a:gd name="connsiteX39" fmla="*/ 10487356 w 12192000"/>
              <a:gd name="connsiteY39" fmla="*/ 1385722 h 3482342"/>
              <a:gd name="connsiteX40" fmla="*/ 10464012 w 12192000"/>
              <a:gd name="connsiteY40" fmla="*/ 1391778 h 3482342"/>
              <a:gd name="connsiteX41" fmla="*/ 10439694 w 12192000"/>
              <a:gd name="connsiteY41" fmla="*/ 1406905 h 3482342"/>
              <a:gd name="connsiteX42" fmla="*/ 10405409 w 12192000"/>
              <a:gd name="connsiteY42" fmla="*/ 1422789 h 3482342"/>
              <a:gd name="connsiteX43" fmla="*/ 10370530 w 12192000"/>
              <a:gd name="connsiteY43" fmla="*/ 1441596 h 3482342"/>
              <a:gd name="connsiteX44" fmla="*/ 10300239 w 12192000"/>
              <a:gd name="connsiteY44" fmla="*/ 1456332 h 3482342"/>
              <a:gd name="connsiteX45" fmla="*/ 10264922 w 12192000"/>
              <a:gd name="connsiteY45" fmla="*/ 1472107 h 3482342"/>
              <a:gd name="connsiteX46" fmla="*/ 10229629 w 12192000"/>
              <a:gd name="connsiteY46" fmla="*/ 1470454 h 3482342"/>
              <a:gd name="connsiteX47" fmla="*/ 10201385 w 12192000"/>
              <a:gd name="connsiteY47" fmla="*/ 1477515 h 3482342"/>
              <a:gd name="connsiteX48" fmla="*/ 10151958 w 12192000"/>
              <a:gd name="connsiteY48" fmla="*/ 1477515 h 3482342"/>
              <a:gd name="connsiteX49" fmla="*/ 10120184 w 12192000"/>
              <a:gd name="connsiteY49" fmla="*/ 1466924 h 3482342"/>
              <a:gd name="connsiteX50" fmla="*/ 10081348 w 12192000"/>
              <a:gd name="connsiteY50" fmla="*/ 1481046 h 3482342"/>
              <a:gd name="connsiteX51" fmla="*/ 10058690 w 12192000"/>
              <a:gd name="connsiteY51" fmla="*/ 1474888 h 3482342"/>
              <a:gd name="connsiteX52" fmla="*/ 10004424 w 12192000"/>
              <a:gd name="connsiteY52" fmla="*/ 1489801 h 3482342"/>
              <a:gd name="connsiteX53" fmla="*/ 9999951 w 12192000"/>
              <a:gd name="connsiteY53" fmla="*/ 1499127 h 3482342"/>
              <a:gd name="connsiteX54" fmla="*/ 9845462 w 12192000"/>
              <a:gd name="connsiteY54" fmla="*/ 1548192 h 3482342"/>
              <a:gd name="connsiteX55" fmla="*/ 9736156 w 12192000"/>
              <a:gd name="connsiteY55" fmla="*/ 1581928 h 3482342"/>
              <a:gd name="connsiteX56" fmla="*/ 9693355 w 12192000"/>
              <a:gd name="connsiteY56" fmla="*/ 1602632 h 3482342"/>
              <a:gd name="connsiteX57" fmla="*/ 9664242 w 12192000"/>
              <a:gd name="connsiteY57" fmla="*/ 1622075 h 3482342"/>
              <a:gd name="connsiteX58" fmla="*/ 9579195 w 12192000"/>
              <a:gd name="connsiteY58" fmla="*/ 1648017 h 3482342"/>
              <a:gd name="connsiteX59" fmla="*/ 9433652 w 12192000"/>
              <a:gd name="connsiteY59" fmla="*/ 1681174 h 3482342"/>
              <a:gd name="connsiteX60" fmla="*/ 9403775 w 12192000"/>
              <a:gd name="connsiteY60" fmla="*/ 1690403 h 3482342"/>
              <a:gd name="connsiteX61" fmla="*/ 9382503 w 12192000"/>
              <a:gd name="connsiteY61" fmla="*/ 1706957 h 3482342"/>
              <a:gd name="connsiteX62" fmla="*/ 9381410 w 12192000"/>
              <a:gd name="connsiteY62" fmla="*/ 1718312 h 3482342"/>
              <a:gd name="connsiteX63" fmla="*/ 9365685 w 12192000"/>
              <a:gd name="connsiteY63" fmla="*/ 1724772 h 3482342"/>
              <a:gd name="connsiteX64" fmla="*/ 9278020 w 12192000"/>
              <a:gd name="connsiteY64" fmla="*/ 1741161 h 3482342"/>
              <a:gd name="connsiteX65" fmla="*/ 9217145 w 12192000"/>
              <a:gd name="connsiteY65" fmla="*/ 1771195 h 3482342"/>
              <a:gd name="connsiteX66" fmla="*/ 8955875 w 12192000"/>
              <a:gd name="connsiteY66" fmla="*/ 1796806 h 3482342"/>
              <a:gd name="connsiteX67" fmla="*/ 8648415 w 12192000"/>
              <a:gd name="connsiteY67" fmla="*/ 1878623 h 3482342"/>
              <a:gd name="connsiteX68" fmla="*/ 8538519 w 12192000"/>
              <a:gd name="connsiteY68" fmla="*/ 1894114 h 3482342"/>
              <a:gd name="connsiteX69" fmla="*/ 8506541 w 12192000"/>
              <a:gd name="connsiteY69" fmla="*/ 1905955 h 3482342"/>
              <a:gd name="connsiteX70" fmla="*/ 8236214 w 12192000"/>
              <a:gd name="connsiteY70" fmla="*/ 1909725 h 3482342"/>
              <a:gd name="connsiteX71" fmla="*/ 8132104 w 12192000"/>
              <a:gd name="connsiteY71" fmla="*/ 1895727 h 3482342"/>
              <a:gd name="connsiteX72" fmla="*/ 7918078 w 12192000"/>
              <a:gd name="connsiteY72" fmla="*/ 1862668 h 3482342"/>
              <a:gd name="connsiteX73" fmla="*/ 7817899 w 12192000"/>
              <a:gd name="connsiteY73" fmla="*/ 1862176 h 3482342"/>
              <a:gd name="connsiteX74" fmla="*/ 7768994 w 12192000"/>
              <a:gd name="connsiteY74" fmla="*/ 1855721 h 3482342"/>
              <a:gd name="connsiteX75" fmla="*/ 7618027 w 12192000"/>
              <a:gd name="connsiteY75" fmla="*/ 1830959 h 3482342"/>
              <a:gd name="connsiteX76" fmla="*/ 7449425 w 12192000"/>
              <a:gd name="connsiteY76" fmla="*/ 1810910 h 3482342"/>
              <a:gd name="connsiteX77" fmla="*/ 7342915 w 12192000"/>
              <a:gd name="connsiteY77" fmla="*/ 1819827 h 3482342"/>
              <a:gd name="connsiteX78" fmla="*/ 7255191 w 12192000"/>
              <a:gd name="connsiteY78" fmla="*/ 1834354 h 3482342"/>
              <a:gd name="connsiteX79" fmla="*/ 7131205 w 12192000"/>
              <a:gd name="connsiteY79" fmla="*/ 1845557 h 3482342"/>
              <a:gd name="connsiteX80" fmla="*/ 6941837 w 12192000"/>
              <a:gd name="connsiteY80" fmla="*/ 1840640 h 3482342"/>
              <a:gd name="connsiteX81" fmla="*/ 6837145 w 12192000"/>
              <a:gd name="connsiteY81" fmla="*/ 1870724 h 3482342"/>
              <a:gd name="connsiteX82" fmla="*/ 6753991 w 12192000"/>
              <a:gd name="connsiteY82" fmla="*/ 1860969 h 3482342"/>
              <a:gd name="connsiteX83" fmla="*/ 6727754 w 12192000"/>
              <a:gd name="connsiteY83" fmla="*/ 1882372 h 3482342"/>
              <a:gd name="connsiteX84" fmla="*/ 6723371 w 12192000"/>
              <a:gd name="connsiteY84" fmla="*/ 1886494 h 3482342"/>
              <a:gd name="connsiteX85" fmla="*/ 6702779 w 12192000"/>
              <a:gd name="connsiteY85" fmla="*/ 1893601 h 3482342"/>
              <a:gd name="connsiteX86" fmla="*/ 6686657 w 12192000"/>
              <a:gd name="connsiteY86" fmla="*/ 1907344 h 3482342"/>
              <a:gd name="connsiteX87" fmla="*/ 6651330 w 12192000"/>
              <a:gd name="connsiteY87" fmla="*/ 1922921 h 3482342"/>
              <a:gd name="connsiteX88" fmla="*/ 6622958 w 12192000"/>
              <a:gd name="connsiteY88" fmla="*/ 1936255 h 3482342"/>
              <a:gd name="connsiteX89" fmla="*/ 6522602 w 12192000"/>
              <a:gd name="connsiteY89" fmla="*/ 1954133 h 3482342"/>
              <a:gd name="connsiteX90" fmla="*/ 6444344 w 12192000"/>
              <a:gd name="connsiteY90" fmla="*/ 1969663 h 3482342"/>
              <a:gd name="connsiteX91" fmla="*/ 6409626 w 12192000"/>
              <a:gd name="connsiteY91" fmla="*/ 1978846 h 3482342"/>
              <a:gd name="connsiteX92" fmla="*/ 6333446 w 12192000"/>
              <a:gd name="connsiteY92" fmla="*/ 1997163 h 3482342"/>
              <a:gd name="connsiteX93" fmla="*/ 6294933 w 12192000"/>
              <a:gd name="connsiteY93" fmla="*/ 2019412 h 3482342"/>
              <a:gd name="connsiteX94" fmla="*/ 6238719 w 12192000"/>
              <a:gd name="connsiteY94" fmla="*/ 2042547 h 3482342"/>
              <a:gd name="connsiteX95" fmla="*/ 6187205 w 12192000"/>
              <a:gd name="connsiteY95" fmla="*/ 2060048 h 3482342"/>
              <a:gd name="connsiteX96" fmla="*/ 6138780 w 12192000"/>
              <a:gd name="connsiteY96" fmla="*/ 2081918 h 3482342"/>
              <a:gd name="connsiteX97" fmla="*/ 6120125 w 12192000"/>
              <a:gd name="connsiteY97" fmla="*/ 2109475 h 3482342"/>
              <a:gd name="connsiteX98" fmla="*/ 6056576 w 12192000"/>
              <a:gd name="connsiteY98" fmla="*/ 2120066 h 3482342"/>
              <a:gd name="connsiteX99" fmla="*/ 5993794 w 12192000"/>
              <a:gd name="connsiteY99" fmla="*/ 2122569 h 3482342"/>
              <a:gd name="connsiteX100" fmla="*/ 5943601 w 12192000"/>
              <a:gd name="connsiteY100" fmla="*/ 2137719 h 3482342"/>
              <a:gd name="connsiteX101" fmla="*/ 5898141 w 12192000"/>
              <a:gd name="connsiteY101" fmla="*/ 2144806 h 3482342"/>
              <a:gd name="connsiteX102" fmla="*/ 5855337 w 12192000"/>
              <a:gd name="connsiteY102" fmla="*/ 2137719 h 3482342"/>
              <a:gd name="connsiteX103" fmla="*/ 5817682 w 12192000"/>
              <a:gd name="connsiteY103" fmla="*/ 2157358 h 3482342"/>
              <a:gd name="connsiteX104" fmla="*/ 5735300 w 12192000"/>
              <a:gd name="connsiteY104" fmla="*/ 2158902 h 3482342"/>
              <a:gd name="connsiteX105" fmla="*/ 5591469 w 12192000"/>
              <a:gd name="connsiteY105" fmla="*/ 2178389 h 3482342"/>
              <a:gd name="connsiteX106" fmla="*/ 5505818 w 12192000"/>
              <a:gd name="connsiteY106" fmla="*/ 2194207 h 3482342"/>
              <a:gd name="connsiteX107" fmla="*/ 5452860 w 12192000"/>
              <a:gd name="connsiteY107" fmla="*/ 2180085 h 3482342"/>
              <a:gd name="connsiteX108" fmla="*/ 5414282 w 12192000"/>
              <a:gd name="connsiteY108" fmla="*/ 2183070 h 3482342"/>
              <a:gd name="connsiteX109" fmla="*/ 5368369 w 12192000"/>
              <a:gd name="connsiteY109" fmla="*/ 2204272 h 3482342"/>
              <a:gd name="connsiteX110" fmla="*/ 5336354 w 12192000"/>
              <a:gd name="connsiteY110" fmla="*/ 2218920 h 3482342"/>
              <a:gd name="connsiteX111" fmla="*/ 5291263 w 12192000"/>
              <a:gd name="connsiteY111" fmla="*/ 2239182 h 3482342"/>
              <a:gd name="connsiteX112" fmla="*/ 5255152 w 12192000"/>
              <a:gd name="connsiteY112" fmla="*/ 2247164 h 3482342"/>
              <a:gd name="connsiteX113" fmla="*/ 5233796 w 12192000"/>
              <a:gd name="connsiteY113" fmla="*/ 2268260 h 3482342"/>
              <a:gd name="connsiteX114" fmla="*/ 5212786 w 12192000"/>
              <a:gd name="connsiteY114" fmla="*/ 2296592 h 3482342"/>
              <a:gd name="connsiteX115" fmla="*/ 5173523 w 12192000"/>
              <a:gd name="connsiteY115" fmla="*/ 2309057 h 3482342"/>
              <a:gd name="connsiteX116" fmla="*/ 5123830 w 12192000"/>
              <a:gd name="connsiteY116" fmla="*/ 2307070 h 3482342"/>
              <a:gd name="connsiteX117" fmla="*/ 5065426 w 12192000"/>
              <a:gd name="connsiteY117" fmla="*/ 2324076 h 3482342"/>
              <a:gd name="connsiteX118" fmla="*/ 4975908 w 12192000"/>
              <a:gd name="connsiteY118" fmla="*/ 2364128 h 3482342"/>
              <a:gd name="connsiteX119" fmla="*/ 4913723 w 12192000"/>
              <a:gd name="connsiteY119" fmla="*/ 2385265 h 3482342"/>
              <a:gd name="connsiteX120" fmla="*/ 4746485 w 12192000"/>
              <a:gd name="connsiteY120" fmla="*/ 2451769 h 3482342"/>
              <a:gd name="connsiteX121" fmla="*/ 4681588 w 12192000"/>
              <a:gd name="connsiteY121" fmla="*/ 2467494 h 3482342"/>
              <a:gd name="connsiteX122" fmla="*/ 1783655 w 12192000"/>
              <a:gd name="connsiteY122" fmla="*/ 3163860 h 3482342"/>
              <a:gd name="connsiteX123" fmla="*/ 1325955 w 12192000"/>
              <a:gd name="connsiteY123" fmla="*/ 3176692 h 3482342"/>
              <a:gd name="connsiteX124" fmla="*/ 1190384 w 12192000"/>
              <a:gd name="connsiteY124" fmla="*/ 3203504 h 3482342"/>
              <a:gd name="connsiteX125" fmla="*/ 1094537 w 12192000"/>
              <a:gd name="connsiteY125" fmla="*/ 3229469 h 3482342"/>
              <a:gd name="connsiteX126" fmla="*/ 779276 w 12192000"/>
              <a:gd name="connsiteY126" fmla="*/ 3327290 h 3482342"/>
              <a:gd name="connsiteX127" fmla="*/ 600378 w 12192000"/>
              <a:gd name="connsiteY127" fmla="*/ 3335250 h 3482342"/>
              <a:gd name="connsiteX128" fmla="*/ 493457 w 12192000"/>
              <a:gd name="connsiteY128" fmla="*/ 3365044 h 3482342"/>
              <a:gd name="connsiteX129" fmla="*/ 349402 w 12192000"/>
              <a:gd name="connsiteY129" fmla="*/ 3380897 h 3482342"/>
              <a:gd name="connsiteX130" fmla="*/ 192183 w 12192000"/>
              <a:gd name="connsiteY130" fmla="*/ 3460075 h 3482342"/>
              <a:gd name="connsiteX131" fmla="*/ 46713 w 12192000"/>
              <a:gd name="connsiteY131" fmla="*/ 3462986 h 3482342"/>
              <a:gd name="connsiteX132" fmla="*/ 2765 w 12192000"/>
              <a:gd name="connsiteY132" fmla="*/ 3480770 h 3482342"/>
              <a:gd name="connsiteX133" fmla="*/ 0 w 12192000"/>
              <a:gd name="connsiteY133" fmla="*/ 3482342 h 3482342"/>
              <a:gd name="connsiteX134" fmla="*/ 0 w 12192000"/>
              <a:gd name="connsiteY134"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501920 w 12192000"/>
              <a:gd name="connsiteY15" fmla="*/ 813109 h 3482342"/>
              <a:gd name="connsiteX16" fmla="*/ 11405286 w 12192000"/>
              <a:gd name="connsiteY16" fmla="*/ 849086 h 3482342"/>
              <a:gd name="connsiteX17" fmla="*/ 11338523 w 12192000"/>
              <a:gd name="connsiteY17" fmla="*/ 852810 h 3482342"/>
              <a:gd name="connsiteX18" fmla="*/ 11313493 w 12192000"/>
              <a:gd name="connsiteY18" fmla="*/ 880860 h 3482342"/>
              <a:gd name="connsiteX19" fmla="*/ 11228040 w 12192000"/>
              <a:gd name="connsiteY19" fmla="*/ 958953 h 3482342"/>
              <a:gd name="connsiteX20" fmla="*/ 11196987 w 12192000"/>
              <a:gd name="connsiteY20" fmla="*/ 1000897 h 3482342"/>
              <a:gd name="connsiteX21" fmla="*/ 11193568 w 12192000"/>
              <a:gd name="connsiteY21" fmla="*/ 1039464 h 3482342"/>
              <a:gd name="connsiteX22" fmla="*/ 11175804 w 12192000"/>
              <a:gd name="connsiteY22" fmla="*/ 1067977 h 3482342"/>
              <a:gd name="connsiteX23" fmla="*/ 11133438 w 12192000"/>
              <a:gd name="connsiteY23" fmla="*/ 1106812 h 3482342"/>
              <a:gd name="connsiteX24" fmla="*/ 11120819 w 12192000"/>
              <a:gd name="connsiteY24" fmla="*/ 1126133 h 3482342"/>
              <a:gd name="connsiteX25" fmla="*/ 11071654 w 12192000"/>
              <a:gd name="connsiteY25" fmla="*/ 1177422 h 3482342"/>
              <a:gd name="connsiteX26" fmla="*/ 11028687 w 12192000"/>
              <a:gd name="connsiteY26" fmla="*/ 1199018 h 3482342"/>
              <a:gd name="connsiteX27" fmla="*/ 10974565 w 12192000"/>
              <a:gd name="connsiteY27" fmla="*/ 1226849 h 3482342"/>
              <a:gd name="connsiteX28" fmla="*/ 10960443 w 12192000"/>
              <a:gd name="connsiteY28" fmla="*/ 1244502 h 3482342"/>
              <a:gd name="connsiteX29" fmla="*/ 10879242 w 12192000"/>
              <a:gd name="connsiteY29" fmla="*/ 1269215 h 3482342"/>
              <a:gd name="connsiteX30" fmla="*/ 10850998 w 12192000"/>
              <a:gd name="connsiteY30" fmla="*/ 1269215 h 3482342"/>
              <a:gd name="connsiteX31" fmla="*/ 10815658 w 12192000"/>
              <a:gd name="connsiteY31" fmla="*/ 1287849 h 3482342"/>
              <a:gd name="connsiteX32" fmla="*/ 10723900 w 12192000"/>
              <a:gd name="connsiteY32" fmla="*/ 1318642 h 3482342"/>
              <a:gd name="connsiteX33" fmla="*/ 10699186 w 12192000"/>
              <a:gd name="connsiteY33" fmla="*/ 1322173 h 3482342"/>
              <a:gd name="connsiteX34" fmla="*/ 10676375 w 12192000"/>
              <a:gd name="connsiteY34" fmla="*/ 1342640 h 3482342"/>
              <a:gd name="connsiteX35" fmla="*/ 10636304 w 12192000"/>
              <a:gd name="connsiteY35" fmla="*/ 1342641 h 3482342"/>
              <a:gd name="connsiteX36" fmla="*/ 10603863 w 12192000"/>
              <a:gd name="connsiteY36" fmla="*/ 1346886 h 3482342"/>
              <a:gd name="connsiteX37" fmla="*/ 10573203 w 12192000"/>
              <a:gd name="connsiteY37" fmla="*/ 1351996 h 3482342"/>
              <a:gd name="connsiteX38" fmla="*/ 10547375 w 12192000"/>
              <a:gd name="connsiteY38" fmla="*/ 1375130 h 3482342"/>
              <a:gd name="connsiteX39" fmla="*/ 10513263 w 12192000"/>
              <a:gd name="connsiteY39" fmla="*/ 1371939 h 3482342"/>
              <a:gd name="connsiteX40" fmla="*/ 10487356 w 12192000"/>
              <a:gd name="connsiteY40" fmla="*/ 1385722 h 3482342"/>
              <a:gd name="connsiteX41" fmla="*/ 10464012 w 12192000"/>
              <a:gd name="connsiteY41" fmla="*/ 1391778 h 3482342"/>
              <a:gd name="connsiteX42" fmla="*/ 10439694 w 12192000"/>
              <a:gd name="connsiteY42" fmla="*/ 1406905 h 3482342"/>
              <a:gd name="connsiteX43" fmla="*/ 10405409 w 12192000"/>
              <a:gd name="connsiteY43" fmla="*/ 1422789 h 3482342"/>
              <a:gd name="connsiteX44" fmla="*/ 10370530 w 12192000"/>
              <a:gd name="connsiteY44" fmla="*/ 1441596 h 3482342"/>
              <a:gd name="connsiteX45" fmla="*/ 10300239 w 12192000"/>
              <a:gd name="connsiteY45" fmla="*/ 1456332 h 3482342"/>
              <a:gd name="connsiteX46" fmla="*/ 10264922 w 12192000"/>
              <a:gd name="connsiteY46" fmla="*/ 1472107 h 3482342"/>
              <a:gd name="connsiteX47" fmla="*/ 10229629 w 12192000"/>
              <a:gd name="connsiteY47" fmla="*/ 1470454 h 3482342"/>
              <a:gd name="connsiteX48" fmla="*/ 10201385 w 12192000"/>
              <a:gd name="connsiteY48" fmla="*/ 1477515 h 3482342"/>
              <a:gd name="connsiteX49" fmla="*/ 10151958 w 12192000"/>
              <a:gd name="connsiteY49" fmla="*/ 1477515 h 3482342"/>
              <a:gd name="connsiteX50" fmla="*/ 10120184 w 12192000"/>
              <a:gd name="connsiteY50" fmla="*/ 1466924 h 3482342"/>
              <a:gd name="connsiteX51" fmla="*/ 10081348 w 12192000"/>
              <a:gd name="connsiteY51" fmla="*/ 1481046 h 3482342"/>
              <a:gd name="connsiteX52" fmla="*/ 10058690 w 12192000"/>
              <a:gd name="connsiteY52" fmla="*/ 1474888 h 3482342"/>
              <a:gd name="connsiteX53" fmla="*/ 10004424 w 12192000"/>
              <a:gd name="connsiteY53" fmla="*/ 1489801 h 3482342"/>
              <a:gd name="connsiteX54" fmla="*/ 9999951 w 12192000"/>
              <a:gd name="connsiteY54" fmla="*/ 1499127 h 3482342"/>
              <a:gd name="connsiteX55" fmla="*/ 9845462 w 12192000"/>
              <a:gd name="connsiteY55" fmla="*/ 1548192 h 3482342"/>
              <a:gd name="connsiteX56" fmla="*/ 9736156 w 12192000"/>
              <a:gd name="connsiteY56" fmla="*/ 1581928 h 3482342"/>
              <a:gd name="connsiteX57" fmla="*/ 9693355 w 12192000"/>
              <a:gd name="connsiteY57" fmla="*/ 1602632 h 3482342"/>
              <a:gd name="connsiteX58" fmla="*/ 9664242 w 12192000"/>
              <a:gd name="connsiteY58" fmla="*/ 1622075 h 3482342"/>
              <a:gd name="connsiteX59" fmla="*/ 9579195 w 12192000"/>
              <a:gd name="connsiteY59" fmla="*/ 1648017 h 3482342"/>
              <a:gd name="connsiteX60" fmla="*/ 9433652 w 12192000"/>
              <a:gd name="connsiteY60" fmla="*/ 1681174 h 3482342"/>
              <a:gd name="connsiteX61" fmla="*/ 9403775 w 12192000"/>
              <a:gd name="connsiteY61" fmla="*/ 1690403 h 3482342"/>
              <a:gd name="connsiteX62" fmla="*/ 9382503 w 12192000"/>
              <a:gd name="connsiteY62" fmla="*/ 1706957 h 3482342"/>
              <a:gd name="connsiteX63" fmla="*/ 9381410 w 12192000"/>
              <a:gd name="connsiteY63" fmla="*/ 1718312 h 3482342"/>
              <a:gd name="connsiteX64" fmla="*/ 9365685 w 12192000"/>
              <a:gd name="connsiteY64" fmla="*/ 1724772 h 3482342"/>
              <a:gd name="connsiteX65" fmla="*/ 9278020 w 12192000"/>
              <a:gd name="connsiteY65" fmla="*/ 1741161 h 3482342"/>
              <a:gd name="connsiteX66" fmla="*/ 9217145 w 12192000"/>
              <a:gd name="connsiteY66" fmla="*/ 1771195 h 3482342"/>
              <a:gd name="connsiteX67" fmla="*/ 8955875 w 12192000"/>
              <a:gd name="connsiteY67" fmla="*/ 1796806 h 3482342"/>
              <a:gd name="connsiteX68" fmla="*/ 8648415 w 12192000"/>
              <a:gd name="connsiteY68" fmla="*/ 1878623 h 3482342"/>
              <a:gd name="connsiteX69" fmla="*/ 8538519 w 12192000"/>
              <a:gd name="connsiteY69" fmla="*/ 1894114 h 3482342"/>
              <a:gd name="connsiteX70" fmla="*/ 8506541 w 12192000"/>
              <a:gd name="connsiteY70" fmla="*/ 1905955 h 3482342"/>
              <a:gd name="connsiteX71" fmla="*/ 8236214 w 12192000"/>
              <a:gd name="connsiteY71" fmla="*/ 1909725 h 3482342"/>
              <a:gd name="connsiteX72" fmla="*/ 8132104 w 12192000"/>
              <a:gd name="connsiteY72" fmla="*/ 1895727 h 3482342"/>
              <a:gd name="connsiteX73" fmla="*/ 7918078 w 12192000"/>
              <a:gd name="connsiteY73" fmla="*/ 1862668 h 3482342"/>
              <a:gd name="connsiteX74" fmla="*/ 7817899 w 12192000"/>
              <a:gd name="connsiteY74" fmla="*/ 1862176 h 3482342"/>
              <a:gd name="connsiteX75" fmla="*/ 7768994 w 12192000"/>
              <a:gd name="connsiteY75" fmla="*/ 1855721 h 3482342"/>
              <a:gd name="connsiteX76" fmla="*/ 7618027 w 12192000"/>
              <a:gd name="connsiteY76" fmla="*/ 1830959 h 3482342"/>
              <a:gd name="connsiteX77" fmla="*/ 7449425 w 12192000"/>
              <a:gd name="connsiteY77" fmla="*/ 1810910 h 3482342"/>
              <a:gd name="connsiteX78" fmla="*/ 7342915 w 12192000"/>
              <a:gd name="connsiteY78" fmla="*/ 1819827 h 3482342"/>
              <a:gd name="connsiteX79" fmla="*/ 7255191 w 12192000"/>
              <a:gd name="connsiteY79" fmla="*/ 1834354 h 3482342"/>
              <a:gd name="connsiteX80" fmla="*/ 7131205 w 12192000"/>
              <a:gd name="connsiteY80" fmla="*/ 1845557 h 3482342"/>
              <a:gd name="connsiteX81" fmla="*/ 6941837 w 12192000"/>
              <a:gd name="connsiteY81" fmla="*/ 1840640 h 3482342"/>
              <a:gd name="connsiteX82" fmla="*/ 6837145 w 12192000"/>
              <a:gd name="connsiteY82" fmla="*/ 1870724 h 3482342"/>
              <a:gd name="connsiteX83" fmla="*/ 6753991 w 12192000"/>
              <a:gd name="connsiteY83" fmla="*/ 1860969 h 3482342"/>
              <a:gd name="connsiteX84" fmla="*/ 6727754 w 12192000"/>
              <a:gd name="connsiteY84" fmla="*/ 1882372 h 3482342"/>
              <a:gd name="connsiteX85" fmla="*/ 6723371 w 12192000"/>
              <a:gd name="connsiteY85" fmla="*/ 1886494 h 3482342"/>
              <a:gd name="connsiteX86" fmla="*/ 6702779 w 12192000"/>
              <a:gd name="connsiteY86" fmla="*/ 1893601 h 3482342"/>
              <a:gd name="connsiteX87" fmla="*/ 6686657 w 12192000"/>
              <a:gd name="connsiteY87" fmla="*/ 1907344 h 3482342"/>
              <a:gd name="connsiteX88" fmla="*/ 6651330 w 12192000"/>
              <a:gd name="connsiteY88" fmla="*/ 1922921 h 3482342"/>
              <a:gd name="connsiteX89" fmla="*/ 6622958 w 12192000"/>
              <a:gd name="connsiteY89" fmla="*/ 1936255 h 3482342"/>
              <a:gd name="connsiteX90" fmla="*/ 6522602 w 12192000"/>
              <a:gd name="connsiteY90" fmla="*/ 1954133 h 3482342"/>
              <a:gd name="connsiteX91" fmla="*/ 6444344 w 12192000"/>
              <a:gd name="connsiteY91" fmla="*/ 1969663 h 3482342"/>
              <a:gd name="connsiteX92" fmla="*/ 6409626 w 12192000"/>
              <a:gd name="connsiteY92" fmla="*/ 1978846 h 3482342"/>
              <a:gd name="connsiteX93" fmla="*/ 6333446 w 12192000"/>
              <a:gd name="connsiteY93" fmla="*/ 1997163 h 3482342"/>
              <a:gd name="connsiteX94" fmla="*/ 6294933 w 12192000"/>
              <a:gd name="connsiteY94" fmla="*/ 2019412 h 3482342"/>
              <a:gd name="connsiteX95" fmla="*/ 6238719 w 12192000"/>
              <a:gd name="connsiteY95" fmla="*/ 2042547 h 3482342"/>
              <a:gd name="connsiteX96" fmla="*/ 6187205 w 12192000"/>
              <a:gd name="connsiteY96" fmla="*/ 2060048 h 3482342"/>
              <a:gd name="connsiteX97" fmla="*/ 6138780 w 12192000"/>
              <a:gd name="connsiteY97" fmla="*/ 2081918 h 3482342"/>
              <a:gd name="connsiteX98" fmla="*/ 6120125 w 12192000"/>
              <a:gd name="connsiteY98" fmla="*/ 2109475 h 3482342"/>
              <a:gd name="connsiteX99" fmla="*/ 6056576 w 12192000"/>
              <a:gd name="connsiteY99" fmla="*/ 2120066 h 3482342"/>
              <a:gd name="connsiteX100" fmla="*/ 5993794 w 12192000"/>
              <a:gd name="connsiteY100" fmla="*/ 2122569 h 3482342"/>
              <a:gd name="connsiteX101" fmla="*/ 5943601 w 12192000"/>
              <a:gd name="connsiteY101" fmla="*/ 2137719 h 3482342"/>
              <a:gd name="connsiteX102" fmla="*/ 5898141 w 12192000"/>
              <a:gd name="connsiteY102" fmla="*/ 2144806 h 3482342"/>
              <a:gd name="connsiteX103" fmla="*/ 5855337 w 12192000"/>
              <a:gd name="connsiteY103" fmla="*/ 2137719 h 3482342"/>
              <a:gd name="connsiteX104" fmla="*/ 5817682 w 12192000"/>
              <a:gd name="connsiteY104" fmla="*/ 2157358 h 3482342"/>
              <a:gd name="connsiteX105" fmla="*/ 5735300 w 12192000"/>
              <a:gd name="connsiteY105" fmla="*/ 2158902 h 3482342"/>
              <a:gd name="connsiteX106" fmla="*/ 5591469 w 12192000"/>
              <a:gd name="connsiteY106" fmla="*/ 2178389 h 3482342"/>
              <a:gd name="connsiteX107" fmla="*/ 5505818 w 12192000"/>
              <a:gd name="connsiteY107" fmla="*/ 2194207 h 3482342"/>
              <a:gd name="connsiteX108" fmla="*/ 5452860 w 12192000"/>
              <a:gd name="connsiteY108" fmla="*/ 2180085 h 3482342"/>
              <a:gd name="connsiteX109" fmla="*/ 5414282 w 12192000"/>
              <a:gd name="connsiteY109" fmla="*/ 2183070 h 3482342"/>
              <a:gd name="connsiteX110" fmla="*/ 5368369 w 12192000"/>
              <a:gd name="connsiteY110" fmla="*/ 2204272 h 3482342"/>
              <a:gd name="connsiteX111" fmla="*/ 5336354 w 12192000"/>
              <a:gd name="connsiteY111" fmla="*/ 2218920 h 3482342"/>
              <a:gd name="connsiteX112" fmla="*/ 5291263 w 12192000"/>
              <a:gd name="connsiteY112" fmla="*/ 2239182 h 3482342"/>
              <a:gd name="connsiteX113" fmla="*/ 5255152 w 12192000"/>
              <a:gd name="connsiteY113" fmla="*/ 2247164 h 3482342"/>
              <a:gd name="connsiteX114" fmla="*/ 5233796 w 12192000"/>
              <a:gd name="connsiteY114" fmla="*/ 2268260 h 3482342"/>
              <a:gd name="connsiteX115" fmla="*/ 5212786 w 12192000"/>
              <a:gd name="connsiteY115" fmla="*/ 2296592 h 3482342"/>
              <a:gd name="connsiteX116" fmla="*/ 5173523 w 12192000"/>
              <a:gd name="connsiteY116" fmla="*/ 2309057 h 3482342"/>
              <a:gd name="connsiteX117" fmla="*/ 5123830 w 12192000"/>
              <a:gd name="connsiteY117" fmla="*/ 2307070 h 3482342"/>
              <a:gd name="connsiteX118" fmla="*/ 5065426 w 12192000"/>
              <a:gd name="connsiteY118" fmla="*/ 2324076 h 3482342"/>
              <a:gd name="connsiteX119" fmla="*/ 4975908 w 12192000"/>
              <a:gd name="connsiteY119" fmla="*/ 2364128 h 3482342"/>
              <a:gd name="connsiteX120" fmla="*/ 4913723 w 12192000"/>
              <a:gd name="connsiteY120" fmla="*/ 2385265 h 3482342"/>
              <a:gd name="connsiteX121" fmla="*/ 4746485 w 12192000"/>
              <a:gd name="connsiteY121" fmla="*/ 2451769 h 3482342"/>
              <a:gd name="connsiteX122" fmla="*/ 4681588 w 12192000"/>
              <a:gd name="connsiteY122" fmla="*/ 2467494 h 3482342"/>
              <a:gd name="connsiteX123" fmla="*/ 1783655 w 12192000"/>
              <a:gd name="connsiteY123" fmla="*/ 3163860 h 3482342"/>
              <a:gd name="connsiteX124" fmla="*/ 1325955 w 12192000"/>
              <a:gd name="connsiteY124" fmla="*/ 3176692 h 3482342"/>
              <a:gd name="connsiteX125" fmla="*/ 1190384 w 12192000"/>
              <a:gd name="connsiteY125" fmla="*/ 3203504 h 3482342"/>
              <a:gd name="connsiteX126" fmla="*/ 1094537 w 12192000"/>
              <a:gd name="connsiteY126" fmla="*/ 3229469 h 3482342"/>
              <a:gd name="connsiteX127" fmla="*/ 779276 w 12192000"/>
              <a:gd name="connsiteY127" fmla="*/ 3327290 h 3482342"/>
              <a:gd name="connsiteX128" fmla="*/ 600378 w 12192000"/>
              <a:gd name="connsiteY128" fmla="*/ 3335250 h 3482342"/>
              <a:gd name="connsiteX129" fmla="*/ 493457 w 12192000"/>
              <a:gd name="connsiteY129" fmla="*/ 3365044 h 3482342"/>
              <a:gd name="connsiteX130" fmla="*/ 349402 w 12192000"/>
              <a:gd name="connsiteY130" fmla="*/ 3380897 h 3482342"/>
              <a:gd name="connsiteX131" fmla="*/ 192183 w 12192000"/>
              <a:gd name="connsiteY131" fmla="*/ 3460075 h 3482342"/>
              <a:gd name="connsiteX132" fmla="*/ 46713 w 12192000"/>
              <a:gd name="connsiteY132" fmla="*/ 3462986 h 3482342"/>
              <a:gd name="connsiteX133" fmla="*/ 2765 w 12192000"/>
              <a:gd name="connsiteY133" fmla="*/ 3480770 h 3482342"/>
              <a:gd name="connsiteX134" fmla="*/ 0 w 12192000"/>
              <a:gd name="connsiteY134" fmla="*/ 3482342 h 3482342"/>
              <a:gd name="connsiteX135" fmla="*/ 0 w 12192000"/>
              <a:gd name="connsiteY135"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6818 w 12192000"/>
              <a:gd name="connsiteY14" fmla="*/ 769062 h 3482342"/>
              <a:gd name="connsiteX15" fmla="*/ 11601229 w 12192000"/>
              <a:gd name="connsiteY15" fmla="*/ 785537 h 3482342"/>
              <a:gd name="connsiteX16" fmla="*/ 11501920 w 12192000"/>
              <a:gd name="connsiteY16" fmla="*/ 813109 h 3482342"/>
              <a:gd name="connsiteX17" fmla="*/ 11405286 w 12192000"/>
              <a:gd name="connsiteY17" fmla="*/ 849086 h 3482342"/>
              <a:gd name="connsiteX18" fmla="*/ 11338523 w 12192000"/>
              <a:gd name="connsiteY18" fmla="*/ 852810 h 3482342"/>
              <a:gd name="connsiteX19" fmla="*/ 11313493 w 12192000"/>
              <a:gd name="connsiteY19" fmla="*/ 880860 h 3482342"/>
              <a:gd name="connsiteX20" fmla="*/ 11228040 w 12192000"/>
              <a:gd name="connsiteY20" fmla="*/ 958953 h 3482342"/>
              <a:gd name="connsiteX21" fmla="*/ 11196987 w 12192000"/>
              <a:gd name="connsiteY21" fmla="*/ 1000897 h 3482342"/>
              <a:gd name="connsiteX22" fmla="*/ 11193568 w 12192000"/>
              <a:gd name="connsiteY22" fmla="*/ 1039464 h 3482342"/>
              <a:gd name="connsiteX23" fmla="*/ 11175804 w 12192000"/>
              <a:gd name="connsiteY23" fmla="*/ 1067977 h 3482342"/>
              <a:gd name="connsiteX24" fmla="*/ 11133438 w 12192000"/>
              <a:gd name="connsiteY24" fmla="*/ 1106812 h 3482342"/>
              <a:gd name="connsiteX25" fmla="*/ 11120819 w 12192000"/>
              <a:gd name="connsiteY25" fmla="*/ 1126133 h 3482342"/>
              <a:gd name="connsiteX26" fmla="*/ 11071654 w 12192000"/>
              <a:gd name="connsiteY26" fmla="*/ 1177422 h 3482342"/>
              <a:gd name="connsiteX27" fmla="*/ 11028687 w 12192000"/>
              <a:gd name="connsiteY27" fmla="*/ 1199018 h 3482342"/>
              <a:gd name="connsiteX28" fmla="*/ 10974565 w 12192000"/>
              <a:gd name="connsiteY28" fmla="*/ 1226849 h 3482342"/>
              <a:gd name="connsiteX29" fmla="*/ 10960443 w 12192000"/>
              <a:gd name="connsiteY29" fmla="*/ 1244502 h 3482342"/>
              <a:gd name="connsiteX30" fmla="*/ 10879242 w 12192000"/>
              <a:gd name="connsiteY30" fmla="*/ 1269215 h 3482342"/>
              <a:gd name="connsiteX31" fmla="*/ 10850998 w 12192000"/>
              <a:gd name="connsiteY31" fmla="*/ 1269215 h 3482342"/>
              <a:gd name="connsiteX32" fmla="*/ 10815658 w 12192000"/>
              <a:gd name="connsiteY32" fmla="*/ 1287849 h 3482342"/>
              <a:gd name="connsiteX33" fmla="*/ 10723900 w 12192000"/>
              <a:gd name="connsiteY33" fmla="*/ 1318642 h 3482342"/>
              <a:gd name="connsiteX34" fmla="*/ 10699186 w 12192000"/>
              <a:gd name="connsiteY34" fmla="*/ 1322173 h 3482342"/>
              <a:gd name="connsiteX35" fmla="*/ 10676375 w 12192000"/>
              <a:gd name="connsiteY35" fmla="*/ 1342640 h 3482342"/>
              <a:gd name="connsiteX36" fmla="*/ 10636304 w 12192000"/>
              <a:gd name="connsiteY36" fmla="*/ 1342641 h 3482342"/>
              <a:gd name="connsiteX37" fmla="*/ 10603863 w 12192000"/>
              <a:gd name="connsiteY37" fmla="*/ 1346886 h 3482342"/>
              <a:gd name="connsiteX38" fmla="*/ 10573203 w 12192000"/>
              <a:gd name="connsiteY38" fmla="*/ 1351996 h 3482342"/>
              <a:gd name="connsiteX39" fmla="*/ 10547375 w 12192000"/>
              <a:gd name="connsiteY39" fmla="*/ 1375130 h 3482342"/>
              <a:gd name="connsiteX40" fmla="*/ 10513263 w 12192000"/>
              <a:gd name="connsiteY40" fmla="*/ 1371939 h 3482342"/>
              <a:gd name="connsiteX41" fmla="*/ 10487356 w 12192000"/>
              <a:gd name="connsiteY41" fmla="*/ 1385722 h 3482342"/>
              <a:gd name="connsiteX42" fmla="*/ 10464012 w 12192000"/>
              <a:gd name="connsiteY42" fmla="*/ 1391778 h 3482342"/>
              <a:gd name="connsiteX43" fmla="*/ 10439694 w 12192000"/>
              <a:gd name="connsiteY43" fmla="*/ 1406905 h 3482342"/>
              <a:gd name="connsiteX44" fmla="*/ 10405409 w 12192000"/>
              <a:gd name="connsiteY44" fmla="*/ 1422789 h 3482342"/>
              <a:gd name="connsiteX45" fmla="*/ 10370530 w 12192000"/>
              <a:gd name="connsiteY45" fmla="*/ 1441596 h 3482342"/>
              <a:gd name="connsiteX46" fmla="*/ 10300239 w 12192000"/>
              <a:gd name="connsiteY46" fmla="*/ 1456332 h 3482342"/>
              <a:gd name="connsiteX47" fmla="*/ 10264922 w 12192000"/>
              <a:gd name="connsiteY47" fmla="*/ 1472107 h 3482342"/>
              <a:gd name="connsiteX48" fmla="*/ 10229629 w 12192000"/>
              <a:gd name="connsiteY48" fmla="*/ 1470454 h 3482342"/>
              <a:gd name="connsiteX49" fmla="*/ 10201385 w 12192000"/>
              <a:gd name="connsiteY49" fmla="*/ 1477515 h 3482342"/>
              <a:gd name="connsiteX50" fmla="*/ 10151958 w 12192000"/>
              <a:gd name="connsiteY50" fmla="*/ 1477515 h 3482342"/>
              <a:gd name="connsiteX51" fmla="*/ 10120184 w 12192000"/>
              <a:gd name="connsiteY51" fmla="*/ 1466924 h 3482342"/>
              <a:gd name="connsiteX52" fmla="*/ 10081348 w 12192000"/>
              <a:gd name="connsiteY52" fmla="*/ 1481046 h 3482342"/>
              <a:gd name="connsiteX53" fmla="*/ 10058690 w 12192000"/>
              <a:gd name="connsiteY53" fmla="*/ 1474888 h 3482342"/>
              <a:gd name="connsiteX54" fmla="*/ 10004424 w 12192000"/>
              <a:gd name="connsiteY54" fmla="*/ 1489801 h 3482342"/>
              <a:gd name="connsiteX55" fmla="*/ 9999951 w 12192000"/>
              <a:gd name="connsiteY55" fmla="*/ 1499127 h 3482342"/>
              <a:gd name="connsiteX56" fmla="*/ 9845462 w 12192000"/>
              <a:gd name="connsiteY56" fmla="*/ 1548192 h 3482342"/>
              <a:gd name="connsiteX57" fmla="*/ 9736156 w 12192000"/>
              <a:gd name="connsiteY57" fmla="*/ 1581928 h 3482342"/>
              <a:gd name="connsiteX58" fmla="*/ 9693355 w 12192000"/>
              <a:gd name="connsiteY58" fmla="*/ 1602632 h 3482342"/>
              <a:gd name="connsiteX59" fmla="*/ 9664242 w 12192000"/>
              <a:gd name="connsiteY59" fmla="*/ 1622075 h 3482342"/>
              <a:gd name="connsiteX60" fmla="*/ 9579195 w 12192000"/>
              <a:gd name="connsiteY60" fmla="*/ 1648017 h 3482342"/>
              <a:gd name="connsiteX61" fmla="*/ 9433652 w 12192000"/>
              <a:gd name="connsiteY61" fmla="*/ 1681174 h 3482342"/>
              <a:gd name="connsiteX62" fmla="*/ 9403775 w 12192000"/>
              <a:gd name="connsiteY62" fmla="*/ 1690403 h 3482342"/>
              <a:gd name="connsiteX63" fmla="*/ 9382503 w 12192000"/>
              <a:gd name="connsiteY63" fmla="*/ 1706957 h 3482342"/>
              <a:gd name="connsiteX64" fmla="*/ 9381410 w 12192000"/>
              <a:gd name="connsiteY64" fmla="*/ 1718312 h 3482342"/>
              <a:gd name="connsiteX65" fmla="*/ 9365685 w 12192000"/>
              <a:gd name="connsiteY65" fmla="*/ 1724772 h 3482342"/>
              <a:gd name="connsiteX66" fmla="*/ 9278020 w 12192000"/>
              <a:gd name="connsiteY66" fmla="*/ 1741161 h 3482342"/>
              <a:gd name="connsiteX67" fmla="*/ 9217145 w 12192000"/>
              <a:gd name="connsiteY67" fmla="*/ 1771195 h 3482342"/>
              <a:gd name="connsiteX68" fmla="*/ 8955875 w 12192000"/>
              <a:gd name="connsiteY68" fmla="*/ 1796806 h 3482342"/>
              <a:gd name="connsiteX69" fmla="*/ 8648415 w 12192000"/>
              <a:gd name="connsiteY69" fmla="*/ 1878623 h 3482342"/>
              <a:gd name="connsiteX70" fmla="*/ 8538519 w 12192000"/>
              <a:gd name="connsiteY70" fmla="*/ 1894114 h 3482342"/>
              <a:gd name="connsiteX71" fmla="*/ 8506541 w 12192000"/>
              <a:gd name="connsiteY71" fmla="*/ 1905955 h 3482342"/>
              <a:gd name="connsiteX72" fmla="*/ 8236214 w 12192000"/>
              <a:gd name="connsiteY72" fmla="*/ 1909725 h 3482342"/>
              <a:gd name="connsiteX73" fmla="*/ 8132104 w 12192000"/>
              <a:gd name="connsiteY73" fmla="*/ 1895727 h 3482342"/>
              <a:gd name="connsiteX74" fmla="*/ 7918078 w 12192000"/>
              <a:gd name="connsiteY74" fmla="*/ 1862668 h 3482342"/>
              <a:gd name="connsiteX75" fmla="*/ 7817899 w 12192000"/>
              <a:gd name="connsiteY75" fmla="*/ 1862176 h 3482342"/>
              <a:gd name="connsiteX76" fmla="*/ 7768994 w 12192000"/>
              <a:gd name="connsiteY76" fmla="*/ 1855721 h 3482342"/>
              <a:gd name="connsiteX77" fmla="*/ 7618027 w 12192000"/>
              <a:gd name="connsiteY77" fmla="*/ 1830959 h 3482342"/>
              <a:gd name="connsiteX78" fmla="*/ 7449425 w 12192000"/>
              <a:gd name="connsiteY78" fmla="*/ 1810910 h 3482342"/>
              <a:gd name="connsiteX79" fmla="*/ 7342915 w 12192000"/>
              <a:gd name="connsiteY79" fmla="*/ 1819827 h 3482342"/>
              <a:gd name="connsiteX80" fmla="*/ 7255191 w 12192000"/>
              <a:gd name="connsiteY80" fmla="*/ 1834354 h 3482342"/>
              <a:gd name="connsiteX81" fmla="*/ 7131205 w 12192000"/>
              <a:gd name="connsiteY81" fmla="*/ 1845557 h 3482342"/>
              <a:gd name="connsiteX82" fmla="*/ 6941837 w 12192000"/>
              <a:gd name="connsiteY82" fmla="*/ 1840640 h 3482342"/>
              <a:gd name="connsiteX83" fmla="*/ 6837145 w 12192000"/>
              <a:gd name="connsiteY83" fmla="*/ 1870724 h 3482342"/>
              <a:gd name="connsiteX84" fmla="*/ 6753991 w 12192000"/>
              <a:gd name="connsiteY84" fmla="*/ 1860969 h 3482342"/>
              <a:gd name="connsiteX85" fmla="*/ 6727754 w 12192000"/>
              <a:gd name="connsiteY85" fmla="*/ 1882372 h 3482342"/>
              <a:gd name="connsiteX86" fmla="*/ 6723371 w 12192000"/>
              <a:gd name="connsiteY86" fmla="*/ 1886494 h 3482342"/>
              <a:gd name="connsiteX87" fmla="*/ 6702779 w 12192000"/>
              <a:gd name="connsiteY87" fmla="*/ 1893601 h 3482342"/>
              <a:gd name="connsiteX88" fmla="*/ 6686657 w 12192000"/>
              <a:gd name="connsiteY88" fmla="*/ 1907344 h 3482342"/>
              <a:gd name="connsiteX89" fmla="*/ 6651330 w 12192000"/>
              <a:gd name="connsiteY89" fmla="*/ 1922921 h 3482342"/>
              <a:gd name="connsiteX90" fmla="*/ 6622958 w 12192000"/>
              <a:gd name="connsiteY90" fmla="*/ 1936255 h 3482342"/>
              <a:gd name="connsiteX91" fmla="*/ 6522602 w 12192000"/>
              <a:gd name="connsiteY91" fmla="*/ 1954133 h 3482342"/>
              <a:gd name="connsiteX92" fmla="*/ 6444344 w 12192000"/>
              <a:gd name="connsiteY92" fmla="*/ 1969663 h 3482342"/>
              <a:gd name="connsiteX93" fmla="*/ 6409626 w 12192000"/>
              <a:gd name="connsiteY93" fmla="*/ 1978846 h 3482342"/>
              <a:gd name="connsiteX94" fmla="*/ 6333446 w 12192000"/>
              <a:gd name="connsiteY94" fmla="*/ 1997163 h 3482342"/>
              <a:gd name="connsiteX95" fmla="*/ 6294933 w 12192000"/>
              <a:gd name="connsiteY95" fmla="*/ 2019412 h 3482342"/>
              <a:gd name="connsiteX96" fmla="*/ 6238719 w 12192000"/>
              <a:gd name="connsiteY96" fmla="*/ 2042547 h 3482342"/>
              <a:gd name="connsiteX97" fmla="*/ 6187205 w 12192000"/>
              <a:gd name="connsiteY97" fmla="*/ 2060048 h 3482342"/>
              <a:gd name="connsiteX98" fmla="*/ 6138780 w 12192000"/>
              <a:gd name="connsiteY98" fmla="*/ 2081918 h 3482342"/>
              <a:gd name="connsiteX99" fmla="*/ 6120125 w 12192000"/>
              <a:gd name="connsiteY99" fmla="*/ 2109475 h 3482342"/>
              <a:gd name="connsiteX100" fmla="*/ 6056576 w 12192000"/>
              <a:gd name="connsiteY100" fmla="*/ 2120066 h 3482342"/>
              <a:gd name="connsiteX101" fmla="*/ 5993794 w 12192000"/>
              <a:gd name="connsiteY101" fmla="*/ 2122569 h 3482342"/>
              <a:gd name="connsiteX102" fmla="*/ 5943601 w 12192000"/>
              <a:gd name="connsiteY102" fmla="*/ 2137719 h 3482342"/>
              <a:gd name="connsiteX103" fmla="*/ 5898141 w 12192000"/>
              <a:gd name="connsiteY103" fmla="*/ 2144806 h 3482342"/>
              <a:gd name="connsiteX104" fmla="*/ 5855337 w 12192000"/>
              <a:gd name="connsiteY104" fmla="*/ 2137719 h 3482342"/>
              <a:gd name="connsiteX105" fmla="*/ 5817682 w 12192000"/>
              <a:gd name="connsiteY105" fmla="*/ 2157358 h 3482342"/>
              <a:gd name="connsiteX106" fmla="*/ 5735300 w 12192000"/>
              <a:gd name="connsiteY106" fmla="*/ 2158902 h 3482342"/>
              <a:gd name="connsiteX107" fmla="*/ 5591469 w 12192000"/>
              <a:gd name="connsiteY107" fmla="*/ 2178389 h 3482342"/>
              <a:gd name="connsiteX108" fmla="*/ 5505818 w 12192000"/>
              <a:gd name="connsiteY108" fmla="*/ 2194207 h 3482342"/>
              <a:gd name="connsiteX109" fmla="*/ 5452860 w 12192000"/>
              <a:gd name="connsiteY109" fmla="*/ 2180085 h 3482342"/>
              <a:gd name="connsiteX110" fmla="*/ 5414282 w 12192000"/>
              <a:gd name="connsiteY110" fmla="*/ 2183070 h 3482342"/>
              <a:gd name="connsiteX111" fmla="*/ 5368369 w 12192000"/>
              <a:gd name="connsiteY111" fmla="*/ 2204272 h 3482342"/>
              <a:gd name="connsiteX112" fmla="*/ 5336354 w 12192000"/>
              <a:gd name="connsiteY112" fmla="*/ 2218920 h 3482342"/>
              <a:gd name="connsiteX113" fmla="*/ 5291263 w 12192000"/>
              <a:gd name="connsiteY113" fmla="*/ 2239182 h 3482342"/>
              <a:gd name="connsiteX114" fmla="*/ 5255152 w 12192000"/>
              <a:gd name="connsiteY114" fmla="*/ 2247164 h 3482342"/>
              <a:gd name="connsiteX115" fmla="*/ 5233796 w 12192000"/>
              <a:gd name="connsiteY115" fmla="*/ 2268260 h 3482342"/>
              <a:gd name="connsiteX116" fmla="*/ 5212786 w 12192000"/>
              <a:gd name="connsiteY116" fmla="*/ 2296592 h 3482342"/>
              <a:gd name="connsiteX117" fmla="*/ 5173523 w 12192000"/>
              <a:gd name="connsiteY117" fmla="*/ 2309057 h 3482342"/>
              <a:gd name="connsiteX118" fmla="*/ 5123830 w 12192000"/>
              <a:gd name="connsiteY118" fmla="*/ 2307070 h 3482342"/>
              <a:gd name="connsiteX119" fmla="*/ 5065426 w 12192000"/>
              <a:gd name="connsiteY119" fmla="*/ 2324076 h 3482342"/>
              <a:gd name="connsiteX120" fmla="*/ 4975908 w 12192000"/>
              <a:gd name="connsiteY120" fmla="*/ 2364128 h 3482342"/>
              <a:gd name="connsiteX121" fmla="*/ 4913723 w 12192000"/>
              <a:gd name="connsiteY121" fmla="*/ 2385265 h 3482342"/>
              <a:gd name="connsiteX122" fmla="*/ 4746485 w 12192000"/>
              <a:gd name="connsiteY122" fmla="*/ 2451769 h 3482342"/>
              <a:gd name="connsiteX123" fmla="*/ 4681588 w 12192000"/>
              <a:gd name="connsiteY123" fmla="*/ 2467494 h 3482342"/>
              <a:gd name="connsiteX124" fmla="*/ 1783655 w 12192000"/>
              <a:gd name="connsiteY124" fmla="*/ 3163860 h 3482342"/>
              <a:gd name="connsiteX125" fmla="*/ 1325955 w 12192000"/>
              <a:gd name="connsiteY125" fmla="*/ 3176692 h 3482342"/>
              <a:gd name="connsiteX126" fmla="*/ 1190384 w 12192000"/>
              <a:gd name="connsiteY126" fmla="*/ 3203504 h 3482342"/>
              <a:gd name="connsiteX127" fmla="*/ 1094537 w 12192000"/>
              <a:gd name="connsiteY127" fmla="*/ 3229469 h 3482342"/>
              <a:gd name="connsiteX128" fmla="*/ 779276 w 12192000"/>
              <a:gd name="connsiteY128" fmla="*/ 3327290 h 3482342"/>
              <a:gd name="connsiteX129" fmla="*/ 600378 w 12192000"/>
              <a:gd name="connsiteY129" fmla="*/ 3335250 h 3482342"/>
              <a:gd name="connsiteX130" fmla="*/ 493457 w 12192000"/>
              <a:gd name="connsiteY130" fmla="*/ 3365044 h 3482342"/>
              <a:gd name="connsiteX131" fmla="*/ 349402 w 12192000"/>
              <a:gd name="connsiteY131" fmla="*/ 3380897 h 3482342"/>
              <a:gd name="connsiteX132" fmla="*/ 192183 w 12192000"/>
              <a:gd name="connsiteY132" fmla="*/ 3460075 h 3482342"/>
              <a:gd name="connsiteX133" fmla="*/ 46713 w 12192000"/>
              <a:gd name="connsiteY133" fmla="*/ 3462986 h 3482342"/>
              <a:gd name="connsiteX134" fmla="*/ 2765 w 12192000"/>
              <a:gd name="connsiteY134" fmla="*/ 3480770 h 3482342"/>
              <a:gd name="connsiteX135" fmla="*/ 0 w 12192000"/>
              <a:gd name="connsiteY135" fmla="*/ 3482342 h 3482342"/>
              <a:gd name="connsiteX136" fmla="*/ 0 w 12192000"/>
              <a:gd name="connsiteY136"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23051 w 12192000"/>
              <a:gd name="connsiteY5" fmla="*/ 656045 h 3482342"/>
              <a:gd name="connsiteX6" fmla="*/ 11832939 w 12192000"/>
              <a:gd name="connsiteY6" fmla="*/ 674181 h 3482342"/>
              <a:gd name="connsiteX7" fmla="*/ 11767770 w 12192000"/>
              <a:gd name="connsiteY7" fmla="*/ 683807 h 3482342"/>
              <a:gd name="connsiteX8" fmla="*/ 11728279 w 12192000"/>
              <a:gd name="connsiteY8" fmla="*/ 700816 h 3482342"/>
              <a:gd name="connsiteX9" fmla="*/ 11722533 w 12192000"/>
              <a:gd name="connsiteY9" fmla="*/ 703421 h 3482342"/>
              <a:gd name="connsiteX10" fmla="*/ 11720002 w 12192000"/>
              <a:gd name="connsiteY10" fmla="*/ 710566 h 3482342"/>
              <a:gd name="connsiteX11" fmla="*/ 11707351 w 12192000"/>
              <a:gd name="connsiteY11" fmla="*/ 710310 h 3482342"/>
              <a:gd name="connsiteX12" fmla="*/ 11700369 w 12192000"/>
              <a:gd name="connsiteY12" fmla="*/ 713480 h 3482342"/>
              <a:gd name="connsiteX13" fmla="*/ 11691126 w 12192000"/>
              <a:gd name="connsiteY13" fmla="*/ 726131 h 3482342"/>
              <a:gd name="connsiteX14" fmla="*/ 11657717 w 12192000"/>
              <a:gd name="connsiteY14" fmla="*/ 746701 h 3482342"/>
              <a:gd name="connsiteX15" fmla="*/ 11656818 w 12192000"/>
              <a:gd name="connsiteY15" fmla="*/ 769062 h 3482342"/>
              <a:gd name="connsiteX16" fmla="*/ 11601229 w 12192000"/>
              <a:gd name="connsiteY16" fmla="*/ 785537 h 3482342"/>
              <a:gd name="connsiteX17" fmla="*/ 11501920 w 12192000"/>
              <a:gd name="connsiteY17" fmla="*/ 813109 h 3482342"/>
              <a:gd name="connsiteX18" fmla="*/ 11405286 w 12192000"/>
              <a:gd name="connsiteY18" fmla="*/ 849086 h 3482342"/>
              <a:gd name="connsiteX19" fmla="*/ 11338523 w 12192000"/>
              <a:gd name="connsiteY19" fmla="*/ 852810 h 3482342"/>
              <a:gd name="connsiteX20" fmla="*/ 11313493 w 12192000"/>
              <a:gd name="connsiteY20" fmla="*/ 880860 h 3482342"/>
              <a:gd name="connsiteX21" fmla="*/ 11228040 w 12192000"/>
              <a:gd name="connsiteY21" fmla="*/ 958953 h 3482342"/>
              <a:gd name="connsiteX22" fmla="*/ 11196987 w 12192000"/>
              <a:gd name="connsiteY22" fmla="*/ 1000897 h 3482342"/>
              <a:gd name="connsiteX23" fmla="*/ 11193568 w 12192000"/>
              <a:gd name="connsiteY23" fmla="*/ 1039464 h 3482342"/>
              <a:gd name="connsiteX24" fmla="*/ 11175804 w 12192000"/>
              <a:gd name="connsiteY24" fmla="*/ 1067977 h 3482342"/>
              <a:gd name="connsiteX25" fmla="*/ 11133438 w 12192000"/>
              <a:gd name="connsiteY25" fmla="*/ 1106812 h 3482342"/>
              <a:gd name="connsiteX26" fmla="*/ 11120819 w 12192000"/>
              <a:gd name="connsiteY26" fmla="*/ 1126133 h 3482342"/>
              <a:gd name="connsiteX27" fmla="*/ 11071654 w 12192000"/>
              <a:gd name="connsiteY27" fmla="*/ 1177422 h 3482342"/>
              <a:gd name="connsiteX28" fmla="*/ 11028687 w 12192000"/>
              <a:gd name="connsiteY28" fmla="*/ 1199018 h 3482342"/>
              <a:gd name="connsiteX29" fmla="*/ 10974565 w 12192000"/>
              <a:gd name="connsiteY29" fmla="*/ 1226849 h 3482342"/>
              <a:gd name="connsiteX30" fmla="*/ 10960443 w 12192000"/>
              <a:gd name="connsiteY30" fmla="*/ 1244502 h 3482342"/>
              <a:gd name="connsiteX31" fmla="*/ 10879242 w 12192000"/>
              <a:gd name="connsiteY31" fmla="*/ 1269215 h 3482342"/>
              <a:gd name="connsiteX32" fmla="*/ 10850998 w 12192000"/>
              <a:gd name="connsiteY32" fmla="*/ 1269215 h 3482342"/>
              <a:gd name="connsiteX33" fmla="*/ 10815658 w 12192000"/>
              <a:gd name="connsiteY33" fmla="*/ 1287849 h 3482342"/>
              <a:gd name="connsiteX34" fmla="*/ 10723900 w 12192000"/>
              <a:gd name="connsiteY34" fmla="*/ 1318642 h 3482342"/>
              <a:gd name="connsiteX35" fmla="*/ 10699186 w 12192000"/>
              <a:gd name="connsiteY35" fmla="*/ 1322173 h 3482342"/>
              <a:gd name="connsiteX36" fmla="*/ 10676375 w 12192000"/>
              <a:gd name="connsiteY36" fmla="*/ 1342640 h 3482342"/>
              <a:gd name="connsiteX37" fmla="*/ 10636304 w 12192000"/>
              <a:gd name="connsiteY37" fmla="*/ 1342641 h 3482342"/>
              <a:gd name="connsiteX38" fmla="*/ 10603863 w 12192000"/>
              <a:gd name="connsiteY38" fmla="*/ 1346886 h 3482342"/>
              <a:gd name="connsiteX39" fmla="*/ 10573203 w 12192000"/>
              <a:gd name="connsiteY39" fmla="*/ 1351996 h 3482342"/>
              <a:gd name="connsiteX40" fmla="*/ 10547375 w 12192000"/>
              <a:gd name="connsiteY40" fmla="*/ 1375130 h 3482342"/>
              <a:gd name="connsiteX41" fmla="*/ 10513263 w 12192000"/>
              <a:gd name="connsiteY41" fmla="*/ 1371939 h 3482342"/>
              <a:gd name="connsiteX42" fmla="*/ 10487356 w 12192000"/>
              <a:gd name="connsiteY42" fmla="*/ 1385722 h 3482342"/>
              <a:gd name="connsiteX43" fmla="*/ 10464012 w 12192000"/>
              <a:gd name="connsiteY43" fmla="*/ 1391778 h 3482342"/>
              <a:gd name="connsiteX44" fmla="*/ 10439694 w 12192000"/>
              <a:gd name="connsiteY44" fmla="*/ 1406905 h 3482342"/>
              <a:gd name="connsiteX45" fmla="*/ 10405409 w 12192000"/>
              <a:gd name="connsiteY45" fmla="*/ 1422789 h 3482342"/>
              <a:gd name="connsiteX46" fmla="*/ 10370530 w 12192000"/>
              <a:gd name="connsiteY46" fmla="*/ 1441596 h 3482342"/>
              <a:gd name="connsiteX47" fmla="*/ 10300239 w 12192000"/>
              <a:gd name="connsiteY47" fmla="*/ 1456332 h 3482342"/>
              <a:gd name="connsiteX48" fmla="*/ 10264922 w 12192000"/>
              <a:gd name="connsiteY48" fmla="*/ 1472107 h 3482342"/>
              <a:gd name="connsiteX49" fmla="*/ 10229629 w 12192000"/>
              <a:gd name="connsiteY49" fmla="*/ 1470454 h 3482342"/>
              <a:gd name="connsiteX50" fmla="*/ 10201385 w 12192000"/>
              <a:gd name="connsiteY50" fmla="*/ 1477515 h 3482342"/>
              <a:gd name="connsiteX51" fmla="*/ 10151958 w 12192000"/>
              <a:gd name="connsiteY51" fmla="*/ 1477515 h 3482342"/>
              <a:gd name="connsiteX52" fmla="*/ 10120184 w 12192000"/>
              <a:gd name="connsiteY52" fmla="*/ 1466924 h 3482342"/>
              <a:gd name="connsiteX53" fmla="*/ 10081348 w 12192000"/>
              <a:gd name="connsiteY53" fmla="*/ 1481046 h 3482342"/>
              <a:gd name="connsiteX54" fmla="*/ 10058690 w 12192000"/>
              <a:gd name="connsiteY54" fmla="*/ 1474888 h 3482342"/>
              <a:gd name="connsiteX55" fmla="*/ 10004424 w 12192000"/>
              <a:gd name="connsiteY55" fmla="*/ 1489801 h 3482342"/>
              <a:gd name="connsiteX56" fmla="*/ 9999951 w 12192000"/>
              <a:gd name="connsiteY56" fmla="*/ 1499127 h 3482342"/>
              <a:gd name="connsiteX57" fmla="*/ 9845462 w 12192000"/>
              <a:gd name="connsiteY57" fmla="*/ 1548192 h 3482342"/>
              <a:gd name="connsiteX58" fmla="*/ 9736156 w 12192000"/>
              <a:gd name="connsiteY58" fmla="*/ 1581928 h 3482342"/>
              <a:gd name="connsiteX59" fmla="*/ 9693355 w 12192000"/>
              <a:gd name="connsiteY59" fmla="*/ 1602632 h 3482342"/>
              <a:gd name="connsiteX60" fmla="*/ 9664242 w 12192000"/>
              <a:gd name="connsiteY60" fmla="*/ 1622075 h 3482342"/>
              <a:gd name="connsiteX61" fmla="*/ 9579195 w 12192000"/>
              <a:gd name="connsiteY61" fmla="*/ 1648017 h 3482342"/>
              <a:gd name="connsiteX62" fmla="*/ 9433652 w 12192000"/>
              <a:gd name="connsiteY62" fmla="*/ 1681174 h 3482342"/>
              <a:gd name="connsiteX63" fmla="*/ 9403775 w 12192000"/>
              <a:gd name="connsiteY63" fmla="*/ 1690403 h 3482342"/>
              <a:gd name="connsiteX64" fmla="*/ 9382503 w 12192000"/>
              <a:gd name="connsiteY64" fmla="*/ 1706957 h 3482342"/>
              <a:gd name="connsiteX65" fmla="*/ 9381410 w 12192000"/>
              <a:gd name="connsiteY65" fmla="*/ 1718312 h 3482342"/>
              <a:gd name="connsiteX66" fmla="*/ 9365685 w 12192000"/>
              <a:gd name="connsiteY66" fmla="*/ 1724772 h 3482342"/>
              <a:gd name="connsiteX67" fmla="*/ 9278020 w 12192000"/>
              <a:gd name="connsiteY67" fmla="*/ 1741161 h 3482342"/>
              <a:gd name="connsiteX68" fmla="*/ 9217145 w 12192000"/>
              <a:gd name="connsiteY68" fmla="*/ 1771195 h 3482342"/>
              <a:gd name="connsiteX69" fmla="*/ 8955875 w 12192000"/>
              <a:gd name="connsiteY69" fmla="*/ 1796806 h 3482342"/>
              <a:gd name="connsiteX70" fmla="*/ 8648415 w 12192000"/>
              <a:gd name="connsiteY70" fmla="*/ 1878623 h 3482342"/>
              <a:gd name="connsiteX71" fmla="*/ 8538519 w 12192000"/>
              <a:gd name="connsiteY71" fmla="*/ 1894114 h 3482342"/>
              <a:gd name="connsiteX72" fmla="*/ 8506541 w 12192000"/>
              <a:gd name="connsiteY72" fmla="*/ 1905955 h 3482342"/>
              <a:gd name="connsiteX73" fmla="*/ 8236214 w 12192000"/>
              <a:gd name="connsiteY73" fmla="*/ 1909725 h 3482342"/>
              <a:gd name="connsiteX74" fmla="*/ 8132104 w 12192000"/>
              <a:gd name="connsiteY74" fmla="*/ 1895727 h 3482342"/>
              <a:gd name="connsiteX75" fmla="*/ 7918078 w 12192000"/>
              <a:gd name="connsiteY75" fmla="*/ 1862668 h 3482342"/>
              <a:gd name="connsiteX76" fmla="*/ 7817899 w 12192000"/>
              <a:gd name="connsiteY76" fmla="*/ 1862176 h 3482342"/>
              <a:gd name="connsiteX77" fmla="*/ 7768994 w 12192000"/>
              <a:gd name="connsiteY77" fmla="*/ 1855721 h 3482342"/>
              <a:gd name="connsiteX78" fmla="*/ 7618027 w 12192000"/>
              <a:gd name="connsiteY78" fmla="*/ 1830959 h 3482342"/>
              <a:gd name="connsiteX79" fmla="*/ 7449425 w 12192000"/>
              <a:gd name="connsiteY79" fmla="*/ 1810910 h 3482342"/>
              <a:gd name="connsiteX80" fmla="*/ 7342915 w 12192000"/>
              <a:gd name="connsiteY80" fmla="*/ 1819827 h 3482342"/>
              <a:gd name="connsiteX81" fmla="*/ 7255191 w 12192000"/>
              <a:gd name="connsiteY81" fmla="*/ 1834354 h 3482342"/>
              <a:gd name="connsiteX82" fmla="*/ 7131205 w 12192000"/>
              <a:gd name="connsiteY82" fmla="*/ 1845557 h 3482342"/>
              <a:gd name="connsiteX83" fmla="*/ 6941837 w 12192000"/>
              <a:gd name="connsiteY83" fmla="*/ 1840640 h 3482342"/>
              <a:gd name="connsiteX84" fmla="*/ 6837145 w 12192000"/>
              <a:gd name="connsiteY84" fmla="*/ 1870724 h 3482342"/>
              <a:gd name="connsiteX85" fmla="*/ 6753991 w 12192000"/>
              <a:gd name="connsiteY85" fmla="*/ 1860969 h 3482342"/>
              <a:gd name="connsiteX86" fmla="*/ 6727754 w 12192000"/>
              <a:gd name="connsiteY86" fmla="*/ 1882372 h 3482342"/>
              <a:gd name="connsiteX87" fmla="*/ 6723371 w 12192000"/>
              <a:gd name="connsiteY87" fmla="*/ 1886494 h 3482342"/>
              <a:gd name="connsiteX88" fmla="*/ 6702779 w 12192000"/>
              <a:gd name="connsiteY88" fmla="*/ 1893601 h 3482342"/>
              <a:gd name="connsiteX89" fmla="*/ 6686657 w 12192000"/>
              <a:gd name="connsiteY89" fmla="*/ 1907344 h 3482342"/>
              <a:gd name="connsiteX90" fmla="*/ 6651330 w 12192000"/>
              <a:gd name="connsiteY90" fmla="*/ 1922921 h 3482342"/>
              <a:gd name="connsiteX91" fmla="*/ 6622958 w 12192000"/>
              <a:gd name="connsiteY91" fmla="*/ 1936255 h 3482342"/>
              <a:gd name="connsiteX92" fmla="*/ 6522602 w 12192000"/>
              <a:gd name="connsiteY92" fmla="*/ 1954133 h 3482342"/>
              <a:gd name="connsiteX93" fmla="*/ 6444344 w 12192000"/>
              <a:gd name="connsiteY93" fmla="*/ 1969663 h 3482342"/>
              <a:gd name="connsiteX94" fmla="*/ 6409626 w 12192000"/>
              <a:gd name="connsiteY94" fmla="*/ 1978846 h 3482342"/>
              <a:gd name="connsiteX95" fmla="*/ 6333446 w 12192000"/>
              <a:gd name="connsiteY95" fmla="*/ 1997163 h 3482342"/>
              <a:gd name="connsiteX96" fmla="*/ 6294933 w 12192000"/>
              <a:gd name="connsiteY96" fmla="*/ 2019412 h 3482342"/>
              <a:gd name="connsiteX97" fmla="*/ 6238719 w 12192000"/>
              <a:gd name="connsiteY97" fmla="*/ 2042547 h 3482342"/>
              <a:gd name="connsiteX98" fmla="*/ 6187205 w 12192000"/>
              <a:gd name="connsiteY98" fmla="*/ 2060048 h 3482342"/>
              <a:gd name="connsiteX99" fmla="*/ 6138780 w 12192000"/>
              <a:gd name="connsiteY99" fmla="*/ 2081918 h 3482342"/>
              <a:gd name="connsiteX100" fmla="*/ 6120125 w 12192000"/>
              <a:gd name="connsiteY100" fmla="*/ 2109475 h 3482342"/>
              <a:gd name="connsiteX101" fmla="*/ 6056576 w 12192000"/>
              <a:gd name="connsiteY101" fmla="*/ 2120066 h 3482342"/>
              <a:gd name="connsiteX102" fmla="*/ 5993794 w 12192000"/>
              <a:gd name="connsiteY102" fmla="*/ 2122569 h 3482342"/>
              <a:gd name="connsiteX103" fmla="*/ 5943601 w 12192000"/>
              <a:gd name="connsiteY103" fmla="*/ 2137719 h 3482342"/>
              <a:gd name="connsiteX104" fmla="*/ 5898141 w 12192000"/>
              <a:gd name="connsiteY104" fmla="*/ 2144806 h 3482342"/>
              <a:gd name="connsiteX105" fmla="*/ 5855337 w 12192000"/>
              <a:gd name="connsiteY105" fmla="*/ 2137719 h 3482342"/>
              <a:gd name="connsiteX106" fmla="*/ 5817682 w 12192000"/>
              <a:gd name="connsiteY106" fmla="*/ 2157358 h 3482342"/>
              <a:gd name="connsiteX107" fmla="*/ 5735300 w 12192000"/>
              <a:gd name="connsiteY107" fmla="*/ 2158902 h 3482342"/>
              <a:gd name="connsiteX108" fmla="*/ 5591469 w 12192000"/>
              <a:gd name="connsiteY108" fmla="*/ 2178389 h 3482342"/>
              <a:gd name="connsiteX109" fmla="*/ 5505818 w 12192000"/>
              <a:gd name="connsiteY109" fmla="*/ 2194207 h 3482342"/>
              <a:gd name="connsiteX110" fmla="*/ 5452860 w 12192000"/>
              <a:gd name="connsiteY110" fmla="*/ 2180085 h 3482342"/>
              <a:gd name="connsiteX111" fmla="*/ 5414282 w 12192000"/>
              <a:gd name="connsiteY111" fmla="*/ 2183070 h 3482342"/>
              <a:gd name="connsiteX112" fmla="*/ 5368369 w 12192000"/>
              <a:gd name="connsiteY112" fmla="*/ 2204272 h 3482342"/>
              <a:gd name="connsiteX113" fmla="*/ 5336354 w 12192000"/>
              <a:gd name="connsiteY113" fmla="*/ 2218920 h 3482342"/>
              <a:gd name="connsiteX114" fmla="*/ 5291263 w 12192000"/>
              <a:gd name="connsiteY114" fmla="*/ 2239182 h 3482342"/>
              <a:gd name="connsiteX115" fmla="*/ 5255152 w 12192000"/>
              <a:gd name="connsiteY115" fmla="*/ 2247164 h 3482342"/>
              <a:gd name="connsiteX116" fmla="*/ 5233796 w 12192000"/>
              <a:gd name="connsiteY116" fmla="*/ 2268260 h 3482342"/>
              <a:gd name="connsiteX117" fmla="*/ 5212786 w 12192000"/>
              <a:gd name="connsiteY117" fmla="*/ 2296592 h 3482342"/>
              <a:gd name="connsiteX118" fmla="*/ 5173523 w 12192000"/>
              <a:gd name="connsiteY118" fmla="*/ 2309057 h 3482342"/>
              <a:gd name="connsiteX119" fmla="*/ 5123830 w 12192000"/>
              <a:gd name="connsiteY119" fmla="*/ 2307070 h 3482342"/>
              <a:gd name="connsiteX120" fmla="*/ 5065426 w 12192000"/>
              <a:gd name="connsiteY120" fmla="*/ 2324076 h 3482342"/>
              <a:gd name="connsiteX121" fmla="*/ 4975908 w 12192000"/>
              <a:gd name="connsiteY121" fmla="*/ 2364128 h 3482342"/>
              <a:gd name="connsiteX122" fmla="*/ 4913723 w 12192000"/>
              <a:gd name="connsiteY122" fmla="*/ 2385265 h 3482342"/>
              <a:gd name="connsiteX123" fmla="*/ 4746485 w 12192000"/>
              <a:gd name="connsiteY123" fmla="*/ 2451769 h 3482342"/>
              <a:gd name="connsiteX124" fmla="*/ 4681588 w 12192000"/>
              <a:gd name="connsiteY124" fmla="*/ 2467494 h 3482342"/>
              <a:gd name="connsiteX125" fmla="*/ 1783655 w 12192000"/>
              <a:gd name="connsiteY125" fmla="*/ 3163860 h 3482342"/>
              <a:gd name="connsiteX126" fmla="*/ 1325955 w 12192000"/>
              <a:gd name="connsiteY126" fmla="*/ 3176692 h 3482342"/>
              <a:gd name="connsiteX127" fmla="*/ 1190384 w 12192000"/>
              <a:gd name="connsiteY127" fmla="*/ 3203504 h 3482342"/>
              <a:gd name="connsiteX128" fmla="*/ 1094537 w 12192000"/>
              <a:gd name="connsiteY128" fmla="*/ 3229469 h 3482342"/>
              <a:gd name="connsiteX129" fmla="*/ 779276 w 12192000"/>
              <a:gd name="connsiteY129" fmla="*/ 3327290 h 3482342"/>
              <a:gd name="connsiteX130" fmla="*/ 600378 w 12192000"/>
              <a:gd name="connsiteY130" fmla="*/ 3335250 h 3482342"/>
              <a:gd name="connsiteX131" fmla="*/ 493457 w 12192000"/>
              <a:gd name="connsiteY131" fmla="*/ 3365044 h 3482342"/>
              <a:gd name="connsiteX132" fmla="*/ 349402 w 12192000"/>
              <a:gd name="connsiteY132" fmla="*/ 3380897 h 3482342"/>
              <a:gd name="connsiteX133" fmla="*/ 192183 w 12192000"/>
              <a:gd name="connsiteY133" fmla="*/ 3460075 h 3482342"/>
              <a:gd name="connsiteX134" fmla="*/ 46713 w 12192000"/>
              <a:gd name="connsiteY134" fmla="*/ 3462986 h 3482342"/>
              <a:gd name="connsiteX135" fmla="*/ 2765 w 12192000"/>
              <a:gd name="connsiteY135" fmla="*/ 3480770 h 3482342"/>
              <a:gd name="connsiteX136" fmla="*/ 0 w 12192000"/>
              <a:gd name="connsiteY136" fmla="*/ 3482342 h 3482342"/>
              <a:gd name="connsiteX137" fmla="*/ 0 w 12192000"/>
              <a:gd name="connsiteY137"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13493 w 12192000"/>
              <a:gd name="connsiteY21" fmla="*/ 880860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28040 w 12192000"/>
              <a:gd name="connsiteY22" fmla="*/ 958953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96592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73523 w 12192000"/>
              <a:gd name="connsiteY119" fmla="*/ 2309057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52860 w 12192000"/>
              <a:gd name="connsiteY111" fmla="*/ 2180085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46713 w 12192000"/>
              <a:gd name="connsiteY135" fmla="*/ 3462986 h 3482342"/>
              <a:gd name="connsiteX136" fmla="*/ 2765 w 12192000"/>
              <a:gd name="connsiteY136" fmla="*/ 3480770 h 3482342"/>
              <a:gd name="connsiteX137" fmla="*/ 0 w 12192000"/>
              <a:gd name="connsiteY137" fmla="*/ 3482342 h 3482342"/>
              <a:gd name="connsiteX138" fmla="*/ 0 w 12192000"/>
              <a:gd name="connsiteY138"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192183 w 12192000"/>
              <a:gd name="connsiteY134" fmla="*/ 3460075 h 3482342"/>
              <a:gd name="connsiteX135" fmla="*/ 88263 w 12192000"/>
              <a:gd name="connsiteY135" fmla="*/ 3479310 h 3482342"/>
              <a:gd name="connsiteX136" fmla="*/ 46713 w 12192000"/>
              <a:gd name="connsiteY136" fmla="*/ 3462986 h 3482342"/>
              <a:gd name="connsiteX137" fmla="*/ 2765 w 12192000"/>
              <a:gd name="connsiteY137" fmla="*/ 3480770 h 3482342"/>
              <a:gd name="connsiteX138" fmla="*/ 0 w 12192000"/>
              <a:gd name="connsiteY138" fmla="*/ 3482342 h 3482342"/>
              <a:gd name="connsiteX139" fmla="*/ 0 w 12192000"/>
              <a:gd name="connsiteY139"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92183 w 12192000"/>
              <a:gd name="connsiteY135" fmla="*/ 3460075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349402 w 12192000"/>
              <a:gd name="connsiteY133" fmla="*/ 3380897 h 3482342"/>
              <a:gd name="connsiteX134" fmla="*/ 225952 w 12192000"/>
              <a:gd name="connsiteY134" fmla="*/ 3426352 h 3482342"/>
              <a:gd name="connsiteX135" fmla="*/ 171000 w 12192000"/>
              <a:gd name="connsiteY135" fmla="*/ 3438892 h 3482342"/>
              <a:gd name="connsiteX136" fmla="*/ 88263 w 12192000"/>
              <a:gd name="connsiteY136" fmla="*/ 3479310 h 3482342"/>
              <a:gd name="connsiteX137" fmla="*/ 46713 w 12192000"/>
              <a:gd name="connsiteY137" fmla="*/ 3462986 h 3482342"/>
              <a:gd name="connsiteX138" fmla="*/ 2765 w 12192000"/>
              <a:gd name="connsiteY138" fmla="*/ 3480770 h 3482342"/>
              <a:gd name="connsiteX139" fmla="*/ 0 w 12192000"/>
              <a:gd name="connsiteY139" fmla="*/ 3482342 h 3482342"/>
              <a:gd name="connsiteX140" fmla="*/ 0 w 12192000"/>
              <a:gd name="connsiteY140"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779276 w 12192000"/>
              <a:gd name="connsiteY130" fmla="*/ 3327290 h 3482342"/>
              <a:gd name="connsiteX131" fmla="*/ 600378 w 12192000"/>
              <a:gd name="connsiteY131" fmla="*/ 3335250 h 3482342"/>
              <a:gd name="connsiteX132" fmla="*/ 493457 w 12192000"/>
              <a:gd name="connsiteY132" fmla="*/ 3365044 h 3482342"/>
              <a:gd name="connsiteX133" fmla="*/ 416599 w 12192000"/>
              <a:gd name="connsiteY133" fmla="*/ 3387517 h 3482342"/>
              <a:gd name="connsiteX134" fmla="*/ 349402 w 12192000"/>
              <a:gd name="connsiteY134" fmla="*/ 3380897 h 3482342"/>
              <a:gd name="connsiteX135" fmla="*/ 225952 w 12192000"/>
              <a:gd name="connsiteY135" fmla="*/ 3426352 h 3482342"/>
              <a:gd name="connsiteX136" fmla="*/ 171000 w 12192000"/>
              <a:gd name="connsiteY136" fmla="*/ 3438892 h 3482342"/>
              <a:gd name="connsiteX137" fmla="*/ 88263 w 12192000"/>
              <a:gd name="connsiteY137" fmla="*/ 3479310 h 3482342"/>
              <a:gd name="connsiteX138" fmla="*/ 46713 w 12192000"/>
              <a:gd name="connsiteY138" fmla="*/ 3462986 h 3482342"/>
              <a:gd name="connsiteX139" fmla="*/ 2765 w 12192000"/>
              <a:gd name="connsiteY139" fmla="*/ 3480770 h 3482342"/>
              <a:gd name="connsiteX140" fmla="*/ 0 w 12192000"/>
              <a:gd name="connsiteY140" fmla="*/ 3482342 h 3482342"/>
              <a:gd name="connsiteX141" fmla="*/ 0 w 12192000"/>
              <a:gd name="connsiteY141"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779276 w 12192000"/>
              <a:gd name="connsiteY131" fmla="*/ 3327290 h 3482342"/>
              <a:gd name="connsiteX132" fmla="*/ 600378 w 12192000"/>
              <a:gd name="connsiteY132" fmla="*/ 3335250 h 3482342"/>
              <a:gd name="connsiteX133" fmla="*/ 493457 w 12192000"/>
              <a:gd name="connsiteY133" fmla="*/ 3365044 h 3482342"/>
              <a:gd name="connsiteX134" fmla="*/ 416599 w 12192000"/>
              <a:gd name="connsiteY134" fmla="*/ 3387517 h 3482342"/>
              <a:gd name="connsiteX135" fmla="*/ 349402 w 12192000"/>
              <a:gd name="connsiteY135" fmla="*/ 3380897 h 3482342"/>
              <a:gd name="connsiteX136" fmla="*/ 225952 w 12192000"/>
              <a:gd name="connsiteY136" fmla="*/ 3426352 h 3482342"/>
              <a:gd name="connsiteX137" fmla="*/ 171000 w 12192000"/>
              <a:gd name="connsiteY137" fmla="*/ 3438892 h 3482342"/>
              <a:gd name="connsiteX138" fmla="*/ 88263 w 12192000"/>
              <a:gd name="connsiteY138" fmla="*/ 3479310 h 3482342"/>
              <a:gd name="connsiteX139" fmla="*/ 46713 w 12192000"/>
              <a:gd name="connsiteY139" fmla="*/ 3462986 h 3482342"/>
              <a:gd name="connsiteX140" fmla="*/ 2765 w 12192000"/>
              <a:gd name="connsiteY140" fmla="*/ 3480770 h 3482342"/>
              <a:gd name="connsiteX141" fmla="*/ 0 w 12192000"/>
              <a:gd name="connsiteY141" fmla="*/ 3482342 h 3482342"/>
              <a:gd name="connsiteX142" fmla="*/ 0 w 12192000"/>
              <a:gd name="connsiteY142"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416599 w 12192000"/>
              <a:gd name="connsiteY135" fmla="*/ 3387517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 name="connsiteX0" fmla="*/ 0 w 12192000"/>
              <a:gd name="connsiteY0" fmla="*/ 0 h 3482342"/>
              <a:gd name="connsiteX1" fmla="*/ 12192000 w 12192000"/>
              <a:gd name="connsiteY1" fmla="*/ 0 h 3482342"/>
              <a:gd name="connsiteX2" fmla="*/ 12192000 w 12192000"/>
              <a:gd name="connsiteY2" fmla="*/ 635369 h 3482342"/>
              <a:gd name="connsiteX3" fmla="*/ 12191789 w 12192000"/>
              <a:gd name="connsiteY3" fmla="*/ 560396 h 3482342"/>
              <a:gd name="connsiteX4" fmla="*/ 11983027 w 12192000"/>
              <a:gd name="connsiteY4" fmla="*/ 646756 h 3482342"/>
              <a:gd name="connsiteX5" fmla="*/ 11940158 w 12192000"/>
              <a:gd name="connsiteY5" fmla="*/ 651378 h 3482342"/>
              <a:gd name="connsiteX6" fmla="*/ 11923051 w 12192000"/>
              <a:gd name="connsiteY6" fmla="*/ 656045 h 3482342"/>
              <a:gd name="connsiteX7" fmla="*/ 11832939 w 12192000"/>
              <a:gd name="connsiteY7" fmla="*/ 674181 h 3482342"/>
              <a:gd name="connsiteX8" fmla="*/ 11767770 w 12192000"/>
              <a:gd name="connsiteY8" fmla="*/ 683807 h 3482342"/>
              <a:gd name="connsiteX9" fmla="*/ 11728279 w 12192000"/>
              <a:gd name="connsiteY9" fmla="*/ 700816 h 3482342"/>
              <a:gd name="connsiteX10" fmla="*/ 11722533 w 12192000"/>
              <a:gd name="connsiteY10" fmla="*/ 703421 h 3482342"/>
              <a:gd name="connsiteX11" fmla="*/ 11720002 w 12192000"/>
              <a:gd name="connsiteY11" fmla="*/ 710566 h 3482342"/>
              <a:gd name="connsiteX12" fmla="*/ 11707351 w 12192000"/>
              <a:gd name="connsiteY12" fmla="*/ 710310 h 3482342"/>
              <a:gd name="connsiteX13" fmla="*/ 11700369 w 12192000"/>
              <a:gd name="connsiteY13" fmla="*/ 713480 h 3482342"/>
              <a:gd name="connsiteX14" fmla="*/ 11691126 w 12192000"/>
              <a:gd name="connsiteY14" fmla="*/ 726131 h 3482342"/>
              <a:gd name="connsiteX15" fmla="*/ 11657717 w 12192000"/>
              <a:gd name="connsiteY15" fmla="*/ 746701 h 3482342"/>
              <a:gd name="connsiteX16" fmla="*/ 11656818 w 12192000"/>
              <a:gd name="connsiteY16" fmla="*/ 769062 h 3482342"/>
              <a:gd name="connsiteX17" fmla="*/ 11601229 w 12192000"/>
              <a:gd name="connsiteY17" fmla="*/ 785537 h 3482342"/>
              <a:gd name="connsiteX18" fmla="*/ 11501920 w 12192000"/>
              <a:gd name="connsiteY18" fmla="*/ 813109 h 3482342"/>
              <a:gd name="connsiteX19" fmla="*/ 11405286 w 12192000"/>
              <a:gd name="connsiteY19" fmla="*/ 849086 h 3482342"/>
              <a:gd name="connsiteX20" fmla="*/ 11338523 w 12192000"/>
              <a:gd name="connsiteY20" fmla="*/ 852810 h 3482342"/>
              <a:gd name="connsiteX21" fmla="*/ 11334676 w 12192000"/>
              <a:gd name="connsiteY21" fmla="*/ 859677 h 3482342"/>
              <a:gd name="connsiteX22" fmla="*/ 11217448 w 12192000"/>
              <a:gd name="connsiteY22" fmla="*/ 980136 h 3482342"/>
              <a:gd name="connsiteX23" fmla="*/ 11196987 w 12192000"/>
              <a:gd name="connsiteY23" fmla="*/ 1000897 h 3482342"/>
              <a:gd name="connsiteX24" fmla="*/ 11193568 w 12192000"/>
              <a:gd name="connsiteY24" fmla="*/ 1039464 h 3482342"/>
              <a:gd name="connsiteX25" fmla="*/ 11175804 w 12192000"/>
              <a:gd name="connsiteY25" fmla="*/ 1067977 h 3482342"/>
              <a:gd name="connsiteX26" fmla="*/ 11133438 w 12192000"/>
              <a:gd name="connsiteY26" fmla="*/ 1106812 h 3482342"/>
              <a:gd name="connsiteX27" fmla="*/ 11120819 w 12192000"/>
              <a:gd name="connsiteY27" fmla="*/ 1126133 h 3482342"/>
              <a:gd name="connsiteX28" fmla="*/ 11071654 w 12192000"/>
              <a:gd name="connsiteY28" fmla="*/ 1177422 h 3482342"/>
              <a:gd name="connsiteX29" fmla="*/ 11028687 w 12192000"/>
              <a:gd name="connsiteY29" fmla="*/ 1199018 h 3482342"/>
              <a:gd name="connsiteX30" fmla="*/ 10974565 w 12192000"/>
              <a:gd name="connsiteY30" fmla="*/ 1226849 h 3482342"/>
              <a:gd name="connsiteX31" fmla="*/ 10960443 w 12192000"/>
              <a:gd name="connsiteY31" fmla="*/ 1244502 h 3482342"/>
              <a:gd name="connsiteX32" fmla="*/ 10879242 w 12192000"/>
              <a:gd name="connsiteY32" fmla="*/ 1269215 h 3482342"/>
              <a:gd name="connsiteX33" fmla="*/ 10850998 w 12192000"/>
              <a:gd name="connsiteY33" fmla="*/ 1269215 h 3482342"/>
              <a:gd name="connsiteX34" fmla="*/ 10815658 w 12192000"/>
              <a:gd name="connsiteY34" fmla="*/ 1287849 h 3482342"/>
              <a:gd name="connsiteX35" fmla="*/ 10723900 w 12192000"/>
              <a:gd name="connsiteY35" fmla="*/ 1318642 h 3482342"/>
              <a:gd name="connsiteX36" fmla="*/ 10699186 w 12192000"/>
              <a:gd name="connsiteY36" fmla="*/ 1322173 h 3482342"/>
              <a:gd name="connsiteX37" fmla="*/ 10676375 w 12192000"/>
              <a:gd name="connsiteY37" fmla="*/ 1342640 h 3482342"/>
              <a:gd name="connsiteX38" fmla="*/ 10636304 w 12192000"/>
              <a:gd name="connsiteY38" fmla="*/ 1342641 h 3482342"/>
              <a:gd name="connsiteX39" fmla="*/ 10603863 w 12192000"/>
              <a:gd name="connsiteY39" fmla="*/ 1346886 h 3482342"/>
              <a:gd name="connsiteX40" fmla="*/ 10573203 w 12192000"/>
              <a:gd name="connsiteY40" fmla="*/ 1351996 h 3482342"/>
              <a:gd name="connsiteX41" fmla="*/ 10547375 w 12192000"/>
              <a:gd name="connsiteY41" fmla="*/ 1375130 h 3482342"/>
              <a:gd name="connsiteX42" fmla="*/ 10513263 w 12192000"/>
              <a:gd name="connsiteY42" fmla="*/ 1371939 h 3482342"/>
              <a:gd name="connsiteX43" fmla="*/ 10487356 w 12192000"/>
              <a:gd name="connsiteY43" fmla="*/ 1385722 h 3482342"/>
              <a:gd name="connsiteX44" fmla="*/ 10464012 w 12192000"/>
              <a:gd name="connsiteY44" fmla="*/ 1391778 h 3482342"/>
              <a:gd name="connsiteX45" fmla="*/ 10439694 w 12192000"/>
              <a:gd name="connsiteY45" fmla="*/ 1406905 h 3482342"/>
              <a:gd name="connsiteX46" fmla="*/ 10405409 w 12192000"/>
              <a:gd name="connsiteY46" fmla="*/ 1422789 h 3482342"/>
              <a:gd name="connsiteX47" fmla="*/ 10370530 w 12192000"/>
              <a:gd name="connsiteY47" fmla="*/ 1441596 h 3482342"/>
              <a:gd name="connsiteX48" fmla="*/ 10300239 w 12192000"/>
              <a:gd name="connsiteY48" fmla="*/ 1456332 h 3482342"/>
              <a:gd name="connsiteX49" fmla="*/ 10264922 w 12192000"/>
              <a:gd name="connsiteY49" fmla="*/ 1472107 h 3482342"/>
              <a:gd name="connsiteX50" fmla="*/ 10229629 w 12192000"/>
              <a:gd name="connsiteY50" fmla="*/ 1470454 h 3482342"/>
              <a:gd name="connsiteX51" fmla="*/ 10201385 w 12192000"/>
              <a:gd name="connsiteY51" fmla="*/ 1477515 h 3482342"/>
              <a:gd name="connsiteX52" fmla="*/ 10151958 w 12192000"/>
              <a:gd name="connsiteY52" fmla="*/ 1477515 h 3482342"/>
              <a:gd name="connsiteX53" fmla="*/ 10120184 w 12192000"/>
              <a:gd name="connsiteY53" fmla="*/ 1466924 h 3482342"/>
              <a:gd name="connsiteX54" fmla="*/ 10081348 w 12192000"/>
              <a:gd name="connsiteY54" fmla="*/ 1481046 h 3482342"/>
              <a:gd name="connsiteX55" fmla="*/ 10058690 w 12192000"/>
              <a:gd name="connsiteY55" fmla="*/ 1474888 h 3482342"/>
              <a:gd name="connsiteX56" fmla="*/ 10004424 w 12192000"/>
              <a:gd name="connsiteY56" fmla="*/ 1489801 h 3482342"/>
              <a:gd name="connsiteX57" fmla="*/ 9999951 w 12192000"/>
              <a:gd name="connsiteY57" fmla="*/ 1499127 h 3482342"/>
              <a:gd name="connsiteX58" fmla="*/ 9845462 w 12192000"/>
              <a:gd name="connsiteY58" fmla="*/ 1548192 h 3482342"/>
              <a:gd name="connsiteX59" fmla="*/ 9736156 w 12192000"/>
              <a:gd name="connsiteY59" fmla="*/ 1581928 h 3482342"/>
              <a:gd name="connsiteX60" fmla="*/ 9693355 w 12192000"/>
              <a:gd name="connsiteY60" fmla="*/ 1602632 h 3482342"/>
              <a:gd name="connsiteX61" fmla="*/ 9664242 w 12192000"/>
              <a:gd name="connsiteY61" fmla="*/ 1622075 h 3482342"/>
              <a:gd name="connsiteX62" fmla="*/ 9579195 w 12192000"/>
              <a:gd name="connsiteY62" fmla="*/ 1648017 h 3482342"/>
              <a:gd name="connsiteX63" fmla="*/ 9433652 w 12192000"/>
              <a:gd name="connsiteY63" fmla="*/ 1681174 h 3482342"/>
              <a:gd name="connsiteX64" fmla="*/ 9403775 w 12192000"/>
              <a:gd name="connsiteY64" fmla="*/ 1690403 h 3482342"/>
              <a:gd name="connsiteX65" fmla="*/ 9382503 w 12192000"/>
              <a:gd name="connsiteY65" fmla="*/ 1706957 h 3482342"/>
              <a:gd name="connsiteX66" fmla="*/ 9381410 w 12192000"/>
              <a:gd name="connsiteY66" fmla="*/ 1718312 h 3482342"/>
              <a:gd name="connsiteX67" fmla="*/ 9365685 w 12192000"/>
              <a:gd name="connsiteY67" fmla="*/ 1724772 h 3482342"/>
              <a:gd name="connsiteX68" fmla="*/ 9278020 w 12192000"/>
              <a:gd name="connsiteY68" fmla="*/ 1741161 h 3482342"/>
              <a:gd name="connsiteX69" fmla="*/ 9217145 w 12192000"/>
              <a:gd name="connsiteY69" fmla="*/ 1771195 h 3482342"/>
              <a:gd name="connsiteX70" fmla="*/ 8955875 w 12192000"/>
              <a:gd name="connsiteY70" fmla="*/ 1796806 h 3482342"/>
              <a:gd name="connsiteX71" fmla="*/ 8648415 w 12192000"/>
              <a:gd name="connsiteY71" fmla="*/ 1878623 h 3482342"/>
              <a:gd name="connsiteX72" fmla="*/ 8538519 w 12192000"/>
              <a:gd name="connsiteY72" fmla="*/ 1894114 h 3482342"/>
              <a:gd name="connsiteX73" fmla="*/ 8506541 w 12192000"/>
              <a:gd name="connsiteY73" fmla="*/ 1905955 h 3482342"/>
              <a:gd name="connsiteX74" fmla="*/ 8236214 w 12192000"/>
              <a:gd name="connsiteY74" fmla="*/ 1909725 h 3482342"/>
              <a:gd name="connsiteX75" fmla="*/ 8132104 w 12192000"/>
              <a:gd name="connsiteY75" fmla="*/ 1895727 h 3482342"/>
              <a:gd name="connsiteX76" fmla="*/ 7918078 w 12192000"/>
              <a:gd name="connsiteY76" fmla="*/ 1862668 h 3482342"/>
              <a:gd name="connsiteX77" fmla="*/ 7817899 w 12192000"/>
              <a:gd name="connsiteY77" fmla="*/ 1862176 h 3482342"/>
              <a:gd name="connsiteX78" fmla="*/ 7768994 w 12192000"/>
              <a:gd name="connsiteY78" fmla="*/ 1855721 h 3482342"/>
              <a:gd name="connsiteX79" fmla="*/ 7618027 w 12192000"/>
              <a:gd name="connsiteY79" fmla="*/ 1830959 h 3482342"/>
              <a:gd name="connsiteX80" fmla="*/ 7449425 w 12192000"/>
              <a:gd name="connsiteY80" fmla="*/ 1810910 h 3482342"/>
              <a:gd name="connsiteX81" fmla="*/ 7342915 w 12192000"/>
              <a:gd name="connsiteY81" fmla="*/ 1819827 h 3482342"/>
              <a:gd name="connsiteX82" fmla="*/ 7255191 w 12192000"/>
              <a:gd name="connsiteY82" fmla="*/ 1834354 h 3482342"/>
              <a:gd name="connsiteX83" fmla="*/ 7131205 w 12192000"/>
              <a:gd name="connsiteY83" fmla="*/ 1845557 h 3482342"/>
              <a:gd name="connsiteX84" fmla="*/ 6941837 w 12192000"/>
              <a:gd name="connsiteY84" fmla="*/ 1840640 h 3482342"/>
              <a:gd name="connsiteX85" fmla="*/ 6837145 w 12192000"/>
              <a:gd name="connsiteY85" fmla="*/ 1870724 h 3482342"/>
              <a:gd name="connsiteX86" fmla="*/ 6753991 w 12192000"/>
              <a:gd name="connsiteY86" fmla="*/ 1860969 h 3482342"/>
              <a:gd name="connsiteX87" fmla="*/ 6727754 w 12192000"/>
              <a:gd name="connsiteY87" fmla="*/ 1882372 h 3482342"/>
              <a:gd name="connsiteX88" fmla="*/ 6723371 w 12192000"/>
              <a:gd name="connsiteY88" fmla="*/ 1886494 h 3482342"/>
              <a:gd name="connsiteX89" fmla="*/ 6702779 w 12192000"/>
              <a:gd name="connsiteY89" fmla="*/ 1893601 h 3482342"/>
              <a:gd name="connsiteX90" fmla="*/ 6686657 w 12192000"/>
              <a:gd name="connsiteY90" fmla="*/ 1907344 h 3482342"/>
              <a:gd name="connsiteX91" fmla="*/ 6651330 w 12192000"/>
              <a:gd name="connsiteY91" fmla="*/ 1922921 h 3482342"/>
              <a:gd name="connsiteX92" fmla="*/ 6622958 w 12192000"/>
              <a:gd name="connsiteY92" fmla="*/ 1936255 h 3482342"/>
              <a:gd name="connsiteX93" fmla="*/ 6522602 w 12192000"/>
              <a:gd name="connsiteY93" fmla="*/ 1954133 h 3482342"/>
              <a:gd name="connsiteX94" fmla="*/ 6444344 w 12192000"/>
              <a:gd name="connsiteY94" fmla="*/ 1969663 h 3482342"/>
              <a:gd name="connsiteX95" fmla="*/ 6409626 w 12192000"/>
              <a:gd name="connsiteY95" fmla="*/ 1978846 h 3482342"/>
              <a:gd name="connsiteX96" fmla="*/ 6333446 w 12192000"/>
              <a:gd name="connsiteY96" fmla="*/ 1997163 h 3482342"/>
              <a:gd name="connsiteX97" fmla="*/ 6294933 w 12192000"/>
              <a:gd name="connsiteY97" fmla="*/ 2019412 h 3482342"/>
              <a:gd name="connsiteX98" fmla="*/ 6238719 w 12192000"/>
              <a:gd name="connsiteY98" fmla="*/ 2042547 h 3482342"/>
              <a:gd name="connsiteX99" fmla="*/ 6187205 w 12192000"/>
              <a:gd name="connsiteY99" fmla="*/ 2060048 h 3482342"/>
              <a:gd name="connsiteX100" fmla="*/ 6138780 w 12192000"/>
              <a:gd name="connsiteY100" fmla="*/ 2081918 h 3482342"/>
              <a:gd name="connsiteX101" fmla="*/ 6120125 w 12192000"/>
              <a:gd name="connsiteY101" fmla="*/ 2109475 h 3482342"/>
              <a:gd name="connsiteX102" fmla="*/ 6056576 w 12192000"/>
              <a:gd name="connsiteY102" fmla="*/ 2120066 h 3482342"/>
              <a:gd name="connsiteX103" fmla="*/ 5993794 w 12192000"/>
              <a:gd name="connsiteY103" fmla="*/ 2122569 h 3482342"/>
              <a:gd name="connsiteX104" fmla="*/ 5943601 w 12192000"/>
              <a:gd name="connsiteY104" fmla="*/ 2137719 h 3482342"/>
              <a:gd name="connsiteX105" fmla="*/ 5898141 w 12192000"/>
              <a:gd name="connsiteY105" fmla="*/ 2144806 h 3482342"/>
              <a:gd name="connsiteX106" fmla="*/ 5855337 w 12192000"/>
              <a:gd name="connsiteY106" fmla="*/ 2137719 h 3482342"/>
              <a:gd name="connsiteX107" fmla="*/ 5817682 w 12192000"/>
              <a:gd name="connsiteY107" fmla="*/ 2157358 h 3482342"/>
              <a:gd name="connsiteX108" fmla="*/ 5735300 w 12192000"/>
              <a:gd name="connsiteY108" fmla="*/ 2158902 h 3482342"/>
              <a:gd name="connsiteX109" fmla="*/ 5591469 w 12192000"/>
              <a:gd name="connsiteY109" fmla="*/ 2178389 h 3482342"/>
              <a:gd name="connsiteX110" fmla="*/ 5505818 w 12192000"/>
              <a:gd name="connsiteY110" fmla="*/ 2194207 h 3482342"/>
              <a:gd name="connsiteX111" fmla="*/ 5477574 w 12192000"/>
              <a:gd name="connsiteY111" fmla="*/ 2190677 h 3482342"/>
              <a:gd name="connsiteX112" fmla="*/ 5414282 w 12192000"/>
              <a:gd name="connsiteY112" fmla="*/ 2183070 h 3482342"/>
              <a:gd name="connsiteX113" fmla="*/ 5368369 w 12192000"/>
              <a:gd name="connsiteY113" fmla="*/ 2204272 h 3482342"/>
              <a:gd name="connsiteX114" fmla="*/ 5336354 w 12192000"/>
              <a:gd name="connsiteY114" fmla="*/ 2218920 h 3482342"/>
              <a:gd name="connsiteX115" fmla="*/ 5291263 w 12192000"/>
              <a:gd name="connsiteY115" fmla="*/ 2239182 h 3482342"/>
              <a:gd name="connsiteX116" fmla="*/ 5255152 w 12192000"/>
              <a:gd name="connsiteY116" fmla="*/ 2247164 h 3482342"/>
              <a:gd name="connsiteX117" fmla="*/ 5233796 w 12192000"/>
              <a:gd name="connsiteY117" fmla="*/ 2268260 h 3482342"/>
              <a:gd name="connsiteX118" fmla="*/ 5212786 w 12192000"/>
              <a:gd name="connsiteY118" fmla="*/ 2275408 h 3482342"/>
              <a:gd name="connsiteX119" fmla="*/ 5159401 w 12192000"/>
              <a:gd name="connsiteY119" fmla="*/ 2284343 h 3482342"/>
              <a:gd name="connsiteX120" fmla="*/ 5123830 w 12192000"/>
              <a:gd name="connsiteY120" fmla="*/ 2307070 h 3482342"/>
              <a:gd name="connsiteX121" fmla="*/ 5065426 w 12192000"/>
              <a:gd name="connsiteY121" fmla="*/ 2324076 h 3482342"/>
              <a:gd name="connsiteX122" fmla="*/ 4975908 w 12192000"/>
              <a:gd name="connsiteY122" fmla="*/ 2364128 h 3482342"/>
              <a:gd name="connsiteX123" fmla="*/ 4913723 w 12192000"/>
              <a:gd name="connsiteY123" fmla="*/ 2385265 h 3482342"/>
              <a:gd name="connsiteX124" fmla="*/ 4746485 w 12192000"/>
              <a:gd name="connsiteY124" fmla="*/ 2451769 h 3482342"/>
              <a:gd name="connsiteX125" fmla="*/ 4681588 w 12192000"/>
              <a:gd name="connsiteY125" fmla="*/ 2467494 h 3482342"/>
              <a:gd name="connsiteX126" fmla="*/ 1783655 w 12192000"/>
              <a:gd name="connsiteY126" fmla="*/ 3163860 h 3482342"/>
              <a:gd name="connsiteX127" fmla="*/ 1325955 w 12192000"/>
              <a:gd name="connsiteY127" fmla="*/ 3176692 h 3482342"/>
              <a:gd name="connsiteX128" fmla="*/ 1190384 w 12192000"/>
              <a:gd name="connsiteY128" fmla="*/ 3203504 h 3482342"/>
              <a:gd name="connsiteX129" fmla="*/ 1094537 w 12192000"/>
              <a:gd name="connsiteY129" fmla="*/ 3229469 h 3482342"/>
              <a:gd name="connsiteX130" fmla="*/ 1013254 w 12192000"/>
              <a:gd name="connsiteY130" fmla="*/ 3263949 h 3482342"/>
              <a:gd name="connsiteX131" fmla="*/ 815546 w 12192000"/>
              <a:gd name="connsiteY131" fmla="*/ 3334559 h 3482342"/>
              <a:gd name="connsiteX132" fmla="*/ 779276 w 12192000"/>
              <a:gd name="connsiteY132" fmla="*/ 3327290 h 3482342"/>
              <a:gd name="connsiteX133" fmla="*/ 600378 w 12192000"/>
              <a:gd name="connsiteY133" fmla="*/ 3335250 h 3482342"/>
              <a:gd name="connsiteX134" fmla="*/ 493457 w 12192000"/>
              <a:gd name="connsiteY134" fmla="*/ 3365044 h 3482342"/>
              <a:gd name="connsiteX135" fmla="*/ 388355 w 12192000"/>
              <a:gd name="connsiteY135" fmla="*/ 3376925 h 3482342"/>
              <a:gd name="connsiteX136" fmla="*/ 349402 w 12192000"/>
              <a:gd name="connsiteY136" fmla="*/ 3380897 h 3482342"/>
              <a:gd name="connsiteX137" fmla="*/ 225952 w 12192000"/>
              <a:gd name="connsiteY137" fmla="*/ 3426352 h 3482342"/>
              <a:gd name="connsiteX138" fmla="*/ 171000 w 12192000"/>
              <a:gd name="connsiteY138" fmla="*/ 3438892 h 3482342"/>
              <a:gd name="connsiteX139" fmla="*/ 88263 w 12192000"/>
              <a:gd name="connsiteY139" fmla="*/ 3479310 h 3482342"/>
              <a:gd name="connsiteX140" fmla="*/ 46713 w 12192000"/>
              <a:gd name="connsiteY140" fmla="*/ 3462986 h 3482342"/>
              <a:gd name="connsiteX141" fmla="*/ 2765 w 12192000"/>
              <a:gd name="connsiteY141" fmla="*/ 3480770 h 3482342"/>
              <a:gd name="connsiteX142" fmla="*/ 0 w 12192000"/>
              <a:gd name="connsiteY142" fmla="*/ 3482342 h 3482342"/>
              <a:gd name="connsiteX143" fmla="*/ 0 w 12192000"/>
              <a:gd name="connsiteY143" fmla="*/ 0 h 3482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12192000" h="3482342">
                <a:moveTo>
                  <a:pt x="0" y="0"/>
                </a:moveTo>
                <a:lnTo>
                  <a:pt x="12192000" y="0"/>
                </a:lnTo>
                <a:lnTo>
                  <a:pt x="12192000" y="635369"/>
                </a:lnTo>
                <a:cubicBezTo>
                  <a:pt x="12191930" y="610378"/>
                  <a:pt x="12191859" y="585387"/>
                  <a:pt x="12191789" y="560396"/>
                </a:cubicBezTo>
                <a:cubicBezTo>
                  <a:pt x="12175211" y="562678"/>
                  <a:pt x="11999606" y="644473"/>
                  <a:pt x="11983027" y="646756"/>
                </a:cubicBezTo>
                <a:cubicBezTo>
                  <a:pt x="11943442" y="661920"/>
                  <a:pt x="11950154" y="649830"/>
                  <a:pt x="11940158" y="651378"/>
                </a:cubicBezTo>
                <a:cubicBezTo>
                  <a:pt x="11930162" y="652926"/>
                  <a:pt x="11943274" y="652245"/>
                  <a:pt x="11923051" y="656045"/>
                </a:cubicBezTo>
                <a:cubicBezTo>
                  <a:pt x="11882449" y="639093"/>
                  <a:pt x="11867184" y="670845"/>
                  <a:pt x="11832939" y="674181"/>
                </a:cubicBezTo>
                <a:cubicBezTo>
                  <a:pt x="11812296" y="669845"/>
                  <a:pt x="11772988" y="668355"/>
                  <a:pt x="11767770" y="683807"/>
                </a:cubicBezTo>
                <a:cubicBezTo>
                  <a:pt x="11757314" y="685936"/>
                  <a:pt x="11743230" y="693101"/>
                  <a:pt x="11728279" y="700816"/>
                </a:cubicBezTo>
                <a:lnTo>
                  <a:pt x="11722533" y="703421"/>
                </a:lnTo>
                <a:lnTo>
                  <a:pt x="11720002" y="710566"/>
                </a:lnTo>
                <a:lnTo>
                  <a:pt x="11707351" y="710310"/>
                </a:lnTo>
                <a:lnTo>
                  <a:pt x="11700369" y="713480"/>
                </a:lnTo>
                <a:lnTo>
                  <a:pt x="11691126" y="726131"/>
                </a:lnTo>
                <a:cubicBezTo>
                  <a:pt x="11686960" y="732845"/>
                  <a:pt x="11663435" y="739546"/>
                  <a:pt x="11657717" y="746701"/>
                </a:cubicBezTo>
                <a:cubicBezTo>
                  <a:pt x="11651999" y="753856"/>
                  <a:pt x="11669175" y="763766"/>
                  <a:pt x="11656818" y="769062"/>
                </a:cubicBezTo>
                <a:cubicBezTo>
                  <a:pt x="11645954" y="777786"/>
                  <a:pt x="11627045" y="778196"/>
                  <a:pt x="11601229" y="785537"/>
                </a:cubicBezTo>
                <a:cubicBezTo>
                  <a:pt x="11575413" y="792878"/>
                  <a:pt x="11538696" y="801341"/>
                  <a:pt x="11501920" y="813109"/>
                </a:cubicBezTo>
                <a:cubicBezTo>
                  <a:pt x="11460587" y="824093"/>
                  <a:pt x="11432519" y="842469"/>
                  <a:pt x="11405286" y="849086"/>
                </a:cubicBezTo>
                <a:cubicBezTo>
                  <a:pt x="11353339" y="866295"/>
                  <a:pt x="11354410" y="845161"/>
                  <a:pt x="11338523" y="852810"/>
                </a:cubicBezTo>
                <a:cubicBezTo>
                  <a:pt x="11308884" y="863514"/>
                  <a:pt x="11353090" y="841987"/>
                  <a:pt x="11334676" y="859677"/>
                </a:cubicBezTo>
                <a:cubicBezTo>
                  <a:pt x="11295079" y="884428"/>
                  <a:pt x="11238631" y="959542"/>
                  <a:pt x="11217448" y="980136"/>
                </a:cubicBezTo>
                <a:cubicBezTo>
                  <a:pt x="11196801" y="1004817"/>
                  <a:pt x="11202732" y="987478"/>
                  <a:pt x="11196987" y="1000897"/>
                </a:cubicBezTo>
                <a:cubicBezTo>
                  <a:pt x="11191242" y="1014316"/>
                  <a:pt x="11200040" y="1028284"/>
                  <a:pt x="11193568" y="1039464"/>
                </a:cubicBezTo>
                <a:cubicBezTo>
                  <a:pt x="11181920" y="1057634"/>
                  <a:pt x="11187929" y="1053532"/>
                  <a:pt x="11175804" y="1067977"/>
                </a:cubicBezTo>
                <a:cubicBezTo>
                  <a:pt x="11168136" y="1078025"/>
                  <a:pt x="11142602" y="1097119"/>
                  <a:pt x="11133438" y="1106812"/>
                </a:cubicBezTo>
                <a:cubicBezTo>
                  <a:pt x="11124274" y="1116505"/>
                  <a:pt x="11134647" y="1114365"/>
                  <a:pt x="11120819" y="1126133"/>
                </a:cubicBezTo>
                <a:cubicBezTo>
                  <a:pt x="11106991" y="1137901"/>
                  <a:pt x="11087009" y="1165275"/>
                  <a:pt x="11071654" y="1177422"/>
                </a:cubicBezTo>
                <a:cubicBezTo>
                  <a:pt x="11056299" y="1189570"/>
                  <a:pt x="11041338" y="1190780"/>
                  <a:pt x="11028687" y="1199018"/>
                </a:cubicBezTo>
                <a:cubicBezTo>
                  <a:pt x="11006077" y="1216981"/>
                  <a:pt x="10985939" y="1219268"/>
                  <a:pt x="10974565" y="1226849"/>
                </a:cubicBezTo>
                <a:cubicBezTo>
                  <a:pt x="10963191" y="1234430"/>
                  <a:pt x="10978096" y="1238618"/>
                  <a:pt x="10960443" y="1244502"/>
                </a:cubicBezTo>
                <a:cubicBezTo>
                  <a:pt x="10937301" y="1255025"/>
                  <a:pt x="10897483" y="1265096"/>
                  <a:pt x="10879242" y="1269215"/>
                </a:cubicBezTo>
                <a:cubicBezTo>
                  <a:pt x="10861001" y="1273334"/>
                  <a:pt x="10863361" y="1264933"/>
                  <a:pt x="10850998" y="1269215"/>
                </a:cubicBezTo>
                <a:lnTo>
                  <a:pt x="10815658" y="1287849"/>
                </a:lnTo>
                <a:cubicBezTo>
                  <a:pt x="10795652" y="1293733"/>
                  <a:pt x="10746525" y="1311275"/>
                  <a:pt x="10723900" y="1318642"/>
                </a:cubicBezTo>
                <a:cubicBezTo>
                  <a:pt x="10705077" y="1325539"/>
                  <a:pt x="10706518" y="1319939"/>
                  <a:pt x="10699186" y="1322173"/>
                </a:cubicBezTo>
                <a:cubicBezTo>
                  <a:pt x="10691854" y="1324408"/>
                  <a:pt x="10686855" y="1343347"/>
                  <a:pt x="10676375" y="1342640"/>
                </a:cubicBezTo>
                <a:cubicBezTo>
                  <a:pt x="10676343" y="1337186"/>
                  <a:pt x="10639666" y="1342470"/>
                  <a:pt x="10636304" y="1342641"/>
                </a:cubicBezTo>
                <a:cubicBezTo>
                  <a:pt x="10626667" y="1347586"/>
                  <a:pt x="10613500" y="1341941"/>
                  <a:pt x="10603863" y="1346886"/>
                </a:cubicBezTo>
                <a:lnTo>
                  <a:pt x="10573203" y="1351996"/>
                </a:lnTo>
                <a:cubicBezTo>
                  <a:pt x="10562611" y="1353173"/>
                  <a:pt x="10557365" y="1375337"/>
                  <a:pt x="10547375" y="1375130"/>
                </a:cubicBezTo>
                <a:cubicBezTo>
                  <a:pt x="10537385" y="1374923"/>
                  <a:pt x="10522089" y="1366643"/>
                  <a:pt x="10513263" y="1371939"/>
                </a:cubicBezTo>
                <a:cubicBezTo>
                  <a:pt x="10505804" y="1378887"/>
                  <a:pt x="10494815" y="1378774"/>
                  <a:pt x="10487356" y="1385722"/>
                </a:cubicBezTo>
                <a:lnTo>
                  <a:pt x="10464012" y="1391778"/>
                </a:lnTo>
                <a:cubicBezTo>
                  <a:pt x="10456657" y="1392366"/>
                  <a:pt x="10449461" y="1401737"/>
                  <a:pt x="10439694" y="1406905"/>
                </a:cubicBezTo>
                <a:cubicBezTo>
                  <a:pt x="10429927" y="1412073"/>
                  <a:pt x="10417525" y="1414065"/>
                  <a:pt x="10405409" y="1422789"/>
                </a:cubicBezTo>
                <a:cubicBezTo>
                  <a:pt x="10385126" y="1419848"/>
                  <a:pt x="10374706" y="1423369"/>
                  <a:pt x="10370530" y="1441596"/>
                </a:cubicBezTo>
                <a:cubicBezTo>
                  <a:pt x="10354767" y="1445421"/>
                  <a:pt x="10317840" y="1451247"/>
                  <a:pt x="10300239" y="1456332"/>
                </a:cubicBezTo>
                <a:cubicBezTo>
                  <a:pt x="10282638" y="1461417"/>
                  <a:pt x="10276690" y="1468577"/>
                  <a:pt x="10264922" y="1472107"/>
                </a:cubicBezTo>
                <a:cubicBezTo>
                  <a:pt x="10253154" y="1475637"/>
                  <a:pt x="10240218" y="1469553"/>
                  <a:pt x="10229629" y="1470454"/>
                </a:cubicBezTo>
                <a:cubicBezTo>
                  <a:pt x="10219040" y="1471355"/>
                  <a:pt x="10214330" y="1477515"/>
                  <a:pt x="10201385" y="1477515"/>
                </a:cubicBezTo>
                <a:cubicBezTo>
                  <a:pt x="10188440" y="1477515"/>
                  <a:pt x="10165492" y="1479280"/>
                  <a:pt x="10151958" y="1477515"/>
                </a:cubicBezTo>
                <a:cubicBezTo>
                  <a:pt x="10138424" y="1475750"/>
                  <a:pt x="10130187" y="1468101"/>
                  <a:pt x="10120184" y="1466924"/>
                </a:cubicBezTo>
                <a:cubicBezTo>
                  <a:pt x="10110181" y="1465747"/>
                  <a:pt x="10091597" y="1479719"/>
                  <a:pt x="10081348" y="1481046"/>
                </a:cubicBezTo>
                <a:cubicBezTo>
                  <a:pt x="10071099" y="1482373"/>
                  <a:pt x="10073276" y="1471664"/>
                  <a:pt x="10058690" y="1474888"/>
                </a:cubicBezTo>
                <a:cubicBezTo>
                  <a:pt x="10040170" y="1466053"/>
                  <a:pt x="10015872" y="1472731"/>
                  <a:pt x="10004424" y="1489801"/>
                </a:cubicBezTo>
                <a:cubicBezTo>
                  <a:pt x="10002452" y="1492741"/>
                  <a:pt x="10000947" y="1495882"/>
                  <a:pt x="9999951" y="1499127"/>
                </a:cubicBezTo>
                <a:cubicBezTo>
                  <a:pt x="9967418" y="1507155"/>
                  <a:pt x="9889427" y="1534394"/>
                  <a:pt x="9845462" y="1548192"/>
                </a:cubicBezTo>
                <a:cubicBezTo>
                  <a:pt x="9822222" y="1562604"/>
                  <a:pt x="9768858" y="1594433"/>
                  <a:pt x="9736156" y="1581928"/>
                </a:cubicBezTo>
                <a:cubicBezTo>
                  <a:pt x="9745637" y="1601571"/>
                  <a:pt x="9699425" y="1582999"/>
                  <a:pt x="9693355" y="1602632"/>
                </a:cubicBezTo>
                <a:cubicBezTo>
                  <a:pt x="9690360" y="1618512"/>
                  <a:pt x="9675642" y="1616579"/>
                  <a:pt x="9664242" y="1622075"/>
                </a:cubicBezTo>
                <a:cubicBezTo>
                  <a:pt x="9655776" y="1638103"/>
                  <a:pt x="9598819" y="1651043"/>
                  <a:pt x="9579195" y="1648017"/>
                </a:cubicBezTo>
                <a:cubicBezTo>
                  <a:pt x="9524163" y="1629881"/>
                  <a:pt x="9477693" y="1693985"/>
                  <a:pt x="9433652" y="1681174"/>
                </a:cubicBezTo>
                <a:cubicBezTo>
                  <a:pt x="9421990" y="1682314"/>
                  <a:pt x="9412258" y="1685676"/>
                  <a:pt x="9403775" y="1690403"/>
                </a:cubicBezTo>
                <a:lnTo>
                  <a:pt x="9382503" y="1706957"/>
                </a:lnTo>
                <a:lnTo>
                  <a:pt x="9381410" y="1718312"/>
                </a:lnTo>
                <a:lnTo>
                  <a:pt x="9365685" y="1724772"/>
                </a:lnTo>
                <a:lnTo>
                  <a:pt x="9278020" y="1741161"/>
                </a:lnTo>
                <a:cubicBezTo>
                  <a:pt x="9235873" y="1762229"/>
                  <a:pt x="9231473" y="1754941"/>
                  <a:pt x="9217145" y="1771195"/>
                </a:cubicBezTo>
                <a:cubicBezTo>
                  <a:pt x="9131538" y="1776872"/>
                  <a:pt x="9039728" y="1814874"/>
                  <a:pt x="8955875" y="1796806"/>
                </a:cubicBezTo>
                <a:cubicBezTo>
                  <a:pt x="8861771" y="1817659"/>
                  <a:pt x="8730077" y="1856614"/>
                  <a:pt x="8648415" y="1878623"/>
                </a:cubicBezTo>
                <a:cubicBezTo>
                  <a:pt x="8578856" y="1892487"/>
                  <a:pt x="8546278" y="1907799"/>
                  <a:pt x="8538519" y="1894114"/>
                </a:cubicBezTo>
                <a:cubicBezTo>
                  <a:pt x="8513108" y="1898081"/>
                  <a:pt x="8514559" y="1915122"/>
                  <a:pt x="8506541" y="1905955"/>
                </a:cubicBezTo>
                <a:cubicBezTo>
                  <a:pt x="8437841" y="1911139"/>
                  <a:pt x="8301617" y="1910841"/>
                  <a:pt x="8236214" y="1909725"/>
                </a:cubicBezTo>
                <a:cubicBezTo>
                  <a:pt x="8201189" y="1897570"/>
                  <a:pt x="8163827" y="1900921"/>
                  <a:pt x="8132104" y="1895727"/>
                </a:cubicBezTo>
                <a:cubicBezTo>
                  <a:pt x="8021354" y="1869423"/>
                  <a:pt x="7973371" y="1872758"/>
                  <a:pt x="7918078" y="1862668"/>
                </a:cubicBezTo>
                <a:cubicBezTo>
                  <a:pt x="7883942" y="1854133"/>
                  <a:pt x="7834588" y="1870269"/>
                  <a:pt x="7817899" y="1862176"/>
                </a:cubicBezTo>
                <a:cubicBezTo>
                  <a:pt x="7803952" y="1858540"/>
                  <a:pt x="7780423" y="1826275"/>
                  <a:pt x="7768994" y="1855721"/>
                </a:cubicBezTo>
                <a:cubicBezTo>
                  <a:pt x="7693971" y="1816704"/>
                  <a:pt x="7680420" y="1850219"/>
                  <a:pt x="7618027" y="1830959"/>
                </a:cubicBezTo>
                <a:cubicBezTo>
                  <a:pt x="7563589" y="1813247"/>
                  <a:pt x="7530287" y="1817871"/>
                  <a:pt x="7449425" y="1810910"/>
                </a:cubicBezTo>
                <a:lnTo>
                  <a:pt x="7342915" y="1819827"/>
                </a:lnTo>
                <a:lnTo>
                  <a:pt x="7255191" y="1834354"/>
                </a:lnTo>
                <a:cubicBezTo>
                  <a:pt x="7235153" y="1839259"/>
                  <a:pt x="7150315" y="1831629"/>
                  <a:pt x="7131205" y="1845557"/>
                </a:cubicBezTo>
                <a:cubicBezTo>
                  <a:pt x="6968750" y="1838101"/>
                  <a:pt x="6977206" y="1837412"/>
                  <a:pt x="6941837" y="1840640"/>
                </a:cubicBezTo>
                <a:cubicBezTo>
                  <a:pt x="6905846" y="1863867"/>
                  <a:pt x="6892534" y="1847120"/>
                  <a:pt x="6837145" y="1870724"/>
                </a:cubicBezTo>
                <a:cubicBezTo>
                  <a:pt x="6823442" y="1850610"/>
                  <a:pt x="6785388" y="1865075"/>
                  <a:pt x="6753991" y="1860969"/>
                </a:cubicBezTo>
                <a:cubicBezTo>
                  <a:pt x="6744571" y="1866959"/>
                  <a:pt x="6736100" y="1874451"/>
                  <a:pt x="6727754" y="1882372"/>
                </a:cubicBezTo>
                <a:lnTo>
                  <a:pt x="6723371" y="1886494"/>
                </a:lnTo>
                <a:lnTo>
                  <a:pt x="6702779" y="1893601"/>
                </a:lnTo>
                <a:lnTo>
                  <a:pt x="6686657" y="1907344"/>
                </a:lnTo>
                <a:lnTo>
                  <a:pt x="6651330" y="1922921"/>
                </a:lnTo>
                <a:cubicBezTo>
                  <a:pt x="6640157" y="1928264"/>
                  <a:pt x="6638035" y="1935420"/>
                  <a:pt x="6622958" y="1936255"/>
                </a:cubicBezTo>
                <a:cubicBezTo>
                  <a:pt x="6600915" y="1943222"/>
                  <a:pt x="6552371" y="1948565"/>
                  <a:pt x="6522602" y="1954133"/>
                </a:cubicBezTo>
                <a:cubicBezTo>
                  <a:pt x="6492833" y="1959701"/>
                  <a:pt x="6461408" y="1966721"/>
                  <a:pt x="6444344" y="1969663"/>
                </a:cubicBezTo>
                <a:cubicBezTo>
                  <a:pt x="6427280" y="1972605"/>
                  <a:pt x="6428109" y="1974263"/>
                  <a:pt x="6409626" y="1978846"/>
                </a:cubicBezTo>
                <a:cubicBezTo>
                  <a:pt x="6391143" y="1983429"/>
                  <a:pt x="6354327" y="1989225"/>
                  <a:pt x="6333446" y="1997163"/>
                </a:cubicBezTo>
                <a:cubicBezTo>
                  <a:pt x="6318475" y="2003304"/>
                  <a:pt x="6299617" y="2000258"/>
                  <a:pt x="6294933" y="2019412"/>
                </a:cubicBezTo>
                <a:cubicBezTo>
                  <a:pt x="6286089" y="2042978"/>
                  <a:pt x="6227534" y="2018229"/>
                  <a:pt x="6238719" y="2042547"/>
                </a:cubicBezTo>
                <a:cubicBezTo>
                  <a:pt x="6222530" y="2046966"/>
                  <a:pt x="6203861" y="2053486"/>
                  <a:pt x="6187205" y="2060048"/>
                </a:cubicBezTo>
                <a:cubicBezTo>
                  <a:pt x="6170549" y="2066610"/>
                  <a:pt x="6153490" y="2074269"/>
                  <a:pt x="6138780" y="2081918"/>
                </a:cubicBezTo>
                <a:cubicBezTo>
                  <a:pt x="6124070" y="2089567"/>
                  <a:pt x="6133826" y="2100763"/>
                  <a:pt x="6120125" y="2109475"/>
                </a:cubicBezTo>
                <a:cubicBezTo>
                  <a:pt x="6106424" y="2118187"/>
                  <a:pt x="6071747" y="2113765"/>
                  <a:pt x="6056576" y="2120066"/>
                </a:cubicBezTo>
                <a:cubicBezTo>
                  <a:pt x="6041405" y="2126367"/>
                  <a:pt x="6013212" y="2118450"/>
                  <a:pt x="5993794" y="2122569"/>
                </a:cubicBezTo>
                <a:cubicBezTo>
                  <a:pt x="5964206" y="2130692"/>
                  <a:pt x="5962485" y="2139897"/>
                  <a:pt x="5943601" y="2137719"/>
                </a:cubicBezTo>
                <a:cubicBezTo>
                  <a:pt x="5924717" y="2135541"/>
                  <a:pt x="5912263" y="2145394"/>
                  <a:pt x="5898141" y="2144806"/>
                </a:cubicBezTo>
                <a:cubicBezTo>
                  <a:pt x="5884019" y="2144218"/>
                  <a:pt x="5868158" y="2133273"/>
                  <a:pt x="5855337" y="2137719"/>
                </a:cubicBezTo>
                <a:cubicBezTo>
                  <a:pt x="5842516" y="2142165"/>
                  <a:pt x="5837100" y="2155593"/>
                  <a:pt x="5817682" y="2157358"/>
                </a:cubicBezTo>
                <a:cubicBezTo>
                  <a:pt x="5798264" y="2159123"/>
                  <a:pt x="5773002" y="2155397"/>
                  <a:pt x="5735300" y="2158902"/>
                </a:cubicBezTo>
                <a:cubicBezTo>
                  <a:pt x="5697598" y="2162407"/>
                  <a:pt x="5588527" y="2188980"/>
                  <a:pt x="5591469" y="2178389"/>
                </a:cubicBezTo>
                <a:cubicBezTo>
                  <a:pt x="5555576" y="2181920"/>
                  <a:pt x="5528919" y="2193924"/>
                  <a:pt x="5505818" y="2194207"/>
                </a:cubicBezTo>
                <a:cubicBezTo>
                  <a:pt x="5482717" y="2194490"/>
                  <a:pt x="5495184" y="2190180"/>
                  <a:pt x="5477574" y="2190677"/>
                </a:cubicBezTo>
                <a:cubicBezTo>
                  <a:pt x="5459964" y="2191175"/>
                  <a:pt x="5427187" y="2180216"/>
                  <a:pt x="5414282" y="2183070"/>
                </a:cubicBezTo>
                <a:cubicBezTo>
                  <a:pt x="5407945" y="2205016"/>
                  <a:pt x="5394338" y="2208803"/>
                  <a:pt x="5368369" y="2204272"/>
                </a:cubicBezTo>
                <a:cubicBezTo>
                  <a:pt x="5354793" y="2209070"/>
                  <a:pt x="5349205" y="2213102"/>
                  <a:pt x="5336354" y="2218920"/>
                </a:cubicBezTo>
                <a:cubicBezTo>
                  <a:pt x="5323503" y="2224738"/>
                  <a:pt x="5304208" y="2232709"/>
                  <a:pt x="5291263" y="2239182"/>
                </a:cubicBezTo>
                <a:cubicBezTo>
                  <a:pt x="5278318" y="2245655"/>
                  <a:pt x="5264730" y="2242318"/>
                  <a:pt x="5255152" y="2247164"/>
                </a:cubicBezTo>
                <a:cubicBezTo>
                  <a:pt x="5245574" y="2252010"/>
                  <a:pt x="5240857" y="2261199"/>
                  <a:pt x="5233796" y="2268260"/>
                </a:cubicBezTo>
                <a:cubicBezTo>
                  <a:pt x="5226735" y="2275321"/>
                  <a:pt x="5222832" y="2268609"/>
                  <a:pt x="5212786" y="2275408"/>
                </a:cubicBezTo>
                <a:cubicBezTo>
                  <a:pt x="5202741" y="2282208"/>
                  <a:pt x="5174227" y="2281420"/>
                  <a:pt x="5159401" y="2284343"/>
                </a:cubicBezTo>
                <a:cubicBezTo>
                  <a:pt x="5129776" y="2295641"/>
                  <a:pt x="5158686" y="2301898"/>
                  <a:pt x="5123830" y="2307070"/>
                </a:cubicBezTo>
                <a:cubicBezTo>
                  <a:pt x="5082905" y="2318102"/>
                  <a:pt x="5072939" y="2287385"/>
                  <a:pt x="5065426" y="2324076"/>
                </a:cubicBezTo>
                <a:cubicBezTo>
                  <a:pt x="5017747" y="2318395"/>
                  <a:pt x="5031271" y="2337329"/>
                  <a:pt x="4975908" y="2364128"/>
                </a:cubicBezTo>
                <a:cubicBezTo>
                  <a:pt x="4946700" y="2354134"/>
                  <a:pt x="4928936" y="2366071"/>
                  <a:pt x="4913723" y="2385265"/>
                </a:cubicBezTo>
                <a:cubicBezTo>
                  <a:pt x="4854880" y="2394046"/>
                  <a:pt x="4808730" y="2428302"/>
                  <a:pt x="4746485" y="2451769"/>
                </a:cubicBezTo>
                <a:lnTo>
                  <a:pt x="4681588" y="2467494"/>
                </a:lnTo>
                <a:lnTo>
                  <a:pt x="1783655" y="3163860"/>
                </a:lnTo>
                <a:lnTo>
                  <a:pt x="1325955" y="3176692"/>
                </a:lnTo>
                <a:cubicBezTo>
                  <a:pt x="1278931" y="3186609"/>
                  <a:pt x="1232617" y="3191205"/>
                  <a:pt x="1190384" y="3203504"/>
                </a:cubicBezTo>
                <a:cubicBezTo>
                  <a:pt x="1146740" y="3204301"/>
                  <a:pt x="1142940" y="3250947"/>
                  <a:pt x="1094537" y="3229469"/>
                </a:cubicBezTo>
                <a:cubicBezTo>
                  <a:pt x="1069134" y="3237778"/>
                  <a:pt x="1026961" y="3247646"/>
                  <a:pt x="1013254" y="3263949"/>
                </a:cubicBezTo>
                <a:cubicBezTo>
                  <a:pt x="966756" y="3279110"/>
                  <a:pt x="851011" y="3352246"/>
                  <a:pt x="815546" y="3334559"/>
                </a:cubicBezTo>
                <a:cubicBezTo>
                  <a:pt x="808324" y="3352177"/>
                  <a:pt x="815137" y="3324821"/>
                  <a:pt x="779276" y="3327290"/>
                </a:cubicBezTo>
                <a:cubicBezTo>
                  <a:pt x="712585" y="3298149"/>
                  <a:pt x="672574" y="3378796"/>
                  <a:pt x="600378" y="3335250"/>
                </a:cubicBezTo>
                <a:cubicBezTo>
                  <a:pt x="595066" y="3356366"/>
                  <a:pt x="514059" y="3361176"/>
                  <a:pt x="493457" y="3365044"/>
                </a:cubicBezTo>
                <a:cubicBezTo>
                  <a:pt x="467535" y="3372578"/>
                  <a:pt x="412364" y="3374283"/>
                  <a:pt x="388355" y="3376925"/>
                </a:cubicBezTo>
                <a:cubicBezTo>
                  <a:pt x="364346" y="3379567"/>
                  <a:pt x="376469" y="3372659"/>
                  <a:pt x="349402" y="3380897"/>
                </a:cubicBezTo>
                <a:cubicBezTo>
                  <a:pt x="322335" y="3389135"/>
                  <a:pt x="248625" y="3434339"/>
                  <a:pt x="225952" y="3426352"/>
                </a:cubicBezTo>
                <a:cubicBezTo>
                  <a:pt x="199749" y="3439548"/>
                  <a:pt x="193948" y="3430066"/>
                  <a:pt x="171000" y="3438892"/>
                </a:cubicBezTo>
                <a:cubicBezTo>
                  <a:pt x="148052" y="3447718"/>
                  <a:pt x="101917" y="3457642"/>
                  <a:pt x="88263" y="3479310"/>
                </a:cubicBezTo>
                <a:cubicBezTo>
                  <a:pt x="64018" y="3479795"/>
                  <a:pt x="62139" y="3459801"/>
                  <a:pt x="46713" y="3462986"/>
                </a:cubicBezTo>
                <a:cubicBezTo>
                  <a:pt x="31576" y="3476862"/>
                  <a:pt x="15706" y="3476378"/>
                  <a:pt x="2765" y="3480770"/>
                </a:cubicBezTo>
                <a:lnTo>
                  <a:pt x="0" y="348234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A7C44A4D-8963-D516-33E7-E2DC84BCD723}"/>
              </a:ext>
            </a:extLst>
          </p:cNvPr>
          <p:cNvSpPr>
            <a:spLocks noGrp="1"/>
          </p:cNvSpPr>
          <p:nvPr>
            <p:ph type="title"/>
          </p:nvPr>
        </p:nvSpPr>
        <p:spPr>
          <a:xfrm>
            <a:off x="852777" y="484094"/>
            <a:ext cx="7498831" cy="1206594"/>
          </a:xfrm>
        </p:spPr>
        <p:txBody>
          <a:bodyPr>
            <a:normAutofit/>
          </a:bodyPr>
          <a:lstStyle/>
          <a:p>
            <a:pPr>
              <a:lnSpc>
                <a:spcPct val="90000"/>
              </a:lnSpc>
            </a:pPr>
            <a:r>
              <a:rPr lang="es-CO" sz="3700" b="1" i="0">
                <a:effectLst/>
                <a:latin typeface="quote-cjk-patch"/>
              </a:rPr>
              <a:t>Resultados de Regresión Lineal</a:t>
            </a:r>
            <a:br>
              <a:rPr lang="es-CO" sz="3700" b="0" i="0">
                <a:effectLst/>
                <a:latin typeface="quote-cjk-patch"/>
              </a:rPr>
            </a:br>
            <a:endParaRPr lang="es-CO" sz="3700"/>
          </a:p>
        </p:txBody>
      </p:sp>
      <p:sp>
        <p:nvSpPr>
          <p:cNvPr id="31" name="Freeform: Shape 30">
            <a:extLst>
              <a:ext uri="{FF2B5EF4-FFF2-40B4-BE49-F238E27FC236}">
                <a16:creationId xmlns:a16="http://schemas.microsoft.com/office/drawing/2014/main" id="{8101159E-D455-456F-8FE1-396AB159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777" y="1958614"/>
            <a:ext cx="2695712" cy="3988962"/>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Marca de verificación">
            <a:extLst>
              <a:ext uri="{FF2B5EF4-FFF2-40B4-BE49-F238E27FC236}">
                <a16:creationId xmlns:a16="http://schemas.microsoft.com/office/drawing/2014/main" id="{A6286F5C-FB87-AB52-49DC-4B20D201B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053" y="2706736"/>
            <a:ext cx="2455911" cy="2455911"/>
          </a:xfrm>
          <a:prstGeom prst="rect">
            <a:avLst/>
          </a:prstGeom>
        </p:spPr>
      </p:pic>
      <p:sp>
        <p:nvSpPr>
          <p:cNvPr id="33" name="Rectangle 6">
            <a:extLst>
              <a:ext uri="{FF2B5EF4-FFF2-40B4-BE49-F238E27FC236}">
                <a16:creationId xmlns:a16="http://schemas.microsoft.com/office/drawing/2014/main" id="{1F9FDF39-7A42-411B-85F1-9DE812C7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3622" y="5802246"/>
            <a:ext cx="1025719"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Marcador de contenido 2">
            <a:extLst>
              <a:ext uri="{FF2B5EF4-FFF2-40B4-BE49-F238E27FC236}">
                <a16:creationId xmlns:a16="http://schemas.microsoft.com/office/drawing/2014/main" id="{2CB59E2C-CE8F-66E5-2A39-C4C78D0D5F99}"/>
              </a:ext>
            </a:extLst>
          </p:cNvPr>
          <p:cNvSpPr>
            <a:spLocks noGrp="1"/>
          </p:cNvSpPr>
          <p:nvPr>
            <p:ph idx="1"/>
          </p:nvPr>
        </p:nvSpPr>
        <p:spPr>
          <a:xfrm>
            <a:off x="3890925" y="2265416"/>
            <a:ext cx="5520361" cy="3837272"/>
          </a:xfrm>
        </p:spPr>
        <p:txBody>
          <a:bodyPr anchor="ctr">
            <a:normAutofit/>
          </a:bodyPr>
          <a:lstStyle/>
          <a:p>
            <a:pPr marL="0" indent="0">
              <a:lnSpc>
                <a:spcPct val="90000"/>
              </a:lnSpc>
              <a:buNone/>
            </a:pPr>
            <a:r>
              <a:rPr lang="es-CO" sz="1700" i="0" dirty="0">
                <a:effectLst/>
                <a:latin typeface="quote-cjk-patch"/>
              </a:rPr>
              <a:t>Ecuación del Modelo</a:t>
            </a:r>
            <a:r>
              <a:rPr lang="es-CO" sz="1700" dirty="0">
                <a:latin typeface="quote-cjk-patch"/>
              </a:rPr>
              <a:t> </a:t>
            </a:r>
            <a:r>
              <a:rPr lang="es-CO" sz="1700" dirty="0">
                <a:latin typeface="quote-cjk-patch"/>
                <a:sym typeface="Wingdings" panose="05000000000000000000" pitchFamily="2" charset="2"/>
              </a:rPr>
              <a:t></a:t>
            </a:r>
            <a:r>
              <a:rPr lang="es-CO" sz="1700" i="0" dirty="0">
                <a:effectLst/>
                <a:latin typeface="quote-cjk-patch"/>
              </a:rPr>
              <a:t>  </a:t>
            </a:r>
            <a:r>
              <a:rPr lang="es-CO" sz="1700" b="1" i="0" dirty="0">
                <a:effectLst/>
                <a:latin typeface="quote-cjk-patch"/>
              </a:rPr>
              <a:t>y = 35.76 + 9.57x</a:t>
            </a:r>
          </a:p>
          <a:p>
            <a:pPr marL="0" indent="0">
              <a:lnSpc>
                <a:spcPct val="90000"/>
              </a:lnSpc>
              <a:buNone/>
            </a:pPr>
            <a:r>
              <a:rPr lang="es-CO" sz="1700" i="0" dirty="0">
                <a:effectLst/>
                <a:latin typeface="quote-cjk-patch"/>
              </a:rPr>
              <a:t>Coeficiente de Correlación </a:t>
            </a:r>
            <a:r>
              <a:rPr lang="es-CO" sz="1700" dirty="0">
                <a:latin typeface="quote-cjk-patch"/>
                <a:sym typeface="Wingdings" panose="05000000000000000000" pitchFamily="2" charset="2"/>
              </a:rPr>
              <a:t></a:t>
            </a:r>
            <a:r>
              <a:rPr lang="es-CO" sz="1700" i="0" dirty="0">
                <a:effectLst/>
                <a:latin typeface="quote-cjk-patch"/>
              </a:rPr>
              <a:t>  (</a:t>
            </a:r>
            <a:r>
              <a:rPr lang="es-CO" sz="1700" b="1" i="0" dirty="0">
                <a:effectLst/>
                <a:latin typeface="quote-cjk-patch"/>
              </a:rPr>
              <a:t>r): 0.828</a:t>
            </a:r>
          </a:p>
          <a:p>
            <a:pPr>
              <a:lnSpc>
                <a:spcPct val="90000"/>
              </a:lnSpc>
              <a:buNone/>
            </a:pPr>
            <a:r>
              <a:rPr lang="es-CO" sz="1700" i="0" dirty="0">
                <a:effectLst/>
                <a:latin typeface="quote-cjk-patch"/>
              </a:rPr>
              <a:t>IC 95% para </a:t>
            </a:r>
            <a:r>
              <a:rPr lang="el-GR" sz="1700" i="0" dirty="0">
                <a:effectLst/>
                <a:latin typeface="quote-cjk-patch"/>
              </a:rPr>
              <a:t>β₁ (</a:t>
            </a:r>
            <a:r>
              <a:rPr lang="es-CO" sz="1700" i="0" dirty="0">
                <a:effectLst/>
                <a:latin typeface="quote-cjk-patch"/>
              </a:rPr>
              <a:t>Pendiente) </a:t>
            </a:r>
            <a:r>
              <a:rPr lang="es-CO" sz="1700" i="0" dirty="0">
                <a:effectLst/>
                <a:latin typeface="quote-cjk-patch"/>
                <a:sym typeface="Wingdings" panose="05000000000000000000" pitchFamily="2" charset="2"/>
              </a:rPr>
              <a:t> </a:t>
            </a:r>
            <a:r>
              <a:rPr lang="es-CO" sz="1700" b="1" i="0" dirty="0">
                <a:effectLst/>
                <a:latin typeface="quote-cjk-patch"/>
              </a:rPr>
              <a:t>Límites:[8.99,10.16]</a:t>
            </a:r>
          </a:p>
          <a:p>
            <a:pPr>
              <a:lnSpc>
                <a:spcPct val="90000"/>
              </a:lnSpc>
              <a:buNone/>
            </a:pPr>
            <a:endParaRPr lang="es-CO" sz="1700" b="1" i="0" dirty="0">
              <a:effectLst/>
              <a:latin typeface="quote-cjk-patch"/>
            </a:endParaRPr>
          </a:p>
          <a:p>
            <a:pPr>
              <a:lnSpc>
                <a:spcPct val="90000"/>
              </a:lnSpc>
              <a:buNone/>
            </a:pPr>
            <a:r>
              <a:rPr lang="es-ES" sz="1700" b="0" i="0" dirty="0">
                <a:effectLst/>
                <a:latin typeface="quote-cjk-patch"/>
              </a:rPr>
              <a:t>       El estudio diario impacta significativamente las calificaciones (+9.57 </a:t>
            </a:r>
            <a:r>
              <a:rPr lang="es-ES" sz="1700" b="0" i="0" dirty="0" err="1">
                <a:effectLst/>
                <a:latin typeface="quote-cjk-patch"/>
              </a:rPr>
              <a:t>pts</a:t>
            </a:r>
            <a:r>
              <a:rPr lang="es-ES" sz="1700" b="0" i="0" dirty="0">
                <a:effectLst/>
                <a:latin typeface="quote-cjk-patch"/>
              </a:rPr>
              <a:t>/hora), con una relación estadísticamente robusta (</a:t>
            </a:r>
            <a:r>
              <a:rPr lang="es-ES" sz="1700" b="1" i="0" dirty="0">
                <a:effectLst/>
                <a:latin typeface="quote-cjk-patch"/>
              </a:rPr>
              <a:t>r=0.828)</a:t>
            </a:r>
            <a:r>
              <a:rPr lang="es-ES" sz="1700" b="0" i="0" dirty="0">
                <a:effectLst/>
                <a:latin typeface="quote-cjk-patch"/>
              </a:rPr>
              <a:t>, IC</a:t>
            </a:r>
            <a:r>
              <a:rPr lang="es-ES" sz="1700" dirty="0">
                <a:latin typeface="quote-cjk-patch"/>
              </a:rPr>
              <a:t>  </a:t>
            </a:r>
            <a:r>
              <a:rPr lang="es-ES" sz="1700" b="0" i="0" dirty="0">
                <a:effectLst/>
                <a:latin typeface="quote-cjk-patch"/>
              </a:rPr>
              <a:t>95%</a:t>
            </a:r>
          </a:p>
          <a:p>
            <a:pPr>
              <a:lnSpc>
                <a:spcPct val="90000"/>
              </a:lnSpc>
              <a:buNone/>
            </a:pPr>
            <a:r>
              <a:rPr lang="es-ES" sz="1700" dirty="0">
                <a:latin typeface="quote-cjk-patch"/>
              </a:rPr>
              <a:t>       </a:t>
            </a:r>
            <a:r>
              <a:rPr lang="es-ES" sz="1700" b="0" i="0" dirty="0">
                <a:effectLst/>
                <a:latin typeface="quote-cjk-patch"/>
              </a:rPr>
              <a:t>[8.99,10.16]). Optimizar horas de estudio es clave para mejorar resultados académicos.</a:t>
            </a:r>
            <a:endParaRPr lang="es-CO" sz="1700" b="1" i="0" dirty="0">
              <a:effectLst/>
              <a:latin typeface="quote-cjk-patch"/>
            </a:endParaRPr>
          </a:p>
          <a:p>
            <a:pPr>
              <a:lnSpc>
                <a:spcPct val="90000"/>
              </a:lnSpc>
              <a:buNone/>
            </a:pPr>
            <a:endParaRPr lang="es-CO" sz="1700" b="0" i="0" dirty="0">
              <a:effectLst/>
              <a:latin typeface="quote-cjk-patch"/>
            </a:endParaRPr>
          </a:p>
          <a:p>
            <a:pPr>
              <a:lnSpc>
                <a:spcPct val="90000"/>
              </a:lnSpc>
              <a:buNone/>
            </a:pPr>
            <a:br>
              <a:rPr lang="es-CO" sz="1700" b="0" i="0" dirty="0">
                <a:effectLst/>
                <a:latin typeface="quote-cjk-patch"/>
              </a:rPr>
            </a:br>
            <a:endParaRPr lang="es-CO" sz="1700" b="0" i="0" dirty="0">
              <a:effectLst/>
              <a:latin typeface="quote-cjk-patch"/>
            </a:endParaRPr>
          </a:p>
        </p:txBody>
      </p:sp>
    </p:spTree>
    <p:extLst>
      <p:ext uri="{BB962C8B-B14F-4D97-AF65-F5344CB8AC3E}">
        <p14:creationId xmlns:p14="http://schemas.microsoft.com/office/powerpoint/2010/main" val="2326112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9" name="Rectangle 4112">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2BE0F2C-0149-21A1-F373-3ACF799725F5}"/>
              </a:ext>
            </a:extLst>
          </p:cNvPr>
          <p:cNvSpPr>
            <a:spLocks noGrp="1"/>
          </p:cNvSpPr>
          <p:nvPr>
            <p:ph type="title"/>
          </p:nvPr>
        </p:nvSpPr>
        <p:spPr>
          <a:xfrm>
            <a:off x="756138" y="174032"/>
            <a:ext cx="7631723" cy="1111843"/>
          </a:xfrm>
        </p:spPr>
        <p:txBody>
          <a:bodyPr vert="horz" lIns="91440" tIns="45720" rIns="91440" bIns="45720" rtlCol="0" anchor="ctr">
            <a:normAutofit/>
          </a:bodyPr>
          <a:lstStyle/>
          <a:p>
            <a:pPr defTabSz="914400">
              <a:lnSpc>
                <a:spcPct val="90000"/>
              </a:lnSpc>
            </a:pPr>
            <a:r>
              <a:rPr lang="en-US" sz="2500" b="1" i="0" kern="1200">
                <a:solidFill>
                  <a:schemeClr val="tx1"/>
                </a:solidFill>
                <a:effectLst/>
                <a:latin typeface="+mj-lt"/>
                <a:ea typeface="+mj-ea"/>
                <a:cs typeface="+mj-cs"/>
              </a:rPr>
              <a:t>Ley De Los Grandes Numeros (Horas de Estudio por Día)</a:t>
            </a:r>
            <a:br>
              <a:rPr lang="en-US" sz="2500" b="0" i="0" kern="1200">
                <a:solidFill>
                  <a:schemeClr val="tx1"/>
                </a:solidFill>
                <a:effectLst/>
                <a:latin typeface="+mj-lt"/>
                <a:ea typeface="+mj-ea"/>
                <a:cs typeface="+mj-cs"/>
              </a:rPr>
            </a:br>
            <a:endParaRPr lang="en-US" sz="2500" kern="1200">
              <a:solidFill>
                <a:schemeClr val="tx1"/>
              </a:solidFill>
              <a:latin typeface="+mj-lt"/>
              <a:ea typeface="+mj-ea"/>
              <a:cs typeface="+mj-cs"/>
            </a:endParaRPr>
          </a:p>
        </p:txBody>
      </p:sp>
      <p:sp>
        <p:nvSpPr>
          <p:cNvPr id="5" name="CuadroTexto 4">
            <a:extLst>
              <a:ext uri="{FF2B5EF4-FFF2-40B4-BE49-F238E27FC236}">
                <a16:creationId xmlns:a16="http://schemas.microsoft.com/office/drawing/2014/main" id="{ADD90550-4DFD-5C93-A316-05D6B31F1DBC}"/>
              </a:ext>
            </a:extLst>
          </p:cNvPr>
          <p:cNvSpPr txBox="1"/>
          <p:nvPr/>
        </p:nvSpPr>
        <p:spPr>
          <a:xfrm>
            <a:off x="756139" y="1459907"/>
            <a:ext cx="7631722" cy="767904"/>
          </a:xfrm>
          <a:prstGeom prst="rect">
            <a:avLst/>
          </a:prstGeom>
        </p:spPr>
        <p:txBody>
          <a:bodyPr vert="horz" lIns="91440" tIns="45720" rIns="91440" bIns="45720" rtlCol="0" anchor="ctr">
            <a:normAutofit/>
          </a:bodyPr>
          <a:lstStyle/>
          <a:p>
            <a:pPr algn="just" defTabSz="914400">
              <a:lnSpc>
                <a:spcPct val="90000"/>
              </a:lnSpc>
              <a:spcAft>
                <a:spcPts val="600"/>
              </a:spcAft>
            </a:pPr>
            <a:r>
              <a:rPr lang="en-US" sz="1400" b="0" i="0" dirty="0">
                <a:effectLst/>
              </a:rPr>
              <a:t>La </a:t>
            </a:r>
            <a:r>
              <a:rPr lang="en-US" sz="1400" b="0" i="0" dirty="0" err="1">
                <a:effectLst/>
              </a:rPr>
              <a:t>gráfica</a:t>
            </a:r>
            <a:r>
              <a:rPr lang="en-US" sz="1400" b="0" i="0" dirty="0">
                <a:effectLst/>
              </a:rPr>
              <a:t> </a:t>
            </a:r>
            <a:r>
              <a:rPr lang="en-US" sz="1400" b="0" i="0" dirty="0" err="1">
                <a:effectLst/>
              </a:rPr>
              <a:t>demuestra</a:t>
            </a:r>
            <a:r>
              <a:rPr lang="en-US" sz="1400" b="0" i="0" dirty="0">
                <a:effectLst/>
              </a:rPr>
              <a:t> </a:t>
            </a:r>
            <a:r>
              <a:rPr lang="en-US" sz="1400" b="0" i="0" dirty="0" err="1">
                <a:effectLst/>
              </a:rPr>
              <a:t>empíricamente</a:t>
            </a:r>
            <a:r>
              <a:rPr lang="en-US" sz="1400" b="0" i="0" dirty="0">
                <a:effectLst/>
              </a:rPr>
              <a:t> la </a:t>
            </a:r>
            <a:r>
              <a:rPr lang="en-US" sz="1400" b="1" i="0" dirty="0">
                <a:effectLst/>
              </a:rPr>
              <a:t>Ley de </a:t>
            </a:r>
            <a:r>
              <a:rPr lang="en-US" sz="1400" b="1" i="0" dirty="0" err="1">
                <a:effectLst/>
              </a:rPr>
              <a:t>los</a:t>
            </a:r>
            <a:r>
              <a:rPr lang="en-US" sz="1400" b="1" i="0" dirty="0">
                <a:effectLst/>
              </a:rPr>
              <a:t> Grandes </a:t>
            </a:r>
            <a:r>
              <a:rPr lang="en-US" sz="1400" b="1" i="0" dirty="0" err="1">
                <a:effectLst/>
              </a:rPr>
              <a:t>Números</a:t>
            </a:r>
            <a:r>
              <a:rPr lang="en-US" sz="1400" b="0" i="0" dirty="0">
                <a:effectLst/>
              </a:rPr>
              <a:t>, </a:t>
            </a:r>
            <a:r>
              <a:rPr lang="en-US" sz="1400" b="0" i="0" dirty="0" err="1">
                <a:effectLst/>
              </a:rPr>
              <a:t>donde</a:t>
            </a:r>
            <a:r>
              <a:rPr lang="en-US" sz="1400" b="0" i="0" dirty="0">
                <a:effectLst/>
              </a:rPr>
              <a:t> </a:t>
            </a:r>
            <a:r>
              <a:rPr lang="en-US" sz="1400" b="0" i="0" dirty="0" err="1">
                <a:effectLst/>
              </a:rPr>
              <a:t>el</a:t>
            </a:r>
            <a:r>
              <a:rPr lang="en-US" sz="1400" b="0" i="0" dirty="0">
                <a:effectLst/>
              </a:rPr>
              <a:t> </a:t>
            </a:r>
            <a:r>
              <a:rPr lang="en-US" sz="1400" b="0" i="0" dirty="0" err="1">
                <a:effectLst/>
              </a:rPr>
              <a:t>promedio</a:t>
            </a:r>
            <a:r>
              <a:rPr lang="en-US" sz="1400" b="0" i="0" dirty="0">
                <a:effectLst/>
              </a:rPr>
              <a:t> </a:t>
            </a:r>
            <a:r>
              <a:rPr lang="en-US" sz="1400" b="0" i="0" dirty="0" err="1">
                <a:effectLst/>
              </a:rPr>
              <a:t>muestral</a:t>
            </a:r>
            <a:r>
              <a:rPr lang="en-US" sz="1400" b="0" i="0" dirty="0">
                <a:effectLst/>
              </a:rPr>
              <a:t> (</a:t>
            </a:r>
            <a:r>
              <a:rPr lang="en-US" sz="1400" b="0" i="0" dirty="0" err="1">
                <a:effectLst/>
              </a:rPr>
              <a:t>línea</a:t>
            </a:r>
            <a:r>
              <a:rPr lang="en-US" sz="1400" b="0" i="0" dirty="0">
                <a:effectLst/>
              </a:rPr>
              <a:t> </a:t>
            </a:r>
            <a:r>
              <a:rPr lang="en-US" sz="1400" b="0" i="0" dirty="0" err="1">
                <a:effectLst/>
              </a:rPr>
              <a:t>azul</a:t>
            </a:r>
            <a:r>
              <a:rPr lang="en-US" sz="1400" b="0" i="0" dirty="0">
                <a:effectLst/>
              </a:rPr>
              <a:t>) </a:t>
            </a:r>
            <a:r>
              <a:rPr lang="en-US" sz="1400" b="0" i="0" dirty="0" err="1">
                <a:effectLst/>
              </a:rPr>
              <a:t>exhibe</a:t>
            </a:r>
            <a:r>
              <a:rPr lang="en-US" sz="1400" b="0" i="0" dirty="0">
                <a:effectLst/>
              </a:rPr>
              <a:t> </a:t>
            </a:r>
            <a:r>
              <a:rPr lang="en-US" sz="1400" b="0" i="0" dirty="0" err="1">
                <a:effectLst/>
              </a:rPr>
              <a:t>alta</a:t>
            </a:r>
            <a:r>
              <a:rPr lang="en-US" sz="1400" b="0" i="0" dirty="0">
                <a:effectLst/>
              </a:rPr>
              <a:t> </a:t>
            </a:r>
            <a:r>
              <a:rPr lang="en-US" sz="1400" b="0" i="0" dirty="0" err="1">
                <a:effectLst/>
              </a:rPr>
              <a:t>volatilidad</a:t>
            </a:r>
            <a:r>
              <a:rPr lang="en-US" sz="1400" b="0" i="0" dirty="0">
                <a:effectLst/>
              </a:rPr>
              <a:t> </a:t>
            </a:r>
            <a:r>
              <a:rPr lang="en-US" sz="1400" b="0" i="0" dirty="0" err="1">
                <a:effectLst/>
              </a:rPr>
              <a:t>inicial</a:t>
            </a:r>
            <a:r>
              <a:rPr lang="en-US" sz="1400" b="0" i="0" dirty="0">
                <a:effectLst/>
              </a:rPr>
              <a:t> con </a:t>
            </a:r>
            <a:r>
              <a:rPr lang="en-US" sz="1400" b="0" i="0" dirty="0" err="1">
                <a:effectLst/>
              </a:rPr>
              <a:t>pocos</a:t>
            </a:r>
            <a:r>
              <a:rPr lang="en-US" sz="1400" b="0" i="0" dirty="0">
                <a:effectLst/>
              </a:rPr>
              <a:t> </a:t>
            </a:r>
            <a:r>
              <a:rPr lang="en-US" sz="1400" b="0" i="0" dirty="0" err="1">
                <a:effectLst/>
              </a:rPr>
              <a:t>ensayos</a:t>
            </a:r>
            <a:r>
              <a:rPr lang="en-US" sz="1400" b="0" i="0" dirty="0">
                <a:effectLst/>
              </a:rPr>
              <a:t>, </a:t>
            </a:r>
            <a:r>
              <a:rPr lang="en-US" sz="1400" b="0" i="0" dirty="0" err="1">
                <a:effectLst/>
              </a:rPr>
              <a:t>pero</a:t>
            </a:r>
            <a:r>
              <a:rPr lang="en-US" sz="1400" b="0" i="0" dirty="0">
                <a:effectLst/>
              </a:rPr>
              <a:t> converge y se </a:t>
            </a:r>
            <a:r>
              <a:rPr lang="en-US" sz="1400" b="0" i="0" dirty="0" err="1">
                <a:effectLst/>
              </a:rPr>
              <a:t>estabiliza</a:t>
            </a:r>
            <a:r>
              <a:rPr lang="en-US" sz="1400" b="0" i="0" dirty="0">
                <a:effectLst/>
              </a:rPr>
              <a:t> </a:t>
            </a:r>
            <a:r>
              <a:rPr lang="en-US" sz="1400" b="0" i="0" dirty="0" err="1">
                <a:effectLst/>
              </a:rPr>
              <a:t>alrededor</a:t>
            </a:r>
            <a:r>
              <a:rPr lang="en-US" sz="1400" b="0" i="0" dirty="0">
                <a:effectLst/>
              </a:rPr>
              <a:t> de la media </a:t>
            </a:r>
            <a:r>
              <a:rPr lang="en-US" sz="1400" b="0" i="0" dirty="0" err="1">
                <a:effectLst/>
              </a:rPr>
              <a:t>poblacional</a:t>
            </a:r>
            <a:r>
              <a:rPr lang="en-US" sz="1400" b="0" i="0" dirty="0">
                <a:effectLst/>
              </a:rPr>
              <a:t> real (3.55 horas, </a:t>
            </a:r>
            <a:r>
              <a:rPr lang="en-US" sz="1400" b="0" i="0" dirty="0" err="1">
                <a:effectLst/>
              </a:rPr>
              <a:t>línea</a:t>
            </a:r>
            <a:r>
              <a:rPr lang="en-US" sz="1400" b="0" i="0" dirty="0">
                <a:effectLst/>
              </a:rPr>
              <a:t> </a:t>
            </a:r>
            <a:r>
              <a:rPr lang="en-US" sz="1400" b="0" i="0" dirty="0" err="1">
                <a:effectLst/>
              </a:rPr>
              <a:t>roja</a:t>
            </a:r>
            <a:r>
              <a:rPr lang="en-US" sz="1400" b="0" i="0" dirty="0">
                <a:effectLst/>
              </a:rPr>
              <a:t>) al </a:t>
            </a:r>
            <a:r>
              <a:rPr lang="en-US" sz="1400" b="0" i="0" dirty="0" err="1">
                <a:effectLst/>
              </a:rPr>
              <a:t>aumentar</a:t>
            </a:r>
            <a:r>
              <a:rPr lang="en-US" sz="1400" b="0" i="0" dirty="0">
                <a:effectLst/>
              </a:rPr>
              <a:t> las </a:t>
            </a:r>
            <a:r>
              <a:rPr lang="en-US" sz="1400" b="0" i="0" dirty="0" err="1">
                <a:effectLst/>
              </a:rPr>
              <a:t>observaciones</a:t>
            </a:r>
            <a:r>
              <a:rPr lang="en-US" sz="1400" b="0" i="0" dirty="0">
                <a:effectLst/>
              </a:rPr>
              <a:t>.</a:t>
            </a:r>
            <a:endParaRPr lang="en-US" sz="1400" dirty="0"/>
          </a:p>
        </p:txBody>
      </p:sp>
      <p:pic>
        <p:nvPicPr>
          <p:cNvPr id="4100" name="Picture 4">
            <a:extLst>
              <a:ext uri="{FF2B5EF4-FFF2-40B4-BE49-F238E27FC236}">
                <a16:creationId xmlns:a16="http://schemas.microsoft.com/office/drawing/2014/main" id="{3664E688-8656-08DC-B993-601B2580BC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06622" y="2405149"/>
            <a:ext cx="6526181" cy="389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738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TotalTime>
  <Words>1933</Words>
  <Application>Microsoft Office PowerPoint</Application>
  <PresentationFormat>Presentación en pantalla (4:3)</PresentationFormat>
  <Paragraphs>84</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Calibri</vt:lpstr>
      <vt:lpstr>quote-cjk-patch</vt:lpstr>
      <vt:lpstr>Roboto</vt:lpstr>
      <vt:lpstr>Office Theme</vt:lpstr>
      <vt:lpstr>Proyecto Final  Estadística II</vt:lpstr>
      <vt:lpstr>Objetivos</vt:lpstr>
      <vt:lpstr>Metodología</vt:lpstr>
      <vt:lpstr>Estructura del Dataset  </vt:lpstr>
      <vt:lpstr>Matriz De Correlacion </vt:lpstr>
      <vt:lpstr>Conclusiones de la Matriz de Correlación </vt:lpstr>
      <vt:lpstr>Grafica De Dispersión </vt:lpstr>
      <vt:lpstr>Resultados de Regresión Lineal </vt:lpstr>
      <vt:lpstr>Ley De Los Grandes Numeros (Horas de Estudio por Día) </vt:lpstr>
      <vt:lpstr>Teorema Del Limite Central</vt:lpstr>
      <vt:lpstr>Teorema Del Limite Central</vt:lpstr>
      <vt:lpstr>Análisis de la Distribución de Variables por Género (Gráficos de Violín)</vt:lpstr>
      <vt:lpstr>Análisis de la Distribución de Variables por Género (Gráficos de Caja) </vt:lpstr>
      <vt:lpstr> Regresión Lineal Simple </vt:lpstr>
      <vt:lpstr>Regresión Con Transformación Logarítmica </vt:lpstr>
      <vt:lpstr> Regresión Con Transformación de Raíz Cuadrada </vt:lpstr>
      <vt:lpstr> Q-Q plot Por Exam Scores </vt:lpstr>
      <vt:lpstr>Pruea de Hipotesis de una muestra </vt:lpstr>
      <vt:lpstr>Prueba de hipotesis de dos muestras. </vt:lpstr>
      <vt:lpstr> Análisis Exploratorio Simulado de Serie de Tiempo  </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marcos orjuela murillo</dc:creator>
  <cp:keywords/>
  <dc:description>generated using python-pptx</dc:description>
  <cp:lastModifiedBy>marcos orjuela murillo</cp:lastModifiedBy>
  <cp:revision>3</cp:revision>
  <dcterms:created xsi:type="dcterms:W3CDTF">2013-01-27T09:14:16Z</dcterms:created>
  <dcterms:modified xsi:type="dcterms:W3CDTF">2025-06-01T03:50:08Z</dcterms:modified>
  <cp:category/>
</cp:coreProperties>
</file>