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70" r:id="rId10"/>
    <p:sldId id="264" r:id="rId11"/>
    <p:sldId id="265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987D5-905B-4043-B964-644836FD39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14EA09-925C-49CF-9237-101F2ED09640}">
      <dgm:prSet/>
      <dgm:spPr/>
      <dgm:t>
        <a:bodyPr/>
        <a:lstStyle/>
        <a:p>
          <a:r>
            <a:rPr lang="es-ES" b="0" i="0"/>
            <a:t>Título: Nombre del contenido (películas o series).</a:t>
          </a:r>
          <a:endParaRPr lang="en-US"/>
        </a:p>
      </dgm:t>
    </dgm:pt>
    <dgm:pt modelId="{F11B71EC-B669-45A4-BCE9-D27FC1886944}" type="parTrans" cxnId="{5F37B1D9-3CAD-431B-9577-C8E560154B47}">
      <dgm:prSet/>
      <dgm:spPr/>
      <dgm:t>
        <a:bodyPr/>
        <a:lstStyle/>
        <a:p>
          <a:endParaRPr lang="en-US"/>
        </a:p>
      </dgm:t>
    </dgm:pt>
    <dgm:pt modelId="{F413A381-EF2B-4F51-B1AD-089612700AE5}" type="sibTrans" cxnId="{5F37B1D9-3CAD-431B-9577-C8E560154B47}">
      <dgm:prSet/>
      <dgm:spPr/>
      <dgm:t>
        <a:bodyPr/>
        <a:lstStyle/>
        <a:p>
          <a:endParaRPr lang="en-US"/>
        </a:p>
      </dgm:t>
    </dgm:pt>
    <dgm:pt modelId="{72DF7CF2-7257-4325-BF2A-8B377239C8AC}">
      <dgm:prSet/>
      <dgm:spPr/>
      <dgm:t>
        <a:bodyPr/>
        <a:lstStyle/>
        <a:p>
          <a:r>
            <a:rPr lang="es-ES" b="0" i="0"/>
            <a:t>Género: Clasificación por tipo (Comedia, Drama, etc.) y categorías sugeridas por Netflix.</a:t>
          </a:r>
          <a:endParaRPr lang="en-US"/>
        </a:p>
      </dgm:t>
    </dgm:pt>
    <dgm:pt modelId="{29A48D35-73D3-4530-91BB-117A7CD8591A}" type="parTrans" cxnId="{D2680A07-7132-4752-BD6E-97297FBBA4F1}">
      <dgm:prSet/>
      <dgm:spPr/>
      <dgm:t>
        <a:bodyPr/>
        <a:lstStyle/>
        <a:p>
          <a:endParaRPr lang="en-US"/>
        </a:p>
      </dgm:t>
    </dgm:pt>
    <dgm:pt modelId="{DA78124D-FAAE-460E-A54F-9A8379EACC52}" type="sibTrans" cxnId="{D2680A07-7132-4752-BD6E-97297FBBA4F1}">
      <dgm:prSet/>
      <dgm:spPr/>
      <dgm:t>
        <a:bodyPr/>
        <a:lstStyle/>
        <a:p>
          <a:endParaRPr lang="en-US"/>
        </a:p>
      </dgm:t>
    </dgm:pt>
    <dgm:pt modelId="{07FF1C29-1283-436C-ABAA-B760E62900CB}">
      <dgm:prSet/>
      <dgm:spPr/>
      <dgm:t>
        <a:bodyPr/>
        <a:lstStyle/>
        <a:p>
          <a:r>
            <a:rPr lang="es-ES" b="0" i="0"/>
            <a:t>Idioma: Idiomas disponibles.</a:t>
          </a:r>
          <a:endParaRPr lang="en-US"/>
        </a:p>
      </dgm:t>
    </dgm:pt>
    <dgm:pt modelId="{7AFEF307-8457-428B-AC10-A643C98F7737}" type="parTrans" cxnId="{0A278042-C549-4603-AC41-3E5551F3D536}">
      <dgm:prSet/>
      <dgm:spPr/>
      <dgm:t>
        <a:bodyPr/>
        <a:lstStyle/>
        <a:p>
          <a:endParaRPr lang="en-US"/>
        </a:p>
      </dgm:t>
    </dgm:pt>
    <dgm:pt modelId="{E8B60E93-23B3-4457-94DE-0EC00EA51955}" type="sibTrans" cxnId="{0A278042-C549-4603-AC41-3E5551F3D536}">
      <dgm:prSet/>
      <dgm:spPr/>
      <dgm:t>
        <a:bodyPr/>
        <a:lstStyle/>
        <a:p>
          <a:endParaRPr lang="en-US"/>
        </a:p>
      </dgm:t>
    </dgm:pt>
    <dgm:pt modelId="{5C2F8DA8-8396-4DA7-B4A8-D2FE421C7EC1}">
      <dgm:prSet/>
      <dgm:spPr/>
      <dgm:t>
        <a:bodyPr/>
        <a:lstStyle/>
        <a:p>
          <a:r>
            <a:rPr lang="es-ES" b="0" i="0"/>
            <a:t>Tipo: Serie o Película.</a:t>
          </a:r>
          <a:endParaRPr lang="en-US"/>
        </a:p>
      </dgm:t>
    </dgm:pt>
    <dgm:pt modelId="{E01CC943-3E98-44FE-97FF-F9FE81EAB9AD}" type="parTrans" cxnId="{62747EC6-3CB1-48E0-9AFD-20621A942048}">
      <dgm:prSet/>
      <dgm:spPr/>
      <dgm:t>
        <a:bodyPr/>
        <a:lstStyle/>
        <a:p>
          <a:endParaRPr lang="en-US"/>
        </a:p>
      </dgm:t>
    </dgm:pt>
    <dgm:pt modelId="{A07C2894-A101-476E-A9DC-5FB1E193E9F7}" type="sibTrans" cxnId="{62747EC6-3CB1-48E0-9AFD-20621A942048}">
      <dgm:prSet/>
      <dgm:spPr/>
      <dgm:t>
        <a:bodyPr/>
        <a:lstStyle/>
        <a:p>
          <a:endParaRPr lang="en-US"/>
        </a:p>
      </dgm:t>
    </dgm:pt>
    <dgm:pt modelId="{58DDB656-B9C3-4403-AC7E-457D8E571B07}">
      <dgm:prSet/>
      <dgm:spPr/>
      <dgm:t>
        <a:bodyPr/>
        <a:lstStyle/>
        <a:p>
          <a:r>
            <a:rPr lang="es-ES" b="0" i="0"/>
            <a:t>Puntaje: Valoración alternativa de calidad.</a:t>
          </a:r>
          <a:endParaRPr lang="en-US"/>
        </a:p>
      </dgm:t>
    </dgm:pt>
    <dgm:pt modelId="{2CE9D527-1104-45C7-B7CE-A98930B87920}" type="parTrans" cxnId="{CE6FFA5F-579E-40E9-9A55-B6C5C0FFCA7D}">
      <dgm:prSet/>
      <dgm:spPr/>
      <dgm:t>
        <a:bodyPr/>
        <a:lstStyle/>
        <a:p>
          <a:endParaRPr lang="en-US"/>
        </a:p>
      </dgm:t>
    </dgm:pt>
    <dgm:pt modelId="{659D3214-2707-4AC3-886C-A04E175C0F9C}" type="sibTrans" cxnId="{CE6FFA5F-579E-40E9-9A55-B6C5C0FFCA7D}">
      <dgm:prSet/>
      <dgm:spPr/>
      <dgm:t>
        <a:bodyPr/>
        <a:lstStyle/>
        <a:p>
          <a:endParaRPr lang="en-US"/>
        </a:p>
      </dgm:t>
    </dgm:pt>
    <dgm:pt modelId="{2001F6DC-ABD5-4FB3-8A8A-28E68A59BAD0}">
      <dgm:prSet/>
      <dgm:spPr/>
      <dgm:t>
        <a:bodyPr/>
        <a:lstStyle/>
        <a:p>
          <a:r>
            <a:rPr lang="es-ES" b="0" i="0"/>
            <a:t>Disponibilidad por País: Regiones donde está disponible.</a:t>
          </a:r>
          <a:endParaRPr lang="en-US"/>
        </a:p>
      </dgm:t>
    </dgm:pt>
    <dgm:pt modelId="{E5DA9134-4E00-4D4A-B5CF-4550CE59AADC}" type="parTrans" cxnId="{33399B3A-79E0-4517-87D3-23C0DD14EDAF}">
      <dgm:prSet/>
      <dgm:spPr/>
      <dgm:t>
        <a:bodyPr/>
        <a:lstStyle/>
        <a:p>
          <a:endParaRPr lang="en-US"/>
        </a:p>
      </dgm:t>
    </dgm:pt>
    <dgm:pt modelId="{44A13412-E56E-4EA5-92EC-9D6D6A0B9062}" type="sibTrans" cxnId="{33399B3A-79E0-4517-87D3-23C0DD14EDAF}">
      <dgm:prSet/>
      <dgm:spPr/>
      <dgm:t>
        <a:bodyPr/>
        <a:lstStyle/>
        <a:p>
          <a:endParaRPr lang="en-US"/>
        </a:p>
      </dgm:t>
    </dgm:pt>
    <dgm:pt modelId="{021DC7A7-753C-40AE-AF3D-CA3DD13DA64F}">
      <dgm:prSet/>
      <dgm:spPr/>
      <dgm:t>
        <a:bodyPr/>
        <a:lstStyle/>
        <a:p>
          <a:r>
            <a:rPr lang="es-ES" b="0" i="0"/>
            <a:t>Duración: Tiempo aproximado de reproducción.</a:t>
          </a:r>
          <a:endParaRPr lang="en-US"/>
        </a:p>
      </dgm:t>
    </dgm:pt>
    <dgm:pt modelId="{100AD84A-A32C-4193-AB94-48961565B0DA}" type="parTrans" cxnId="{F9FA1DA2-BDA5-49E0-A531-19BCDD63E426}">
      <dgm:prSet/>
      <dgm:spPr/>
      <dgm:t>
        <a:bodyPr/>
        <a:lstStyle/>
        <a:p>
          <a:endParaRPr lang="en-US"/>
        </a:p>
      </dgm:t>
    </dgm:pt>
    <dgm:pt modelId="{50B65F8C-4BF6-4E1C-B6E6-1A38C65F57FC}" type="sibTrans" cxnId="{F9FA1DA2-BDA5-49E0-A531-19BCDD63E426}">
      <dgm:prSet/>
      <dgm:spPr/>
      <dgm:t>
        <a:bodyPr/>
        <a:lstStyle/>
        <a:p>
          <a:endParaRPr lang="en-US"/>
        </a:p>
      </dgm:t>
    </dgm:pt>
    <dgm:pt modelId="{02B45105-C705-4E9B-BB3F-25C6C3AFEB6C}">
      <dgm:prSet/>
      <dgm:spPr/>
      <dgm:t>
        <a:bodyPr/>
        <a:lstStyle/>
        <a:p>
          <a:r>
            <a:rPr lang="es-ES" b="0" i="0"/>
            <a:t>Director y Guionista: Créditos principales de producción.</a:t>
          </a:r>
          <a:endParaRPr lang="en-US"/>
        </a:p>
      </dgm:t>
    </dgm:pt>
    <dgm:pt modelId="{E09E33B2-F9BF-4F45-ACA0-0DD956D7EA68}" type="parTrans" cxnId="{1F02AF2D-6B0A-4E00-A810-96B0B4DA6A13}">
      <dgm:prSet/>
      <dgm:spPr/>
      <dgm:t>
        <a:bodyPr/>
        <a:lstStyle/>
        <a:p>
          <a:endParaRPr lang="en-US"/>
        </a:p>
      </dgm:t>
    </dgm:pt>
    <dgm:pt modelId="{65B4D055-F7E7-4A90-A4B7-760A1E512B29}" type="sibTrans" cxnId="{1F02AF2D-6B0A-4E00-A810-96B0B4DA6A13}">
      <dgm:prSet/>
      <dgm:spPr/>
      <dgm:t>
        <a:bodyPr/>
        <a:lstStyle/>
        <a:p>
          <a:endParaRPr lang="en-US"/>
        </a:p>
      </dgm:t>
    </dgm:pt>
    <dgm:pt modelId="{B20637F1-729C-4E56-A698-A1306980DA3F}">
      <dgm:prSet/>
      <dgm:spPr/>
      <dgm:t>
        <a:bodyPr/>
        <a:lstStyle/>
        <a:p>
          <a:r>
            <a:rPr lang="es-ES" b="0" i="0"/>
            <a:t>Fecha de Estreno en Netflix: Fecha de publicación en la plataforma.</a:t>
          </a:r>
          <a:endParaRPr lang="en-US"/>
        </a:p>
      </dgm:t>
    </dgm:pt>
    <dgm:pt modelId="{A035CAC3-2748-4EE3-A9F8-01A0EE5975A4}" type="parTrans" cxnId="{E3FBB29E-9C2E-40F7-B42A-8E8A8EAD8868}">
      <dgm:prSet/>
      <dgm:spPr/>
      <dgm:t>
        <a:bodyPr/>
        <a:lstStyle/>
        <a:p>
          <a:endParaRPr lang="en-US"/>
        </a:p>
      </dgm:t>
    </dgm:pt>
    <dgm:pt modelId="{1AC97FFB-93CF-4797-ADB8-DB72041B1D28}" type="sibTrans" cxnId="{E3FBB29E-9C2E-40F7-B42A-8E8A8EAD8868}">
      <dgm:prSet/>
      <dgm:spPr/>
      <dgm:t>
        <a:bodyPr/>
        <a:lstStyle/>
        <a:p>
          <a:endParaRPr lang="en-US"/>
        </a:p>
      </dgm:t>
    </dgm:pt>
    <dgm:pt modelId="{86883615-4D9F-4CC9-8601-1982D992B388}">
      <dgm:prSet/>
      <dgm:spPr/>
      <dgm:t>
        <a:bodyPr/>
        <a:lstStyle/>
        <a:p>
          <a:r>
            <a:rPr lang="es-ES" b="0" i="0"/>
            <a:t>Productora: Casa de producción del contenido.</a:t>
          </a:r>
          <a:endParaRPr lang="en-US"/>
        </a:p>
      </dgm:t>
    </dgm:pt>
    <dgm:pt modelId="{D0FAA060-1CC7-422F-9A42-E37CF98B61CD}" type="parTrans" cxnId="{385A1C4F-256A-4F39-92EE-9CC4B82FA774}">
      <dgm:prSet/>
      <dgm:spPr/>
      <dgm:t>
        <a:bodyPr/>
        <a:lstStyle/>
        <a:p>
          <a:endParaRPr lang="en-US"/>
        </a:p>
      </dgm:t>
    </dgm:pt>
    <dgm:pt modelId="{E0EFA909-3FF2-42E4-84E0-2C7EC7916708}" type="sibTrans" cxnId="{385A1C4F-256A-4F39-92EE-9CC4B82FA774}">
      <dgm:prSet/>
      <dgm:spPr/>
      <dgm:t>
        <a:bodyPr/>
        <a:lstStyle/>
        <a:p>
          <a:endParaRPr lang="en-US"/>
        </a:p>
      </dgm:t>
    </dgm:pt>
    <dgm:pt modelId="{24EEC657-AC4D-4EE2-A93F-730FFF7A2B90}">
      <dgm:prSet/>
      <dgm:spPr/>
      <dgm:t>
        <a:bodyPr/>
        <a:lstStyle/>
        <a:p>
          <a:r>
            <a:rPr lang="es-ES" b="0" i="0"/>
            <a:t>Enlaces: Acceso directo a Netflix, IMDb, tráiler y póster.</a:t>
          </a:r>
          <a:endParaRPr lang="en-US"/>
        </a:p>
      </dgm:t>
    </dgm:pt>
    <dgm:pt modelId="{D4386E42-4717-4F2C-B351-1F42D693C077}" type="parTrans" cxnId="{F8E8635B-E087-4C27-B36B-FBC7756B79CF}">
      <dgm:prSet/>
      <dgm:spPr/>
      <dgm:t>
        <a:bodyPr/>
        <a:lstStyle/>
        <a:p>
          <a:endParaRPr lang="en-US"/>
        </a:p>
      </dgm:t>
    </dgm:pt>
    <dgm:pt modelId="{FE892571-0862-4375-B0EE-6BE69864F537}" type="sibTrans" cxnId="{F8E8635B-E087-4C27-B36B-FBC7756B79CF}">
      <dgm:prSet/>
      <dgm:spPr/>
      <dgm:t>
        <a:bodyPr/>
        <a:lstStyle/>
        <a:p>
          <a:endParaRPr lang="en-US"/>
        </a:p>
      </dgm:t>
    </dgm:pt>
    <dgm:pt modelId="{4D0158F8-8872-43D9-A9AD-56B47C16DD08}">
      <dgm:prSet/>
      <dgm:spPr/>
      <dgm:t>
        <a:bodyPr/>
        <a:lstStyle/>
        <a:p>
          <a:r>
            <a:rPr lang="es-ES" b="0" i="0"/>
            <a:t>Resumen: Descripción breve del argumento.</a:t>
          </a:r>
          <a:endParaRPr lang="en-US"/>
        </a:p>
      </dgm:t>
    </dgm:pt>
    <dgm:pt modelId="{E69038C6-8799-4372-B756-EE83A9297C5E}" type="parTrans" cxnId="{3348BDB9-49AB-4531-B31C-AEE456F96ACC}">
      <dgm:prSet/>
      <dgm:spPr/>
      <dgm:t>
        <a:bodyPr/>
        <a:lstStyle/>
        <a:p>
          <a:endParaRPr lang="en-US"/>
        </a:p>
      </dgm:t>
    </dgm:pt>
    <dgm:pt modelId="{1C1B33DD-F0F8-4150-B87F-802F4F121B0C}" type="sibTrans" cxnId="{3348BDB9-49AB-4531-B31C-AEE456F96ACC}">
      <dgm:prSet/>
      <dgm:spPr/>
      <dgm:t>
        <a:bodyPr/>
        <a:lstStyle/>
        <a:p>
          <a:endParaRPr lang="en-US"/>
        </a:p>
      </dgm:t>
    </dgm:pt>
    <dgm:pt modelId="{5B8EF2F2-8ADE-42E8-8B7A-FE08A0EB7389}" type="pres">
      <dgm:prSet presAssocID="{8DC987D5-905B-4043-B964-644836FD39A5}" presName="vert0" presStyleCnt="0">
        <dgm:presLayoutVars>
          <dgm:dir/>
          <dgm:animOne val="branch"/>
          <dgm:animLvl val="lvl"/>
        </dgm:presLayoutVars>
      </dgm:prSet>
      <dgm:spPr/>
    </dgm:pt>
    <dgm:pt modelId="{F7153CD2-C47F-4F00-AB62-7F7C20F9F634}" type="pres">
      <dgm:prSet presAssocID="{D214EA09-925C-49CF-9237-101F2ED09640}" presName="thickLine" presStyleLbl="alignNode1" presStyleIdx="0" presStyleCnt="12"/>
      <dgm:spPr/>
    </dgm:pt>
    <dgm:pt modelId="{4AC58A3C-C720-4D71-8993-201E0F7348A3}" type="pres">
      <dgm:prSet presAssocID="{D214EA09-925C-49CF-9237-101F2ED09640}" presName="horz1" presStyleCnt="0"/>
      <dgm:spPr/>
    </dgm:pt>
    <dgm:pt modelId="{4216AFAF-2FB1-4B02-ACFF-9A4541C08DC4}" type="pres">
      <dgm:prSet presAssocID="{D214EA09-925C-49CF-9237-101F2ED09640}" presName="tx1" presStyleLbl="revTx" presStyleIdx="0" presStyleCnt="12"/>
      <dgm:spPr/>
    </dgm:pt>
    <dgm:pt modelId="{FD207B45-AD8E-4278-B742-285E88F68084}" type="pres">
      <dgm:prSet presAssocID="{D214EA09-925C-49CF-9237-101F2ED09640}" presName="vert1" presStyleCnt="0"/>
      <dgm:spPr/>
    </dgm:pt>
    <dgm:pt modelId="{EB68AF37-1950-43D5-94DB-F655E7AEC6A4}" type="pres">
      <dgm:prSet presAssocID="{72DF7CF2-7257-4325-BF2A-8B377239C8AC}" presName="thickLine" presStyleLbl="alignNode1" presStyleIdx="1" presStyleCnt="12"/>
      <dgm:spPr/>
    </dgm:pt>
    <dgm:pt modelId="{A611320C-1E6E-4864-9A04-6AD7E3382CDD}" type="pres">
      <dgm:prSet presAssocID="{72DF7CF2-7257-4325-BF2A-8B377239C8AC}" presName="horz1" presStyleCnt="0"/>
      <dgm:spPr/>
    </dgm:pt>
    <dgm:pt modelId="{F91C6CDB-1596-4D7A-B8AD-12FEF95F6484}" type="pres">
      <dgm:prSet presAssocID="{72DF7CF2-7257-4325-BF2A-8B377239C8AC}" presName="tx1" presStyleLbl="revTx" presStyleIdx="1" presStyleCnt="12"/>
      <dgm:spPr/>
    </dgm:pt>
    <dgm:pt modelId="{56FAE056-945B-4117-AD27-32A06C97F344}" type="pres">
      <dgm:prSet presAssocID="{72DF7CF2-7257-4325-BF2A-8B377239C8AC}" presName="vert1" presStyleCnt="0"/>
      <dgm:spPr/>
    </dgm:pt>
    <dgm:pt modelId="{A0F51E92-0BC5-4242-95E3-CDAD6B618C7C}" type="pres">
      <dgm:prSet presAssocID="{07FF1C29-1283-436C-ABAA-B760E62900CB}" presName="thickLine" presStyleLbl="alignNode1" presStyleIdx="2" presStyleCnt="12"/>
      <dgm:spPr/>
    </dgm:pt>
    <dgm:pt modelId="{93E565DA-A4EA-4A4C-853C-323469955D4E}" type="pres">
      <dgm:prSet presAssocID="{07FF1C29-1283-436C-ABAA-B760E62900CB}" presName="horz1" presStyleCnt="0"/>
      <dgm:spPr/>
    </dgm:pt>
    <dgm:pt modelId="{6DD978FB-A95E-458B-B5ED-7ED1748952F4}" type="pres">
      <dgm:prSet presAssocID="{07FF1C29-1283-436C-ABAA-B760E62900CB}" presName="tx1" presStyleLbl="revTx" presStyleIdx="2" presStyleCnt="12"/>
      <dgm:spPr/>
    </dgm:pt>
    <dgm:pt modelId="{F9DCD76A-DC01-43E0-83DF-D4F5933DB3A2}" type="pres">
      <dgm:prSet presAssocID="{07FF1C29-1283-436C-ABAA-B760E62900CB}" presName="vert1" presStyleCnt="0"/>
      <dgm:spPr/>
    </dgm:pt>
    <dgm:pt modelId="{4065829A-71DC-4A60-811F-9AE20C88F6EF}" type="pres">
      <dgm:prSet presAssocID="{5C2F8DA8-8396-4DA7-B4A8-D2FE421C7EC1}" presName="thickLine" presStyleLbl="alignNode1" presStyleIdx="3" presStyleCnt="12"/>
      <dgm:spPr/>
    </dgm:pt>
    <dgm:pt modelId="{854CDE7D-2688-40EE-99A6-A58DB3ABE931}" type="pres">
      <dgm:prSet presAssocID="{5C2F8DA8-8396-4DA7-B4A8-D2FE421C7EC1}" presName="horz1" presStyleCnt="0"/>
      <dgm:spPr/>
    </dgm:pt>
    <dgm:pt modelId="{BCF8556F-84B4-40F8-B375-C7793B9AAABD}" type="pres">
      <dgm:prSet presAssocID="{5C2F8DA8-8396-4DA7-B4A8-D2FE421C7EC1}" presName="tx1" presStyleLbl="revTx" presStyleIdx="3" presStyleCnt="12"/>
      <dgm:spPr/>
    </dgm:pt>
    <dgm:pt modelId="{AF56C9E0-8C2C-4B1E-8013-FA32B0BCE069}" type="pres">
      <dgm:prSet presAssocID="{5C2F8DA8-8396-4DA7-B4A8-D2FE421C7EC1}" presName="vert1" presStyleCnt="0"/>
      <dgm:spPr/>
    </dgm:pt>
    <dgm:pt modelId="{96BE50D3-98F4-4870-8B00-AED785AD1630}" type="pres">
      <dgm:prSet presAssocID="{58DDB656-B9C3-4403-AC7E-457D8E571B07}" presName="thickLine" presStyleLbl="alignNode1" presStyleIdx="4" presStyleCnt="12"/>
      <dgm:spPr/>
    </dgm:pt>
    <dgm:pt modelId="{D706DEFD-38BB-48A8-9A2E-A6014AFD6B45}" type="pres">
      <dgm:prSet presAssocID="{58DDB656-B9C3-4403-AC7E-457D8E571B07}" presName="horz1" presStyleCnt="0"/>
      <dgm:spPr/>
    </dgm:pt>
    <dgm:pt modelId="{53B98FFD-B8AE-4221-98D4-8B48D4FAF2A6}" type="pres">
      <dgm:prSet presAssocID="{58DDB656-B9C3-4403-AC7E-457D8E571B07}" presName="tx1" presStyleLbl="revTx" presStyleIdx="4" presStyleCnt="12"/>
      <dgm:spPr/>
    </dgm:pt>
    <dgm:pt modelId="{1D179399-D586-48F8-B345-1AC212D3173C}" type="pres">
      <dgm:prSet presAssocID="{58DDB656-B9C3-4403-AC7E-457D8E571B07}" presName="vert1" presStyleCnt="0"/>
      <dgm:spPr/>
    </dgm:pt>
    <dgm:pt modelId="{60536BA4-2D16-426F-BDDE-77E35B60208E}" type="pres">
      <dgm:prSet presAssocID="{2001F6DC-ABD5-4FB3-8A8A-28E68A59BAD0}" presName="thickLine" presStyleLbl="alignNode1" presStyleIdx="5" presStyleCnt="12"/>
      <dgm:spPr/>
    </dgm:pt>
    <dgm:pt modelId="{54E811E3-3A40-4474-B7D4-67EC2BA9E82F}" type="pres">
      <dgm:prSet presAssocID="{2001F6DC-ABD5-4FB3-8A8A-28E68A59BAD0}" presName="horz1" presStyleCnt="0"/>
      <dgm:spPr/>
    </dgm:pt>
    <dgm:pt modelId="{F973A371-1E50-4297-B2D2-74B02CE44D24}" type="pres">
      <dgm:prSet presAssocID="{2001F6DC-ABD5-4FB3-8A8A-28E68A59BAD0}" presName="tx1" presStyleLbl="revTx" presStyleIdx="5" presStyleCnt="12"/>
      <dgm:spPr/>
    </dgm:pt>
    <dgm:pt modelId="{7F06240A-A4B7-42ED-8F8D-D836F8244CD6}" type="pres">
      <dgm:prSet presAssocID="{2001F6DC-ABD5-4FB3-8A8A-28E68A59BAD0}" presName="vert1" presStyleCnt="0"/>
      <dgm:spPr/>
    </dgm:pt>
    <dgm:pt modelId="{4C11F14C-2C96-4B5C-9836-2E4DC8E9C008}" type="pres">
      <dgm:prSet presAssocID="{021DC7A7-753C-40AE-AF3D-CA3DD13DA64F}" presName="thickLine" presStyleLbl="alignNode1" presStyleIdx="6" presStyleCnt="12"/>
      <dgm:spPr/>
    </dgm:pt>
    <dgm:pt modelId="{C099DDA6-2462-4AA4-B5C3-5C39A1267861}" type="pres">
      <dgm:prSet presAssocID="{021DC7A7-753C-40AE-AF3D-CA3DD13DA64F}" presName="horz1" presStyleCnt="0"/>
      <dgm:spPr/>
    </dgm:pt>
    <dgm:pt modelId="{B61D8D46-5168-436F-9A31-8DD8C2425DDB}" type="pres">
      <dgm:prSet presAssocID="{021DC7A7-753C-40AE-AF3D-CA3DD13DA64F}" presName="tx1" presStyleLbl="revTx" presStyleIdx="6" presStyleCnt="12"/>
      <dgm:spPr/>
    </dgm:pt>
    <dgm:pt modelId="{F678B16F-5BC8-4FA2-AF81-1BCBD779A919}" type="pres">
      <dgm:prSet presAssocID="{021DC7A7-753C-40AE-AF3D-CA3DD13DA64F}" presName="vert1" presStyleCnt="0"/>
      <dgm:spPr/>
    </dgm:pt>
    <dgm:pt modelId="{83B548D8-1AEB-41C0-B698-4212F69735DA}" type="pres">
      <dgm:prSet presAssocID="{02B45105-C705-4E9B-BB3F-25C6C3AFEB6C}" presName="thickLine" presStyleLbl="alignNode1" presStyleIdx="7" presStyleCnt="12"/>
      <dgm:spPr/>
    </dgm:pt>
    <dgm:pt modelId="{F90C4523-A3A5-4E45-9296-A03BD61C4339}" type="pres">
      <dgm:prSet presAssocID="{02B45105-C705-4E9B-BB3F-25C6C3AFEB6C}" presName="horz1" presStyleCnt="0"/>
      <dgm:spPr/>
    </dgm:pt>
    <dgm:pt modelId="{EA6AE7FC-2546-4AF0-B665-5B13483A2723}" type="pres">
      <dgm:prSet presAssocID="{02B45105-C705-4E9B-BB3F-25C6C3AFEB6C}" presName="tx1" presStyleLbl="revTx" presStyleIdx="7" presStyleCnt="12"/>
      <dgm:spPr/>
    </dgm:pt>
    <dgm:pt modelId="{DA9B543F-AF60-4C6C-AEB2-9C3F503634F1}" type="pres">
      <dgm:prSet presAssocID="{02B45105-C705-4E9B-BB3F-25C6C3AFEB6C}" presName="vert1" presStyleCnt="0"/>
      <dgm:spPr/>
    </dgm:pt>
    <dgm:pt modelId="{65006B0F-41E4-4F8E-89CB-18BB3EA713D0}" type="pres">
      <dgm:prSet presAssocID="{B20637F1-729C-4E56-A698-A1306980DA3F}" presName="thickLine" presStyleLbl="alignNode1" presStyleIdx="8" presStyleCnt="12"/>
      <dgm:spPr/>
    </dgm:pt>
    <dgm:pt modelId="{91BF4BC4-3B89-485A-A18B-9E235B93F1F5}" type="pres">
      <dgm:prSet presAssocID="{B20637F1-729C-4E56-A698-A1306980DA3F}" presName="horz1" presStyleCnt="0"/>
      <dgm:spPr/>
    </dgm:pt>
    <dgm:pt modelId="{6FFB29EF-916B-4B58-BBA4-D1BD87D71F14}" type="pres">
      <dgm:prSet presAssocID="{B20637F1-729C-4E56-A698-A1306980DA3F}" presName="tx1" presStyleLbl="revTx" presStyleIdx="8" presStyleCnt="12"/>
      <dgm:spPr/>
    </dgm:pt>
    <dgm:pt modelId="{00D5365C-478D-4361-9094-834AC2B3EAC7}" type="pres">
      <dgm:prSet presAssocID="{B20637F1-729C-4E56-A698-A1306980DA3F}" presName="vert1" presStyleCnt="0"/>
      <dgm:spPr/>
    </dgm:pt>
    <dgm:pt modelId="{1F36B6B2-52A6-483E-9143-2B2556702687}" type="pres">
      <dgm:prSet presAssocID="{86883615-4D9F-4CC9-8601-1982D992B388}" presName="thickLine" presStyleLbl="alignNode1" presStyleIdx="9" presStyleCnt="12"/>
      <dgm:spPr/>
    </dgm:pt>
    <dgm:pt modelId="{250957F2-1405-4AFF-81E2-3A58613D7596}" type="pres">
      <dgm:prSet presAssocID="{86883615-4D9F-4CC9-8601-1982D992B388}" presName="horz1" presStyleCnt="0"/>
      <dgm:spPr/>
    </dgm:pt>
    <dgm:pt modelId="{3980C42A-9FC2-4097-86A3-122AEC5DE365}" type="pres">
      <dgm:prSet presAssocID="{86883615-4D9F-4CC9-8601-1982D992B388}" presName="tx1" presStyleLbl="revTx" presStyleIdx="9" presStyleCnt="12"/>
      <dgm:spPr/>
    </dgm:pt>
    <dgm:pt modelId="{BCA2313E-EF5C-4BF4-B1A1-E816C5ECA9B9}" type="pres">
      <dgm:prSet presAssocID="{86883615-4D9F-4CC9-8601-1982D992B388}" presName="vert1" presStyleCnt="0"/>
      <dgm:spPr/>
    </dgm:pt>
    <dgm:pt modelId="{2A1ABE79-36D2-454C-B9BA-CFB81D2DE777}" type="pres">
      <dgm:prSet presAssocID="{24EEC657-AC4D-4EE2-A93F-730FFF7A2B90}" presName="thickLine" presStyleLbl="alignNode1" presStyleIdx="10" presStyleCnt="12"/>
      <dgm:spPr/>
    </dgm:pt>
    <dgm:pt modelId="{AC541AE1-DFDC-4D38-BA86-43DF6036FFDB}" type="pres">
      <dgm:prSet presAssocID="{24EEC657-AC4D-4EE2-A93F-730FFF7A2B90}" presName="horz1" presStyleCnt="0"/>
      <dgm:spPr/>
    </dgm:pt>
    <dgm:pt modelId="{9901339A-5FD4-4202-A289-296958DE1ECA}" type="pres">
      <dgm:prSet presAssocID="{24EEC657-AC4D-4EE2-A93F-730FFF7A2B90}" presName="tx1" presStyleLbl="revTx" presStyleIdx="10" presStyleCnt="12"/>
      <dgm:spPr/>
    </dgm:pt>
    <dgm:pt modelId="{C11A3C90-53BC-4E56-B8A1-0046DC378E99}" type="pres">
      <dgm:prSet presAssocID="{24EEC657-AC4D-4EE2-A93F-730FFF7A2B90}" presName="vert1" presStyleCnt="0"/>
      <dgm:spPr/>
    </dgm:pt>
    <dgm:pt modelId="{57A5A4DB-EC84-4B67-82AA-F8CDD25945A4}" type="pres">
      <dgm:prSet presAssocID="{4D0158F8-8872-43D9-A9AD-56B47C16DD08}" presName="thickLine" presStyleLbl="alignNode1" presStyleIdx="11" presStyleCnt="12"/>
      <dgm:spPr/>
    </dgm:pt>
    <dgm:pt modelId="{CAE86B6A-EEAD-4D4D-BC92-79E53E5FF2F0}" type="pres">
      <dgm:prSet presAssocID="{4D0158F8-8872-43D9-A9AD-56B47C16DD08}" presName="horz1" presStyleCnt="0"/>
      <dgm:spPr/>
    </dgm:pt>
    <dgm:pt modelId="{E2FA62A7-EB32-49A4-802B-161947B82C26}" type="pres">
      <dgm:prSet presAssocID="{4D0158F8-8872-43D9-A9AD-56B47C16DD08}" presName="tx1" presStyleLbl="revTx" presStyleIdx="11" presStyleCnt="12"/>
      <dgm:spPr/>
    </dgm:pt>
    <dgm:pt modelId="{F77C38DF-070E-4EC7-8834-C0E4527E0F7A}" type="pres">
      <dgm:prSet presAssocID="{4D0158F8-8872-43D9-A9AD-56B47C16DD08}" presName="vert1" presStyleCnt="0"/>
      <dgm:spPr/>
    </dgm:pt>
  </dgm:ptLst>
  <dgm:cxnLst>
    <dgm:cxn modelId="{D2680A07-7132-4752-BD6E-97297FBBA4F1}" srcId="{8DC987D5-905B-4043-B964-644836FD39A5}" destId="{72DF7CF2-7257-4325-BF2A-8B377239C8AC}" srcOrd="1" destOrd="0" parTransId="{29A48D35-73D3-4530-91BB-117A7CD8591A}" sibTransId="{DA78124D-FAAE-460E-A54F-9A8379EACC52}"/>
    <dgm:cxn modelId="{1F02AF2D-6B0A-4E00-A810-96B0B4DA6A13}" srcId="{8DC987D5-905B-4043-B964-644836FD39A5}" destId="{02B45105-C705-4E9B-BB3F-25C6C3AFEB6C}" srcOrd="7" destOrd="0" parTransId="{E09E33B2-F9BF-4F45-ACA0-0DD956D7EA68}" sibTransId="{65B4D055-F7E7-4A90-A4B7-760A1E512B29}"/>
    <dgm:cxn modelId="{33399B3A-79E0-4517-87D3-23C0DD14EDAF}" srcId="{8DC987D5-905B-4043-B964-644836FD39A5}" destId="{2001F6DC-ABD5-4FB3-8A8A-28E68A59BAD0}" srcOrd="5" destOrd="0" parTransId="{E5DA9134-4E00-4D4A-B5CF-4550CE59AADC}" sibTransId="{44A13412-E56E-4EA5-92EC-9D6D6A0B9062}"/>
    <dgm:cxn modelId="{7B05E73A-85ED-44F7-AB7A-1C5F8F17936C}" type="presOf" srcId="{58DDB656-B9C3-4403-AC7E-457D8E571B07}" destId="{53B98FFD-B8AE-4221-98D4-8B48D4FAF2A6}" srcOrd="0" destOrd="0" presId="urn:microsoft.com/office/officeart/2008/layout/LinedList"/>
    <dgm:cxn modelId="{F8E8635B-E087-4C27-B36B-FBC7756B79CF}" srcId="{8DC987D5-905B-4043-B964-644836FD39A5}" destId="{24EEC657-AC4D-4EE2-A93F-730FFF7A2B90}" srcOrd="10" destOrd="0" parTransId="{D4386E42-4717-4F2C-B351-1F42D693C077}" sibTransId="{FE892571-0862-4375-B0EE-6BE69864F537}"/>
    <dgm:cxn modelId="{CE6FFA5F-579E-40E9-9A55-B6C5C0FFCA7D}" srcId="{8DC987D5-905B-4043-B964-644836FD39A5}" destId="{58DDB656-B9C3-4403-AC7E-457D8E571B07}" srcOrd="4" destOrd="0" parTransId="{2CE9D527-1104-45C7-B7CE-A98930B87920}" sibTransId="{659D3214-2707-4AC3-886C-A04E175C0F9C}"/>
    <dgm:cxn modelId="{0A278042-C549-4603-AC41-3E5551F3D536}" srcId="{8DC987D5-905B-4043-B964-644836FD39A5}" destId="{07FF1C29-1283-436C-ABAA-B760E62900CB}" srcOrd="2" destOrd="0" parTransId="{7AFEF307-8457-428B-AC10-A643C98F7737}" sibTransId="{E8B60E93-23B3-4457-94DE-0EC00EA51955}"/>
    <dgm:cxn modelId="{DBC3CB65-A31E-4165-838C-2B68007CE459}" type="presOf" srcId="{07FF1C29-1283-436C-ABAA-B760E62900CB}" destId="{6DD978FB-A95E-458B-B5ED-7ED1748952F4}" srcOrd="0" destOrd="0" presId="urn:microsoft.com/office/officeart/2008/layout/LinedList"/>
    <dgm:cxn modelId="{EAF95966-FA59-4144-A77D-AC4DF53BB51A}" type="presOf" srcId="{4D0158F8-8872-43D9-A9AD-56B47C16DD08}" destId="{E2FA62A7-EB32-49A4-802B-161947B82C26}" srcOrd="0" destOrd="0" presId="urn:microsoft.com/office/officeart/2008/layout/LinedList"/>
    <dgm:cxn modelId="{385A1C4F-256A-4F39-92EE-9CC4B82FA774}" srcId="{8DC987D5-905B-4043-B964-644836FD39A5}" destId="{86883615-4D9F-4CC9-8601-1982D992B388}" srcOrd="9" destOrd="0" parTransId="{D0FAA060-1CC7-422F-9A42-E37CF98B61CD}" sibTransId="{E0EFA909-3FF2-42E4-84E0-2C7EC7916708}"/>
    <dgm:cxn modelId="{88801551-3F3F-4818-991F-AE2139D3732F}" type="presOf" srcId="{2001F6DC-ABD5-4FB3-8A8A-28E68A59BAD0}" destId="{F973A371-1E50-4297-B2D2-74B02CE44D24}" srcOrd="0" destOrd="0" presId="urn:microsoft.com/office/officeart/2008/layout/LinedList"/>
    <dgm:cxn modelId="{E3FBB29E-9C2E-40F7-B42A-8E8A8EAD8868}" srcId="{8DC987D5-905B-4043-B964-644836FD39A5}" destId="{B20637F1-729C-4E56-A698-A1306980DA3F}" srcOrd="8" destOrd="0" parTransId="{A035CAC3-2748-4EE3-A9F8-01A0EE5975A4}" sibTransId="{1AC97FFB-93CF-4797-ADB8-DB72041B1D28}"/>
    <dgm:cxn modelId="{F9FA1DA2-BDA5-49E0-A531-19BCDD63E426}" srcId="{8DC987D5-905B-4043-B964-644836FD39A5}" destId="{021DC7A7-753C-40AE-AF3D-CA3DD13DA64F}" srcOrd="6" destOrd="0" parTransId="{100AD84A-A32C-4193-AB94-48961565B0DA}" sibTransId="{50B65F8C-4BF6-4E1C-B6E6-1A38C65F57FC}"/>
    <dgm:cxn modelId="{1F3B24B9-20A4-42BE-877B-12E6410564C2}" type="presOf" srcId="{B20637F1-729C-4E56-A698-A1306980DA3F}" destId="{6FFB29EF-916B-4B58-BBA4-D1BD87D71F14}" srcOrd="0" destOrd="0" presId="urn:microsoft.com/office/officeart/2008/layout/LinedList"/>
    <dgm:cxn modelId="{3348BDB9-49AB-4531-B31C-AEE456F96ACC}" srcId="{8DC987D5-905B-4043-B964-644836FD39A5}" destId="{4D0158F8-8872-43D9-A9AD-56B47C16DD08}" srcOrd="11" destOrd="0" parTransId="{E69038C6-8799-4372-B756-EE83A9297C5E}" sibTransId="{1C1B33DD-F0F8-4150-B87F-802F4F121B0C}"/>
    <dgm:cxn modelId="{7DF847BC-38E4-42F5-9E21-416CE3354BE7}" type="presOf" srcId="{8DC987D5-905B-4043-B964-644836FD39A5}" destId="{5B8EF2F2-8ADE-42E8-8B7A-FE08A0EB7389}" srcOrd="0" destOrd="0" presId="urn:microsoft.com/office/officeart/2008/layout/LinedList"/>
    <dgm:cxn modelId="{6C0E11BD-D831-4536-9E05-AE7DC44E55D4}" type="presOf" srcId="{021DC7A7-753C-40AE-AF3D-CA3DD13DA64F}" destId="{B61D8D46-5168-436F-9A31-8DD8C2425DDB}" srcOrd="0" destOrd="0" presId="urn:microsoft.com/office/officeart/2008/layout/LinedList"/>
    <dgm:cxn modelId="{340274BE-420B-42C4-B5C0-EF3FBC35A309}" type="presOf" srcId="{D214EA09-925C-49CF-9237-101F2ED09640}" destId="{4216AFAF-2FB1-4B02-ACFF-9A4541C08DC4}" srcOrd="0" destOrd="0" presId="urn:microsoft.com/office/officeart/2008/layout/LinedList"/>
    <dgm:cxn modelId="{62747EC6-3CB1-48E0-9AFD-20621A942048}" srcId="{8DC987D5-905B-4043-B964-644836FD39A5}" destId="{5C2F8DA8-8396-4DA7-B4A8-D2FE421C7EC1}" srcOrd="3" destOrd="0" parTransId="{E01CC943-3E98-44FE-97FF-F9FE81EAB9AD}" sibTransId="{A07C2894-A101-476E-A9DC-5FB1E193E9F7}"/>
    <dgm:cxn modelId="{8F4301CE-1658-4CF0-AD8F-6A31231C4002}" type="presOf" srcId="{02B45105-C705-4E9B-BB3F-25C6C3AFEB6C}" destId="{EA6AE7FC-2546-4AF0-B665-5B13483A2723}" srcOrd="0" destOrd="0" presId="urn:microsoft.com/office/officeart/2008/layout/LinedList"/>
    <dgm:cxn modelId="{2CAF65D8-C291-465C-B8A8-D4F5E7ECEF39}" type="presOf" srcId="{5C2F8DA8-8396-4DA7-B4A8-D2FE421C7EC1}" destId="{BCF8556F-84B4-40F8-B375-C7793B9AAABD}" srcOrd="0" destOrd="0" presId="urn:microsoft.com/office/officeart/2008/layout/LinedList"/>
    <dgm:cxn modelId="{5F37B1D9-3CAD-431B-9577-C8E560154B47}" srcId="{8DC987D5-905B-4043-B964-644836FD39A5}" destId="{D214EA09-925C-49CF-9237-101F2ED09640}" srcOrd="0" destOrd="0" parTransId="{F11B71EC-B669-45A4-BCE9-D27FC1886944}" sibTransId="{F413A381-EF2B-4F51-B1AD-089612700AE5}"/>
    <dgm:cxn modelId="{80DEFDE4-AA14-4D84-BDB2-173887AEE3FD}" type="presOf" srcId="{86883615-4D9F-4CC9-8601-1982D992B388}" destId="{3980C42A-9FC2-4097-86A3-122AEC5DE365}" srcOrd="0" destOrd="0" presId="urn:microsoft.com/office/officeart/2008/layout/LinedList"/>
    <dgm:cxn modelId="{3BD474F2-7B38-4320-980A-1064CC808B89}" type="presOf" srcId="{72DF7CF2-7257-4325-BF2A-8B377239C8AC}" destId="{F91C6CDB-1596-4D7A-B8AD-12FEF95F6484}" srcOrd="0" destOrd="0" presId="urn:microsoft.com/office/officeart/2008/layout/LinedList"/>
    <dgm:cxn modelId="{D389B6F3-18BE-4136-BA4F-4CE0B2CA2B16}" type="presOf" srcId="{24EEC657-AC4D-4EE2-A93F-730FFF7A2B90}" destId="{9901339A-5FD4-4202-A289-296958DE1ECA}" srcOrd="0" destOrd="0" presId="urn:microsoft.com/office/officeart/2008/layout/LinedList"/>
    <dgm:cxn modelId="{EFB617C0-460E-484B-BAF0-3880D04209D2}" type="presParOf" srcId="{5B8EF2F2-8ADE-42E8-8B7A-FE08A0EB7389}" destId="{F7153CD2-C47F-4F00-AB62-7F7C20F9F634}" srcOrd="0" destOrd="0" presId="urn:microsoft.com/office/officeart/2008/layout/LinedList"/>
    <dgm:cxn modelId="{5F0A4A6C-4C92-47B4-9887-EAF260A95B90}" type="presParOf" srcId="{5B8EF2F2-8ADE-42E8-8B7A-FE08A0EB7389}" destId="{4AC58A3C-C720-4D71-8993-201E0F7348A3}" srcOrd="1" destOrd="0" presId="urn:microsoft.com/office/officeart/2008/layout/LinedList"/>
    <dgm:cxn modelId="{27D47799-15FA-4C13-8FE8-A1BCEFC1C817}" type="presParOf" srcId="{4AC58A3C-C720-4D71-8993-201E0F7348A3}" destId="{4216AFAF-2FB1-4B02-ACFF-9A4541C08DC4}" srcOrd="0" destOrd="0" presId="urn:microsoft.com/office/officeart/2008/layout/LinedList"/>
    <dgm:cxn modelId="{636385F8-0E40-43D6-B6CF-C4294321EDCC}" type="presParOf" srcId="{4AC58A3C-C720-4D71-8993-201E0F7348A3}" destId="{FD207B45-AD8E-4278-B742-285E88F68084}" srcOrd="1" destOrd="0" presId="urn:microsoft.com/office/officeart/2008/layout/LinedList"/>
    <dgm:cxn modelId="{8E5C4DA4-EF48-4841-8554-F75F29222362}" type="presParOf" srcId="{5B8EF2F2-8ADE-42E8-8B7A-FE08A0EB7389}" destId="{EB68AF37-1950-43D5-94DB-F655E7AEC6A4}" srcOrd="2" destOrd="0" presId="urn:microsoft.com/office/officeart/2008/layout/LinedList"/>
    <dgm:cxn modelId="{0F9E094B-8C47-41BD-B418-E905BC125237}" type="presParOf" srcId="{5B8EF2F2-8ADE-42E8-8B7A-FE08A0EB7389}" destId="{A611320C-1E6E-4864-9A04-6AD7E3382CDD}" srcOrd="3" destOrd="0" presId="urn:microsoft.com/office/officeart/2008/layout/LinedList"/>
    <dgm:cxn modelId="{77426FEE-EE52-44FC-B62A-55E39E0F7AAA}" type="presParOf" srcId="{A611320C-1E6E-4864-9A04-6AD7E3382CDD}" destId="{F91C6CDB-1596-4D7A-B8AD-12FEF95F6484}" srcOrd="0" destOrd="0" presId="urn:microsoft.com/office/officeart/2008/layout/LinedList"/>
    <dgm:cxn modelId="{73EAB229-89D7-4928-84AA-F21BF97AF67A}" type="presParOf" srcId="{A611320C-1E6E-4864-9A04-6AD7E3382CDD}" destId="{56FAE056-945B-4117-AD27-32A06C97F344}" srcOrd="1" destOrd="0" presId="urn:microsoft.com/office/officeart/2008/layout/LinedList"/>
    <dgm:cxn modelId="{F32A211B-60E0-44D5-BDF3-2E66974A42EE}" type="presParOf" srcId="{5B8EF2F2-8ADE-42E8-8B7A-FE08A0EB7389}" destId="{A0F51E92-0BC5-4242-95E3-CDAD6B618C7C}" srcOrd="4" destOrd="0" presId="urn:microsoft.com/office/officeart/2008/layout/LinedList"/>
    <dgm:cxn modelId="{9525A09D-C37A-4BBD-B9B0-E43E853E4226}" type="presParOf" srcId="{5B8EF2F2-8ADE-42E8-8B7A-FE08A0EB7389}" destId="{93E565DA-A4EA-4A4C-853C-323469955D4E}" srcOrd="5" destOrd="0" presId="urn:microsoft.com/office/officeart/2008/layout/LinedList"/>
    <dgm:cxn modelId="{86081DE8-6EF5-453C-84D8-344970A65811}" type="presParOf" srcId="{93E565DA-A4EA-4A4C-853C-323469955D4E}" destId="{6DD978FB-A95E-458B-B5ED-7ED1748952F4}" srcOrd="0" destOrd="0" presId="urn:microsoft.com/office/officeart/2008/layout/LinedList"/>
    <dgm:cxn modelId="{1A2A0066-D546-4D4B-844A-40CAE4BA5C82}" type="presParOf" srcId="{93E565DA-A4EA-4A4C-853C-323469955D4E}" destId="{F9DCD76A-DC01-43E0-83DF-D4F5933DB3A2}" srcOrd="1" destOrd="0" presId="urn:microsoft.com/office/officeart/2008/layout/LinedList"/>
    <dgm:cxn modelId="{AB4A63AA-9B04-4620-804B-242948F9D5F0}" type="presParOf" srcId="{5B8EF2F2-8ADE-42E8-8B7A-FE08A0EB7389}" destId="{4065829A-71DC-4A60-811F-9AE20C88F6EF}" srcOrd="6" destOrd="0" presId="urn:microsoft.com/office/officeart/2008/layout/LinedList"/>
    <dgm:cxn modelId="{4E2D1285-0412-4E7E-B89B-225B0E36421D}" type="presParOf" srcId="{5B8EF2F2-8ADE-42E8-8B7A-FE08A0EB7389}" destId="{854CDE7D-2688-40EE-99A6-A58DB3ABE931}" srcOrd="7" destOrd="0" presId="urn:microsoft.com/office/officeart/2008/layout/LinedList"/>
    <dgm:cxn modelId="{1BC99C6C-D761-4CD5-A9BE-EA43A3DB7ED8}" type="presParOf" srcId="{854CDE7D-2688-40EE-99A6-A58DB3ABE931}" destId="{BCF8556F-84B4-40F8-B375-C7793B9AAABD}" srcOrd="0" destOrd="0" presId="urn:microsoft.com/office/officeart/2008/layout/LinedList"/>
    <dgm:cxn modelId="{5492F888-BCFE-47FA-AA45-F3957F342DA8}" type="presParOf" srcId="{854CDE7D-2688-40EE-99A6-A58DB3ABE931}" destId="{AF56C9E0-8C2C-4B1E-8013-FA32B0BCE069}" srcOrd="1" destOrd="0" presId="urn:microsoft.com/office/officeart/2008/layout/LinedList"/>
    <dgm:cxn modelId="{148D480F-028E-4F42-826E-2B8996A8951E}" type="presParOf" srcId="{5B8EF2F2-8ADE-42E8-8B7A-FE08A0EB7389}" destId="{96BE50D3-98F4-4870-8B00-AED785AD1630}" srcOrd="8" destOrd="0" presId="urn:microsoft.com/office/officeart/2008/layout/LinedList"/>
    <dgm:cxn modelId="{362ECCA1-1ACA-4239-94C8-580F23DD9492}" type="presParOf" srcId="{5B8EF2F2-8ADE-42E8-8B7A-FE08A0EB7389}" destId="{D706DEFD-38BB-48A8-9A2E-A6014AFD6B45}" srcOrd="9" destOrd="0" presId="urn:microsoft.com/office/officeart/2008/layout/LinedList"/>
    <dgm:cxn modelId="{584D76EE-64D1-4AFE-9906-3CB960F8BD28}" type="presParOf" srcId="{D706DEFD-38BB-48A8-9A2E-A6014AFD6B45}" destId="{53B98FFD-B8AE-4221-98D4-8B48D4FAF2A6}" srcOrd="0" destOrd="0" presId="urn:microsoft.com/office/officeart/2008/layout/LinedList"/>
    <dgm:cxn modelId="{07013F8B-7570-46C2-A90E-BAD5E5EC0AF1}" type="presParOf" srcId="{D706DEFD-38BB-48A8-9A2E-A6014AFD6B45}" destId="{1D179399-D586-48F8-B345-1AC212D3173C}" srcOrd="1" destOrd="0" presId="urn:microsoft.com/office/officeart/2008/layout/LinedList"/>
    <dgm:cxn modelId="{27503867-CAB4-482D-B8F5-F40BBDBC41C6}" type="presParOf" srcId="{5B8EF2F2-8ADE-42E8-8B7A-FE08A0EB7389}" destId="{60536BA4-2D16-426F-BDDE-77E35B60208E}" srcOrd="10" destOrd="0" presId="urn:microsoft.com/office/officeart/2008/layout/LinedList"/>
    <dgm:cxn modelId="{30DBC522-67B2-43AD-AA9D-DF60C1D259C8}" type="presParOf" srcId="{5B8EF2F2-8ADE-42E8-8B7A-FE08A0EB7389}" destId="{54E811E3-3A40-4474-B7D4-67EC2BA9E82F}" srcOrd="11" destOrd="0" presId="urn:microsoft.com/office/officeart/2008/layout/LinedList"/>
    <dgm:cxn modelId="{37566C09-3C87-45D2-80E1-B8780560FBEE}" type="presParOf" srcId="{54E811E3-3A40-4474-B7D4-67EC2BA9E82F}" destId="{F973A371-1E50-4297-B2D2-74B02CE44D24}" srcOrd="0" destOrd="0" presId="urn:microsoft.com/office/officeart/2008/layout/LinedList"/>
    <dgm:cxn modelId="{EA02089F-2B8C-4A59-8F41-27FDC526FC14}" type="presParOf" srcId="{54E811E3-3A40-4474-B7D4-67EC2BA9E82F}" destId="{7F06240A-A4B7-42ED-8F8D-D836F8244CD6}" srcOrd="1" destOrd="0" presId="urn:microsoft.com/office/officeart/2008/layout/LinedList"/>
    <dgm:cxn modelId="{A83F9CFD-FC5F-4D97-B792-C69D4C19C4C3}" type="presParOf" srcId="{5B8EF2F2-8ADE-42E8-8B7A-FE08A0EB7389}" destId="{4C11F14C-2C96-4B5C-9836-2E4DC8E9C008}" srcOrd="12" destOrd="0" presId="urn:microsoft.com/office/officeart/2008/layout/LinedList"/>
    <dgm:cxn modelId="{D470F804-493D-4464-902D-B7DEA403DC5E}" type="presParOf" srcId="{5B8EF2F2-8ADE-42E8-8B7A-FE08A0EB7389}" destId="{C099DDA6-2462-4AA4-B5C3-5C39A1267861}" srcOrd="13" destOrd="0" presId="urn:microsoft.com/office/officeart/2008/layout/LinedList"/>
    <dgm:cxn modelId="{65EBD045-E16C-40D3-A277-443EE6DDD595}" type="presParOf" srcId="{C099DDA6-2462-4AA4-B5C3-5C39A1267861}" destId="{B61D8D46-5168-436F-9A31-8DD8C2425DDB}" srcOrd="0" destOrd="0" presId="urn:microsoft.com/office/officeart/2008/layout/LinedList"/>
    <dgm:cxn modelId="{CFC3E9CD-1E25-44B9-8B30-AB82F26ACF0C}" type="presParOf" srcId="{C099DDA6-2462-4AA4-B5C3-5C39A1267861}" destId="{F678B16F-5BC8-4FA2-AF81-1BCBD779A919}" srcOrd="1" destOrd="0" presId="urn:microsoft.com/office/officeart/2008/layout/LinedList"/>
    <dgm:cxn modelId="{2CA21C6F-14E2-4147-8855-1C33EC73BAC7}" type="presParOf" srcId="{5B8EF2F2-8ADE-42E8-8B7A-FE08A0EB7389}" destId="{83B548D8-1AEB-41C0-B698-4212F69735DA}" srcOrd="14" destOrd="0" presId="urn:microsoft.com/office/officeart/2008/layout/LinedList"/>
    <dgm:cxn modelId="{4DE8FED2-8E5F-43F9-88B2-4CC9D837CAC2}" type="presParOf" srcId="{5B8EF2F2-8ADE-42E8-8B7A-FE08A0EB7389}" destId="{F90C4523-A3A5-4E45-9296-A03BD61C4339}" srcOrd="15" destOrd="0" presId="urn:microsoft.com/office/officeart/2008/layout/LinedList"/>
    <dgm:cxn modelId="{C99B6304-82F3-4CC0-B319-D05B65DDF41C}" type="presParOf" srcId="{F90C4523-A3A5-4E45-9296-A03BD61C4339}" destId="{EA6AE7FC-2546-4AF0-B665-5B13483A2723}" srcOrd="0" destOrd="0" presId="urn:microsoft.com/office/officeart/2008/layout/LinedList"/>
    <dgm:cxn modelId="{BA7AE9FC-8BEC-4915-BF2D-BC8DEBC3893C}" type="presParOf" srcId="{F90C4523-A3A5-4E45-9296-A03BD61C4339}" destId="{DA9B543F-AF60-4C6C-AEB2-9C3F503634F1}" srcOrd="1" destOrd="0" presId="urn:microsoft.com/office/officeart/2008/layout/LinedList"/>
    <dgm:cxn modelId="{2C86D2C7-6F07-4BC2-A326-B04C76984259}" type="presParOf" srcId="{5B8EF2F2-8ADE-42E8-8B7A-FE08A0EB7389}" destId="{65006B0F-41E4-4F8E-89CB-18BB3EA713D0}" srcOrd="16" destOrd="0" presId="urn:microsoft.com/office/officeart/2008/layout/LinedList"/>
    <dgm:cxn modelId="{068A8A30-2F35-4D92-B54A-67053597EEA4}" type="presParOf" srcId="{5B8EF2F2-8ADE-42E8-8B7A-FE08A0EB7389}" destId="{91BF4BC4-3B89-485A-A18B-9E235B93F1F5}" srcOrd="17" destOrd="0" presId="urn:microsoft.com/office/officeart/2008/layout/LinedList"/>
    <dgm:cxn modelId="{40F52E0A-8910-43E9-B4BA-EA9736D79D0F}" type="presParOf" srcId="{91BF4BC4-3B89-485A-A18B-9E235B93F1F5}" destId="{6FFB29EF-916B-4B58-BBA4-D1BD87D71F14}" srcOrd="0" destOrd="0" presId="urn:microsoft.com/office/officeart/2008/layout/LinedList"/>
    <dgm:cxn modelId="{6E460B71-E362-4B4B-B3A2-6ED5F73D6A2B}" type="presParOf" srcId="{91BF4BC4-3B89-485A-A18B-9E235B93F1F5}" destId="{00D5365C-478D-4361-9094-834AC2B3EAC7}" srcOrd="1" destOrd="0" presId="urn:microsoft.com/office/officeart/2008/layout/LinedList"/>
    <dgm:cxn modelId="{DD4AE63B-4F09-44CE-9D7D-7434B0949F8D}" type="presParOf" srcId="{5B8EF2F2-8ADE-42E8-8B7A-FE08A0EB7389}" destId="{1F36B6B2-52A6-483E-9143-2B2556702687}" srcOrd="18" destOrd="0" presId="urn:microsoft.com/office/officeart/2008/layout/LinedList"/>
    <dgm:cxn modelId="{A4F0D903-BFC6-4119-A310-59093B1DCA2D}" type="presParOf" srcId="{5B8EF2F2-8ADE-42E8-8B7A-FE08A0EB7389}" destId="{250957F2-1405-4AFF-81E2-3A58613D7596}" srcOrd="19" destOrd="0" presId="urn:microsoft.com/office/officeart/2008/layout/LinedList"/>
    <dgm:cxn modelId="{74628E2A-7C41-40D0-BA6C-074503862784}" type="presParOf" srcId="{250957F2-1405-4AFF-81E2-3A58613D7596}" destId="{3980C42A-9FC2-4097-86A3-122AEC5DE365}" srcOrd="0" destOrd="0" presId="urn:microsoft.com/office/officeart/2008/layout/LinedList"/>
    <dgm:cxn modelId="{758D57F0-BBF6-4246-9270-2C7848D28F2C}" type="presParOf" srcId="{250957F2-1405-4AFF-81E2-3A58613D7596}" destId="{BCA2313E-EF5C-4BF4-B1A1-E816C5ECA9B9}" srcOrd="1" destOrd="0" presId="urn:microsoft.com/office/officeart/2008/layout/LinedList"/>
    <dgm:cxn modelId="{F6AA0B5B-258C-43DF-9565-393DBADC8535}" type="presParOf" srcId="{5B8EF2F2-8ADE-42E8-8B7A-FE08A0EB7389}" destId="{2A1ABE79-36D2-454C-B9BA-CFB81D2DE777}" srcOrd="20" destOrd="0" presId="urn:microsoft.com/office/officeart/2008/layout/LinedList"/>
    <dgm:cxn modelId="{EB4B08F2-8194-412E-8C5B-22C0BED4E7AA}" type="presParOf" srcId="{5B8EF2F2-8ADE-42E8-8B7A-FE08A0EB7389}" destId="{AC541AE1-DFDC-4D38-BA86-43DF6036FFDB}" srcOrd="21" destOrd="0" presId="urn:microsoft.com/office/officeart/2008/layout/LinedList"/>
    <dgm:cxn modelId="{FA2081A6-0129-4E44-801A-5B466D9CA4BA}" type="presParOf" srcId="{AC541AE1-DFDC-4D38-BA86-43DF6036FFDB}" destId="{9901339A-5FD4-4202-A289-296958DE1ECA}" srcOrd="0" destOrd="0" presId="urn:microsoft.com/office/officeart/2008/layout/LinedList"/>
    <dgm:cxn modelId="{64CB1A1F-0EC1-4711-B58B-0A3F760CC8E9}" type="presParOf" srcId="{AC541AE1-DFDC-4D38-BA86-43DF6036FFDB}" destId="{C11A3C90-53BC-4E56-B8A1-0046DC378E99}" srcOrd="1" destOrd="0" presId="urn:microsoft.com/office/officeart/2008/layout/LinedList"/>
    <dgm:cxn modelId="{FCB99FA2-AA8E-4B7D-889C-B15DB6425942}" type="presParOf" srcId="{5B8EF2F2-8ADE-42E8-8B7A-FE08A0EB7389}" destId="{57A5A4DB-EC84-4B67-82AA-F8CDD25945A4}" srcOrd="22" destOrd="0" presId="urn:microsoft.com/office/officeart/2008/layout/LinedList"/>
    <dgm:cxn modelId="{C1B8BFDA-9430-4163-A11C-A8F88ED5DDE4}" type="presParOf" srcId="{5B8EF2F2-8ADE-42E8-8B7A-FE08A0EB7389}" destId="{CAE86B6A-EEAD-4D4D-BC92-79E53E5FF2F0}" srcOrd="23" destOrd="0" presId="urn:microsoft.com/office/officeart/2008/layout/LinedList"/>
    <dgm:cxn modelId="{E333AF23-4579-4F44-81D3-1B84A470B652}" type="presParOf" srcId="{CAE86B6A-EEAD-4D4D-BC92-79E53E5FF2F0}" destId="{E2FA62A7-EB32-49A4-802B-161947B82C26}" srcOrd="0" destOrd="0" presId="urn:microsoft.com/office/officeart/2008/layout/LinedList"/>
    <dgm:cxn modelId="{F55E7447-AF92-4785-8CCF-CEFB984D54EC}" type="presParOf" srcId="{CAE86B6A-EEAD-4D4D-BC92-79E53E5FF2F0}" destId="{F77C38DF-070E-4EC7-8834-C0E4527E0F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F39FC-CB23-483E-96F3-8745FFF86C5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C70C38-2543-4D61-86D6-EEB06438D6AF}">
      <dgm:prSet/>
      <dgm:spPr/>
      <dgm:t>
        <a:bodyPr/>
        <a:lstStyle/>
        <a:p>
          <a:r>
            <a:rPr lang="es-ES"/>
            <a:t>Fuente de datos: películas con atributos como presupuesto, género, duración, etc.</a:t>
          </a:r>
          <a:endParaRPr lang="en-US"/>
        </a:p>
      </dgm:t>
    </dgm:pt>
    <dgm:pt modelId="{CD9D0FE9-DA53-4673-AE82-FB83C4CE4476}" type="parTrans" cxnId="{B2757455-6A5A-41CB-A866-017FA10C550A}">
      <dgm:prSet/>
      <dgm:spPr/>
      <dgm:t>
        <a:bodyPr/>
        <a:lstStyle/>
        <a:p>
          <a:endParaRPr lang="en-US"/>
        </a:p>
      </dgm:t>
    </dgm:pt>
    <dgm:pt modelId="{D591EB39-7E74-45AC-A736-0B7D081651BC}" type="sibTrans" cxnId="{B2757455-6A5A-41CB-A866-017FA10C550A}">
      <dgm:prSet/>
      <dgm:spPr/>
      <dgm:t>
        <a:bodyPr/>
        <a:lstStyle/>
        <a:p>
          <a:endParaRPr lang="en-US"/>
        </a:p>
      </dgm:t>
    </dgm:pt>
    <dgm:pt modelId="{52AC2712-78BB-483D-A1E5-659C8507B9B8}">
      <dgm:prSet/>
      <dgm:spPr/>
      <dgm:t>
        <a:bodyPr/>
        <a:lstStyle/>
        <a:p>
          <a:r>
            <a:rPr lang="es-ES"/>
            <a:t>Eliminación de valores nulos y duplicados.</a:t>
          </a:r>
          <a:endParaRPr lang="en-US"/>
        </a:p>
      </dgm:t>
    </dgm:pt>
    <dgm:pt modelId="{2013E26A-7620-40FB-B1E3-1A28F5F5A61B}" type="parTrans" cxnId="{69E835D3-14DF-4571-BF38-5233CAFF2C9B}">
      <dgm:prSet/>
      <dgm:spPr/>
      <dgm:t>
        <a:bodyPr/>
        <a:lstStyle/>
        <a:p>
          <a:endParaRPr lang="en-US"/>
        </a:p>
      </dgm:t>
    </dgm:pt>
    <dgm:pt modelId="{F0447DBD-91BF-48AD-AFF9-F4939ADCC214}" type="sibTrans" cxnId="{69E835D3-14DF-4571-BF38-5233CAFF2C9B}">
      <dgm:prSet/>
      <dgm:spPr/>
      <dgm:t>
        <a:bodyPr/>
        <a:lstStyle/>
        <a:p>
          <a:endParaRPr lang="en-US"/>
        </a:p>
      </dgm:t>
    </dgm:pt>
    <dgm:pt modelId="{914BA709-DC85-449A-B5D4-70BF7F8DD043}">
      <dgm:prSet/>
      <dgm:spPr/>
      <dgm:t>
        <a:bodyPr/>
        <a:lstStyle/>
        <a:p>
          <a:r>
            <a:rPr lang="es-ES"/>
            <a:t>Codificación de variables categóricas (One-Hot Encoding, Label Encoding).</a:t>
          </a:r>
          <a:endParaRPr lang="en-US"/>
        </a:p>
      </dgm:t>
    </dgm:pt>
    <dgm:pt modelId="{AE2CE89D-D74C-4A7D-AC6C-BFFF570B767A}" type="parTrans" cxnId="{54FC3894-DF89-462A-9155-492B0FE5E029}">
      <dgm:prSet/>
      <dgm:spPr/>
      <dgm:t>
        <a:bodyPr/>
        <a:lstStyle/>
        <a:p>
          <a:endParaRPr lang="en-US"/>
        </a:p>
      </dgm:t>
    </dgm:pt>
    <dgm:pt modelId="{F457AB9B-C2F5-43BF-A0C7-61159C3F017F}" type="sibTrans" cxnId="{54FC3894-DF89-462A-9155-492B0FE5E029}">
      <dgm:prSet/>
      <dgm:spPr/>
      <dgm:t>
        <a:bodyPr/>
        <a:lstStyle/>
        <a:p>
          <a:endParaRPr lang="en-US"/>
        </a:p>
      </dgm:t>
    </dgm:pt>
    <dgm:pt modelId="{9E7CB648-18CD-461A-BE4A-8A79065041F9}">
      <dgm:prSet/>
      <dgm:spPr/>
      <dgm:t>
        <a:bodyPr/>
        <a:lstStyle/>
        <a:p>
          <a:r>
            <a:rPr lang="es-ES"/>
            <a:t>Normalización/Estandarización (si aplicaste alguna).</a:t>
          </a:r>
          <a:endParaRPr lang="en-US"/>
        </a:p>
      </dgm:t>
    </dgm:pt>
    <dgm:pt modelId="{C1957020-E016-4CAA-A37F-84DC0CFFBA70}" type="parTrans" cxnId="{DDF7E475-9A7A-42F1-BED1-10F82AF63E2A}">
      <dgm:prSet/>
      <dgm:spPr/>
      <dgm:t>
        <a:bodyPr/>
        <a:lstStyle/>
        <a:p>
          <a:endParaRPr lang="en-US"/>
        </a:p>
      </dgm:t>
    </dgm:pt>
    <dgm:pt modelId="{95DDCED0-50EC-43C4-B48C-43E2FD8E1FB5}" type="sibTrans" cxnId="{DDF7E475-9A7A-42F1-BED1-10F82AF63E2A}">
      <dgm:prSet/>
      <dgm:spPr/>
      <dgm:t>
        <a:bodyPr/>
        <a:lstStyle/>
        <a:p>
          <a:endParaRPr lang="en-US"/>
        </a:p>
      </dgm:t>
    </dgm:pt>
    <dgm:pt modelId="{A90CF764-0C01-4761-AD38-B3A5D353E706}">
      <dgm:prSet/>
      <dgm:spPr/>
      <dgm:t>
        <a:bodyPr/>
        <a:lstStyle/>
        <a:p>
          <a:r>
            <a:rPr lang="es-ES"/>
            <a:t>División del dataset: entrenamiento (70%) y prueba (30%).</a:t>
          </a:r>
          <a:endParaRPr lang="en-US"/>
        </a:p>
      </dgm:t>
    </dgm:pt>
    <dgm:pt modelId="{0DD00864-36C3-4F62-9A3F-FC01E881BABC}" type="parTrans" cxnId="{8B502DCF-56DD-4C53-8900-CBC1EAFCC8D5}">
      <dgm:prSet/>
      <dgm:spPr/>
      <dgm:t>
        <a:bodyPr/>
        <a:lstStyle/>
        <a:p>
          <a:endParaRPr lang="en-US"/>
        </a:p>
      </dgm:t>
    </dgm:pt>
    <dgm:pt modelId="{2BCDD6E8-4492-411C-ABF0-F18378067154}" type="sibTrans" cxnId="{8B502DCF-56DD-4C53-8900-CBC1EAFCC8D5}">
      <dgm:prSet/>
      <dgm:spPr/>
      <dgm:t>
        <a:bodyPr/>
        <a:lstStyle/>
        <a:p>
          <a:endParaRPr lang="en-US"/>
        </a:p>
      </dgm:t>
    </dgm:pt>
    <dgm:pt modelId="{298B1793-82CA-4C0F-A63B-5CBF4F86FA0B}" type="pres">
      <dgm:prSet presAssocID="{02AF39FC-CB23-483E-96F3-8745FFF86C58}" presName="outerComposite" presStyleCnt="0">
        <dgm:presLayoutVars>
          <dgm:chMax val="5"/>
          <dgm:dir/>
          <dgm:resizeHandles val="exact"/>
        </dgm:presLayoutVars>
      </dgm:prSet>
      <dgm:spPr/>
    </dgm:pt>
    <dgm:pt modelId="{4CF1AC3B-E386-4CF0-A2E3-EE9E616E657E}" type="pres">
      <dgm:prSet presAssocID="{02AF39FC-CB23-483E-96F3-8745FFF86C58}" presName="dummyMaxCanvas" presStyleCnt="0">
        <dgm:presLayoutVars/>
      </dgm:prSet>
      <dgm:spPr/>
    </dgm:pt>
    <dgm:pt modelId="{9712A792-8F6E-44CD-9982-9555204F6E49}" type="pres">
      <dgm:prSet presAssocID="{02AF39FC-CB23-483E-96F3-8745FFF86C58}" presName="FiveNodes_1" presStyleLbl="node1" presStyleIdx="0" presStyleCnt="5">
        <dgm:presLayoutVars>
          <dgm:bulletEnabled val="1"/>
        </dgm:presLayoutVars>
      </dgm:prSet>
      <dgm:spPr/>
    </dgm:pt>
    <dgm:pt modelId="{7934558C-9907-46EA-AAB0-8ED7DC9A60C1}" type="pres">
      <dgm:prSet presAssocID="{02AF39FC-CB23-483E-96F3-8745FFF86C58}" presName="FiveNodes_2" presStyleLbl="node1" presStyleIdx="1" presStyleCnt="5">
        <dgm:presLayoutVars>
          <dgm:bulletEnabled val="1"/>
        </dgm:presLayoutVars>
      </dgm:prSet>
      <dgm:spPr/>
    </dgm:pt>
    <dgm:pt modelId="{BD5C8F49-7EFA-47D3-BED8-5B839561E622}" type="pres">
      <dgm:prSet presAssocID="{02AF39FC-CB23-483E-96F3-8745FFF86C58}" presName="FiveNodes_3" presStyleLbl="node1" presStyleIdx="2" presStyleCnt="5">
        <dgm:presLayoutVars>
          <dgm:bulletEnabled val="1"/>
        </dgm:presLayoutVars>
      </dgm:prSet>
      <dgm:spPr/>
    </dgm:pt>
    <dgm:pt modelId="{305AB7B7-7EB4-40B5-B85E-91737605F1A7}" type="pres">
      <dgm:prSet presAssocID="{02AF39FC-CB23-483E-96F3-8745FFF86C58}" presName="FiveNodes_4" presStyleLbl="node1" presStyleIdx="3" presStyleCnt="5">
        <dgm:presLayoutVars>
          <dgm:bulletEnabled val="1"/>
        </dgm:presLayoutVars>
      </dgm:prSet>
      <dgm:spPr/>
    </dgm:pt>
    <dgm:pt modelId="{D01002D6-1890-4114-A725-23C285BB087B}" type="pres">
      <dgm:prSet presAssocID="{02AF39FC-CB23-483E-96F3-8745FFF86C58}" presName="FiveNodes_5" presStyleLbl="node1" presStyleIdx="4" presStyleCnt="5">
        <dgm:presLayoutVars>
          <dgm:bulletEnabled val="1"/>
        </dgm:presLayoutVars>
      </dgm:prSet>
      <dgm:spPr/>
    </dgm:pt>
    <dgm:pt modelId="{8F3AECF1-4BDC-4B7C-A410-671BE3A44D26}" type="pres">
      <dgm:prSet presAssocID="{02AF39FC-CB23-483E-96F3-8745FFF86C58}" presName="FiveConn_1-2" presStyleLbl="fgAccFollowNode1" presStyleIdx="0" presStyleCnt="4">
        <dgm:presLayoutVars>
          <dgm:bulletEnabled val="1"/>
        </dgm:presLayoutVars>
      </dgm:prSet>
      <dgm:spPr/>
    </dgm:pt>
    <dgm:pt modelId="{1F6788BE-6FD6-454A-966A-644B175805F3}" type="pres">
      <dgm:prSet presAssocID="{02AF39FC-CB23-483E-96F3-8745FFF86C58}" presName="FiveConn_2-3" presStyleLbl="fgAccFollowNode1" presStyleIdx="1" presStyleCnt="4">
        <dgm:presLayoutVars>
          <dgm:bulletEnabled val="1"/>
        </dgm:presLayoutVars>
      </dgm:prSet>
      <dgm:spPr/>
    </dgm:pt>
    <dgm:pt modelId="{B49F7C3A-3AB4-4059-A15B-4462FC12FE79}" type="pres">
      <dgm:prSet presAssocID="{02AF39FC-CB23-483E-96F3-8745FFF86C58}" presName="FiveConn_3-4" presStyleLbl="fgAccFollowNode1" presStyleIdx="2" presStyleCnt="4">
        <dgm:presLayoutVars>
          <dgm:bulletEnabled val="1"/>
        </dgm:presLayoutVars>
      </dgm:prSet>
      <dgm:spPr/>
    </dgm:pt>
    <dgm:pt modelId="{9C03D3CA-5C61-43B7-A02D-293CACD4BA0F}" type="pres">
      <dgm:prSet presAssocID="{02AF39FC-CB23-483E-96F3-8745FFF86C58}" presName="FiveConn_4-5" presStyleLbl="fgAccFollowNode1" presStyleIdx="3" presStyleCnt="4">
        <dgm:presLayoutVars>
          <dgm:bulletEnabled val="1"/>
        </dgm:presLayoutVars>
      </dgm:prSet>
      <dgm:spPr/>
    </dgm:pt>
    <dgm:pt modelId="{2A4E1262-51E1-4089-96E3-3FA92BCA4480}" type="pres">
      <dgm:prSet presAssocID="{02AF39FC-CB23-483E-96F3-8745FFF86C58}" presName="FiveNodes_1_text" presStyleLbl="node1" presStyleIdx="4" presStyleCnt="5">
        <dgm:presLayoutVars>
          <dgm:bulletEnabled val="1"/>
        </dgm:presLayoutVars>
      </dgm:prSet>
      <dgm:spPr/>
    </dgm:pt>
    <dgm:pt modelId="{4D917686-93E8-420E-9881-FE282B0EC38A}" type="pres">
      <dgm:prSet presAssocID="{02AF39FC-CB23-483E-96F3-8745FFF86C58}" presName="FiveNodes_2_text" presStyleLbl="node1" presStyleIdx="4" presStyleCnt="5">
        <dgm:presLayoutVars>
          <dgm:bulletEnabled val="1"/>
        </dgm:presLayoutVars>
      </dgm:prSet>
      <dgm:spPr/>
    </dgm:pt>
    <dgm:pt modelId="{427BA2AA-A95B-43ED-BDBB-73C6B2B10532}" type="pres">
      <dgm:prSet presAssocID="{02AF39FC-CB23-483E-96F3-8745FFF86C58}" presName="FiveNodes_3_text" presStyleLbl="node1" presStyleIdx="4" presStyleCnt="5">
        <dgm:presLayoutVars>
          <dgm:bulletEnabled val="1"/>
        </dgm:presLayoutVars>
      </dgm:prSet>
      <dgm:spPr/>
    </dgm:pt>
    <dgm:pt modelId="{87C1EE2A-9E4E-47DB-B363-2882D46246B1}" type="pres">
      <dgm:prSet presAssocID="{02AF39FC-CB23-483E-96F3-8745FFF86C58}" presName="FiveNodes_4_text" presStyleLbl="node1" presStyleIdx="4" presStyleCnt="5">
        <dgm:presLayoutVars>
          <dgm:bulletEnabled val="1"/>
        </dgm:presLayoutVars>
      </dgm:prSet>
      <dgm:spPr/>
    </dgm:pt>
    <dgm:pt modelId="{0D7A5498-E113-49D3-B7B3-67A94BA4909F}" type="pres">
      <dgm:prSet presAssocID="{02AF39FC-CB23-483E-96F3-8745FFF86C5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B6BDF11-B8BB-4402-8995-570E94263E66}" type="presOf" srcId="{1CC70C38-2543-4D61-86D6-EEB06438D6AF}" destId="{2A4E1262-51E1-4089-96E3-3FA92BCA4480}" srcOrd="1" destOrd="0" presId="urn:microsoft.com/office/officeart/2005/8/layout/vProcess5"/>
    <dgm:cxn modelId="{D571251D-5125-411F-A101-03A14CC25BDA}" type="presOf" srcId="{914BA709-DC85-449A-B5D4-70BF7F8DD043}" destId="{BD5C8F49-7EFA-47D3-BED8-5B839561E622}" srcOrd="0" destOrd="0" presId="urn:microsoft.com/office/officeart/2005/8/layout/vProcess5"/>
    <dgm:cxn modelId="{E7485226-962F-4349-8125-EFB27679F021}" type="presOf" srcId="{914BA709-DC85-449A-B5D4-70BF7F8DD043}" destId="{427BA2AA-A95B-43ED-BDBB-73C6B2B10532}" srcOrd="1" destOrd="0" presId="urn:microsoft.com/office/officeart/2005/8/layout/vProcess5"/>
    <dgm:cxn modelId="{82A14D3B-9864-437A-9A08-0C476A79304F}" type="presOf" srcId="{02AF39FC-CB23-483E-96F3-8745FFF86C58}" destId="{298B1793-82CA-4C0F-A63B-5CBF4F86FA0B}" srcOrd="0" destOrd="0" presId="urn:microsoft.com/office/officeart/2005/8/layout/vProcess5"/>
    <dgm:cxn modelId="{8B93F641-D159-4310-82C8-6B5504E2C2B3}" type="presOf" srcId="{52AC2712-78BB-483D-A1E5-659C8507B9B8}" destId="{4D917686-93E8-420E-9881-FE282B0EC38A}" srcOrd="1" destOrd="0" presId="urn:microsoft.com/office/officeart/2005/8/layout/vProcess5"/>
    <dgm:cxn modelId="{EC876852-35D1-4AB1-8D80-D2C6BA9389B4}" type="presOf" srcId="{95DDCED0-50EC-43C4-B48C-43E2FD8E1FB5}" destId="{9C03D3CA-5C61-43B7-A02D-293CACD4BA0F}" srcOrd="0" destOrd="0" presId="urn:microsoft.com/office/officeart/2005/8/layout/vProcess5"/>
    <dgm:cxn modelId="{B2757455-6A5A-41CB-A866-017FA10C550A}" srcId="{02AF39FC-CB23-483E-96F3-8745FFF86C58}" destId="{1CC70C38-2543-4D61-86D6-EEB06438D6AF}" srcOrd="0" destOrd="0" parTransId="{CD9D0FE9-DA53-4673-AE82-FB83C4CE4476}" sibTransId="{D591EB39-7E74-45AC-A736-0B7D081651BC}"/>
    <dgm:cxn modelId="{DDF7E475-9A7A-42F1-BED1-10F82AF63E2A}" srcId="{02AF39FC-CB23-483E-96F3-8745FFF86C58}" destId="{9E7CB648-18CD-461A-BE4A-8A79065041F9}" srcOrd="3" destOrd="0" parTransId="{C1957020-E016-4CAA-A37F-84DC0CFFBA70}" sibTransId="{95DDCED0-50EC-43C4-B48C-43E2FD8E1FB5}"/>
    <dgm:cxn modelId="{82C07380-9404-4A13-8A12-3F788B94C5E8}" type="presOf" srcId="{F457AB9B-C2F5-43BF-A0C7-61159C3F017F}" destId="{B49F7C3A-3AB4-4059-A15B-4462FC12FE79}" srcOrd="0" destOrd="0" presId="urn:microsoft.com/office/officeart/2005/8/layout/vProcess5"/>
    <dgm:cxn modelId="{54FC3894-DF89-462A-9155-492B0FE5E029}" srcId="{02AF39FC-CB23-483E-96F3-8745FFF86C58}" destId="{914BA709-DC85-449A-B5D4-70BF7F8DD043}" srcOrd="2" destOrd="0" parTransId="{AE2CE89D-D74C-4A7D-AC6C-BFFF570B767A}" sibTransId="{F457AB9B-C2F5-43BF-A0C7-61159C3F017F}"/>
    <dgm:cxn modelId="{777A4599-8800-4E80-9B2D-AFEA3C7A8951}" type="presOf" srcId="{9E7CB648-18CD-461A-BE4A-8A79065041F9}" destId="{305AB7B7-7EB4-40B5-B85E-91737605F1A7}" srcOrd="0" destOrd="0" presId="urn:microsoft.com/office/officeart/2005/8/layout/vProcess5"/>
    <dgm:cxn modelId="{35D16DAD-C982-4117-9C31-DEA426E40B59}" type="presOf" srcId="{F0447DBD-91BF-48AD-AFF9-F4939ADCC214}" destId="{1F6788BE-6FD6-454A-966A-644B175805F3}" srcOrd="0" destOrd="0" presId="urn:microsoft.com/office/officeart/2005/8/layout/vProcess5"/>
    <dgm:cxn modelId="{30C374B6-402A-4AD6-98D4-49F157667747}" type="presOf" srcId="{A90CF764-0C01-4761-AD38-B3A5D353E706}" destId="{D01002D6-1890-4114-A725-23C285BB087B}" srcOrd="0" destOrd="0" presId="urn:microsoft.com/office/officeart/2005/8/layout/vProcess5"/>
    <dgm:cxn modelId="{8D337CCE-EAF4-4022-82E4-8850557F1888}" type="presOf" srcId="{1CC70C38-2543-4D61-86D6-EEB06438D6AF}" destId="{9712A792-8F6E-44CD-9982-9555204F6E49}" srcOrd="0" destOrd="0" presId="urn:microsoft.com/office/officeart/2005/8/layout/vProcess5"/>
    <dgm:cxn modelId="{8B502DCF-56DD-4C53-8900-CBC1EAFCC8D5}" srcId="{02AF39FC-CB23-483E-96F3-8745FFF86C58}" destId="{A90CF764-0C01-4761-AD38-B3A5D353E706}" srcOrd="4" destOrd="0" parTransId="{0DD00864-36C3-4F62-9A3F-FC01E881BABC}" sibTransId="{2BCDD6E8-4492-411C-ABF0-F18378067154}"/>
    <dgm:cxn modelId="{BECCADD2-B5D4-4864-88B9-181D96F6EBC0}" type="presOf" srcId="{9E7CB648-18CD-461A-BE4A-8A79065041F9}" destId="{87C1EE2A-9E4E-47DB-B363-2882D46246B1}" srcOrd="1" destOrd="0" presId="urn:microsoft.com/office/officeart/2005/8/layout/vProcess5"/>
    <dgm:cxn modelId="{69E835D3-14DF-4571-BF38-5233CAFF2C9B}" srcId="{02AF39FC-CB23-483E-96F3-8745FFF86C58}" destId="{52AC2712-78BB-483D-A1E5-659C8507B9B8}" srcOrd="1" destOrd="0" parTransId="{2013E26A-7620-40FB-B1E3-1A28F5F5A61B}" sibTransId="{F0447DBD-91BF-48AD-AFF9-F4939ADCC214}"/>
    <dgm:cxn modelId="{866A5EE4-C76C-4B8A-8BF6-69A8F393BBDD}" type="presOf" srcId="{D591EB39-7E74-45AC-A736-0B7D081651BC}" destId="{8F3AECF1-4BDC-4B7C-A410-671BE3A44D26}" srcOrd="0" destOrd="0" presId="urn:microsoft.com/office/officeart/2005/8/layout/vProcess5"/>
    <dgm:cxn modelId="{81300DE9-4730-4079-A032-13352D6F633D}" type="presOf" srcId="{A90CF764-0C01-4761-AD38-B3A5D353E706}" destId="{0D7A5498-E113-49D3-B7B3-67A94BA4909F}" srcOrd="1" destOrd="0" presId="urn:microsoft.com/office/officeart/2005/8/layout/vProcess5"/>
    <dgm:cxn modelId="{F7949FF7-645C-469E-A568-FC4C468E434E}" type="presOf" srcId="{52AC2712-78BB-483D-A1E5-659C8507B9B8}" destId="{7934558C-9907-46EA-AAB0-8ED7DC9A60C1}" srcOrd="0" destOrd="0" presId="urn:microsoft.com/office/officeart/2005/8/layout/vProcess5"/>
    <dgm:cxn modelId="{395C191D-3D0D-401C-96D3-BE8A16AAC763}" type="presParOf" srcId="{298B1793-82CA-4C0F-A63B-5CBF4F86FA0B}" destId="{4CF1AC3B-E386-4CF0-A2E3-EE9E616E657E}" srcOrd="0" destOrd="0" presId="urn:microsoft.com/office/officeart/2005/8/layout/vProcess5"/>
    <dgm:cxn modelId="{BF5257D8-F7DC-4681-853B-E6AB130751DE}" type="presParOf" srcId="{298B1793-82CA-4C0F-A63B-5CBF4F86FA0B}" destId="{9712A792-8F6E-44CD-9982-9555204F6E49}" srcOrd="1" destOrd="0" presId="urn:microsoft.com/office/officeart/2005/8/layout/vProcess5"/>
    <dgm:cxn modelId="{26EA9684-DD3E-46B8-AED8-71A3B833485D}" type="presParOf" srcId="{298B1793-82CA-4C0F-A63B-5CBF4F86FA0B}" destId="{7934558C-9907-46EA-AAB0-8ED7DC9A60C1}" srcOrd="2" destOrd="0" presId="urn:microsoft.com/office/officeart/2005/8/layout/vProcess5"/>
    <dgm:cxn modelId="{55241076-280A-4861-B99C-BBDA7A73D28D}" type="presParOf" srcId="{298B1793-82CA-4C0F-A63B-5CBF4F86FA0B}" destId="{BD5C8F49-7EFA-47D3-BED8-5B839561E622}" srcOrd="3" destOrd="0" presId="urn:microsoft.com/office/officeart/2005/8/layout/vProcess5"/>
    <dgm:cxn modelId="{C75DBCF5-8245-4E18-9F0F-D943D9586613}" type="presParOf" srcId="{298B1793-82CA-4C0F-A63B-5CBF4F86FA0B}" destId="{305AB7B7-7EB4-40B5-B85E-91737605F1A7}" srcOrd="4" destOrd="0" presId="urn:microsoft.com/office/officeart/2005/8/layout/vProcess5"/>
    <dgm:cxn modelId="{09F1177D-D158-4261-9DF6-D853B3CD8B3F}" type="presParOf" srcId="{298B1793-82CA-4C0F-A63B-5CBF4F86FA0B}" destId="{D01002D6-1890-4114-A725-23C285BB087B}" srcOrd="5" destOrd="0" presId="urn:microsoft.com/office/officeart/2005/8/layout/vProcess5"/>
    <dgm:cxn modelId="{C8A6CEC7-E61F-44FC-87C9-20E8FF4A2DBB}" type="presParOf" srcId="{298B1793-82CA-4C0F-A63B-5CBF4F86FA0B}" destId="{8F3AECF1-4BDC-4B7C-A410-671BE3A44D26}" srcOrd="6" destOrd="0" presId="urn:microsoft.com/office/officeart/2005/8/layout/vProcess5"/>
    <dgm:cxn modelId="{529092A4-79ED-4EC5-98D3-1774411CD509}" type="presParOf" srcId="{298B1793-82CA-4C0F-A63B-5CBF4F86FA0B}" destId="{1F6788BE-6FD6-454A-966A-644B175805F3}" srcOrd="7" destOrd="0" presId="urn:microsoft.com/office/officeart/2005/8/layout/vProcess5"/>
    <dgm:cxn modelId="{0922A530-AC71-41A1-A779-D91A08C66E9B}" type="presParOf" srcId="{298B1793-82CA-4C0F-A63B-5CBF4F86FA0B}" destId="{B49F7C3A-3AB4-4059-A15B-4462FC12FE79}" srcOrd="8" destOrd="0" presId="urn:microsoft.com/office/officeart/2005/8/layout/vProcess5"/>
    <dgm:cxn modelId="{2BA615E7-00D2-4059-A144-F2769CCA02F4}" type="presParOf" srcId="{298B1793-82CA-4C0F-A63B-5CBF4F86FA0B}" destId="{9C03D3CA-5C61-43B7-A02D-293CACD4BA0F}" srcOrd="9" destOrd="0" presId="urn:microsoft.com/office/officeart/2005/8/layout/vProcess5"/>
    <dgm:cxn modelId="{E5208A96-73E7-4670-BDE3-161370558887}" type="presParOf" srcId="{298B1793-82CA-4C0F-A63B-5CBF4F86FA0B}" destId="{2A4E1262-51E1-4089-96E3-3FA92BCA4480}" srcOrd="10" destOrd="0" presId="urn:microsoft.com/office/officeart/2005/8/layout/vProcess5"/>
    <dgm:cxn modelId="{35F1F1BE-6613-491A-B0C8-7C961CA8BDD4}" type="presParOf" srcId="{298B1793-82CA-4C0F-A63B-5CBF4F86FA0B}" destId="{4D917686-93E8-420E-9881-FE282B0EC38A}" srcOrd="11" destOrd="0" presId="urn:microsoft.com/office/officeart/2005/8/layout/vProcess5"/>
    <dgm:cxn modelId="{AA05CFBD-9B9D-4E2A-9F47-8FD75E73C5AD}" type="presParOf" srcId="{298B1793-82CA-4C0F-A63B-5CBF4F86FA0B}" destId="{427BA2AA-A95B-43ED-BDBB-73C6B2B10532}" srcOrd="12" destOrd="0" presId="urn:microsoft.com/office/officeart/2005/8/layout/vProcess5"/>
    <dgm:cxn modelId="{013BBA3B-17DA-4242-9595-286093DE1E98}" type="presParOf" srcId="{298B1793-82CA-4C0F-A63B-5CBF4F86FA0B}" destId="{87C1EE2A-9E4E-47DB-B363-2882D46246B1}" srcOrd="13" destOrd="0" presId="urn:microsoft.com/office/officeart/2005/8/layout/vProcess5"/>
    <dgm:cxn modelId="{37E9EF00-42D6-4139-A15F-244C47F0BE40}" type="presParOf" srcId="{298B1793-82CA-4C0F-A63B-5CBF4F86FA0B}" destId="{0D7A5498-E113-49D3-B7B3-67A94BA4909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C99B4-290E-4A33-8CC4-9CAB39584C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05627-1B9B-47AF-8A0B-49097730DB46}">
      <dgm:prSet/>
      <dgm:spPr/>
      <dgm:t>
        <a:bodyPr/>
        <a:lstStyle/>
        <a:p>
          <a:r>
            <a:rPr lang="es-ES" dirty="0"/>
            <a:t>Modelos utilizados:</a:t>
          </a:r>
          <a:endParaRPr lang="en-US" dirty="0"/>
        </a:p>
      </dgm:t>
    </dgm:pt>
    <dgm:pt modelId="{123814E7-FCC3-4875-9D34-B4C63831A1D0}" type="parTrans" cxnId="{5858037E-CABF-4C21-98B8-877F8D438377}">
      <dgm:prSet/>
      <dgm:spPr/>
      <dgm:t>
        <a:bodyPr/>
        <a:lstStyle/>
        <a:p>
          <a:endParaRPr lang="en-US"/>
        </a:p>
      </dgm:t>
    </dgm:pt>
    <dgm:pt modelId="{4FB8E77A-E79A-4317-A8B9-9B547B7225E0}" type="sibTrans" cxnId="{5858037E-CABF-4C21-98B8-877F8D438377}">
      <dgm:prSet/>
      <dgm:spPr/>
      <dgm:t>
        <a:bodyPr/>
        <a:lstStyle/>
        <a:p>
          <a:endParaRPr lang="en-US"/>
        </a:p>
      </dgm:t>
    </dgm:pt>
    <dgm:pt modelId="{96A67BF1-94B6-4D71-AAC8-32AFCF102DC2}">
      <dgm:prSet/>
      <dgm:spPr/>
      <dgm:t>
        <a:bodyPr/>
        <a:lstStyle/>
        <a:p>
          <a:r>
            <a:rPr lang="es-ES"/>
            <a:t>Regresión Logística</a:t>
          </a:r>
          <a:endParaRPr lang="en-US"/>
        </a:p>
      </dgm:t>
    </dgm:pt>
    <dgm:pt modelId="{4C7F329F-57FD-42D4-9F89-F6D6625A3879}" type="parTrans" cxnId="{50914836-DFB4-4D97-AA83-6B19DED8C9D6}">
      <dgm:prSet/>
      <dgm:spPr/>
      <dgm:t>
        <a:bodyPr/>
        <a:lstStyle/>
        <a:p>
          <a:endParaRPr lang="en-US"/>
        </a:p>
      </dgm:t>
    </dgm:pt>
    <dgm:pt modelId="{63BC6062-3CB9-447E-8F2F-351892940978}" type="sibTrans" cxnId="{50914836-DFB4-4D97-AA83-6B19DED8C9D6}">
      <dgm:prSet/>
      <dgm:spPr/>
      <dgm:t>
        <a:bodyPr/>
        <a:lstStyle/>
        <a:p>
          <a:endParaRPr lang="en-US"/>
        </a:p>
      </dgm:t>
    </dgm:pt>
    <dgm:pt modelId="{C53A7A2D-F7D8-4ECC-A8FB-6C3AAE316701}">
      <dgm:prSet/>
      <dgm:spPr/>
      <dgm:t>
        <a:bodyPr/>
        <a:lstStyle/>
        <a:p>
          <a:r>
            <a:rPr lang="es-ES"/>
            <a:t>Árboles de Decisión</a:t>
          </a:r>
          <a:endParaRPr lang="en-US"/>
        </a:p>
      </dgm:t>
    </dgm:pt>
    <dgm:pt modelId="{B430A9D1-D027-49D9-A9E4-5C1F21E8ACA1}" type="parTrans" cxnId="{2617E04A-1F98-4248-B4F4-CF5F2B254098}">
      <dgm:prSet/>
      <dgm:spPr/>
      <dgm:t>
        <a:bodyPr/>
        <a:lstStyle/>
        <a:p>
          <a:endParaRPr lang="en-US"/>
        </a:p>
      </dgm:t>
    </dgm:pt>
    <dgm:pt modelId="{FA3B0D00-FB8D-4847-A527-2AE59F68EE96}" type="sibTrans" cxnId="{2617E04A-1F98-4248-B4F4-CF5F2B254098}">
      <dgm:prSet/>
      <dgm:spPr/>
      <dgm:t>
        <a:bodyPr/>
        <a:lstStyle/>
        <a:p>
          <a:endParaRPr lang="en-US"/>
        </a:p>
      </dgm:t>
    </dgm:pt>
    <dgm:pt modelId="{403D2B30-AAFD-4D55-925D-F8CAD40C0E2A}">
      <dgm:prSet/>
      <dgm:spPr/>
      <dgm:t>
        <a:bodyPr/>
        <a:lstStyle/>
        <a:p>
          <a:r>
            <a:rPr lang="es-ES"/>
            <a:t>Random Forest</a:t>
          </a:r>
          <a:endParaRPr lang="en-US"/>
        </a:p>
      </dgm:t>
    </dgm:pt>
    <dgm:pt modelId="{E889124B-E1A4-4B81-90D0-B117CF546C84}" type="parTrans" cxnId="{896177FF-A420-4D60-AB3D-CBDAD17252B0}">
      <dgm:prSet/>
      <dgm:spPr/>
      <dgm:t>
        <a:bodyPr/>
        <a:lstStyle/>
        <a:p>
          <a:endParaRPr lang="en-US"/>
        </a:p>
      </dgm:t>
    </dgm:pt>
    <dgm:pt modelId="{36EF1B7E-6FBC-4107-9FE5-ED94BA2E962E}" type="sibTrans" cxnId="{896177FF-A420-4D60-AB3D-CBDAD17252B0}">
      <dgm:prSet/>
      <dgm:spPr/>
      <dgm:t>
        <a:bodyPr/>
        <a:lstStyle/>
        <a:p>
          <a:endParaRPr lang="en-US"/>
        </a:p>
      </dgm:t>
    </dgm:pt>
    <dgm:pt modelId="{0A95AFF1-D3F6-4603-A680-AB7D97E9A87C}">
      <dgm:prSet/>
      <dgm:spPr/>
      <dgm:t>
        <a:bodyPr/>
        <a:lstStyle/>
        <a:p>
          <a:r>
            <a:rPr lang="es-ES"/>
            <a:t>Gradient Boosting</a:t>
          </a:r>
          <a:endParaRPr lang="en-US"/>
        </a:p>
      </dgm:t>
    </dgm:pt>
    <dgm:pt modelId="{4B04D71A-7676-4D9A-A421-D698E8927C93}" type="parTrans" cxnId="{42C06165-FA7E-4FAB-A720-339F32A1962D}">
      <dgm:prSet/>
      <dgm:spPr/>
      <dgm:t>
        <a:bodyPr/>
        <a:lstStyle/>
        <a:p>
          <a:endParaRPr lang="en-US"/>
        </a:p>
      </dgm:t>
    </dgm:pt>
    <dgm:pt modelId="{F7DF8538-B2CC-4964-B094-9B4DA1EE35B5}" type="sibTrans" cxnId="{42C06165-FA7E-4FAB-A720-339F32A1962D}">
      <dgm:prSet/>
      <dgm:spPr/>
      <dgm:t>
        <a:bodyPr/>
        <a:lstStyle/>
        <a:p>
          <a:endParaRPr lang="en-US"/>
        </a:p>
      </dgm:t>
    </dgm:pt>
    <dgm:pt modelId="{2AEA85DB-7026-46EE-9191-EC49F15A28B2}">
      <dgm:prSet/>
      <dgm:spPr/>
      <dgm:t>
        <a:bodyPr/>
        <a:lstStyle/>
        <a:p>
          <a:r>
            <a:rPr lang="es-ES"/>
            <a:t>Se entrenaron cuatro modelos supervisados con el objetivo de predecir si una película ganaría muchos premios. Cada modelo fue evaluado usando métricas estándar como Accuracy, Precision, Recall y F1-Score.Con un enfoque de clasificación binaria (Clase 0: pocos premios, Clase 1: muchos premios).</a:t>
          </a:r>
          <a:endParaRPr lang="en-US"/>
        </a:p>
      </dgm:t>
    </dgm:pt>
    <dgm:pt modelId="{40C3573C-8118-4B6A-B0EB-BC1061BC4AA9}" type="parTrans" cxnId="{5E4E05F6-8424-4BC1-9C04-6B6F54C64276}">
      <dgm:prSet/>
      <dgm:spPr/>
      <dgm:t>
        <a:bodyPr/>
        <a:lstStyle/>
        <a:p>
          <a:endParaRPr lang="en-US"/>
        </a:p>
      </dgm:t>
    </dgm:pt>
    <dgm:pt modelId="{D868BFF6-4A54-41B5-83A0-17C4923C175B}" type="sibTrans" cxnId="{5E4E05F6-8424-4BC1-9C04-6B6F54C64276}">
      <dgm:prSet/>
      <dgm:spPr/>
      <dgm:t>
        <a:bodyPr/>
        <a:lstStyle/>
        <a:p>
          <a:endParaRPr lang="en-US"/>
        </a:p>
      </dgm:t>
    </dgm:pt>
    <dgm:pt modelId="{3FAB04AA-9D69-4AD7-AC99-6C49F32AA983}" type="pres">
      <dgm:prSet presAssocID="{4B6C99B4-290E-4A33-8CC4-9CAB39584C3E}" presName="vert0" presStyleCnt="0">
        <dgm:presLayoutVars>
          <dgm:dir/>
          <dgm:animOne val="branch"/>
          <dgm:animLvl val="lvl"/>
        </dgm:presLayoutVars>
      </dgm:prSet>
      <dgm:spPr/>
    </dgm:pt>
    <dgm:pt modelId="{1E30F8BE-D2D6-4115-8DC4-96A684EF77E9}" type="pres">
      <dgm:prSet presAssocID="{52A05627-1B9B-47AF-8A0B-49097730DB46}" presName="thickLine" presStyleLbl="alignNode1" presStyleIdx="0" presStyleCnt="6"/>
      <dgm:spPr/>
    </dgm:pt>
    <dgm:pt modelId="{E2C70848-DD16-4C5D-932F-DFDC5B742AB8}" type="pres">
      <dgm:prSet presAssocID="{52A05627-1B9B-47AF-8A0B-49097730DB46}" presName="horz1" presStyleCnt="0"/>
      <dgm:spPr/>
    </dgm:pt>
    <dgm:pt modelId="{F633AED9-464C-4008-9E5D-0717CC2930D0}" type="pres">
      <dgm:prSet presAssocID="{52A05627-1B9B-47AF-8A0B-49097730DB46}" presName="tx1" presStyleLbl="revTx" presStyleIdx="0" presStyleCnt="6"/>
      <dgm:spPr/>
    </dgm:pt>
    <dgm:pt modelId="{1AF76403-3327-4D61-B5DC-8C5CC6844E4B}" type="pres">
      <dgm:prSet presAssocID="{52A05627-1B9B-47AF-8A0B-49097730DB46}" presName="vert1" presStyleCnt="0"/>
      <dgm:spPr/>
    </dgm:pt>
    <dgm:pt modelId="{58DCE738-53E0-4C5B-B14A-2494F045DC99}" type="pres">
      <dgm:prSet presAssocID="{96A67BF1-94B6-4D71-AAC8-32AFCF102DC2}" presName="thickLine" presStyleLbl="alignNode1" presStyleIdx="1" presStyleCnt="6"/>
      <dgm:spPr/>
    </dgm:pt>
    <dgm:pt modelId="{0BAA2AD3-880D-40C5-9BEA-1D3C0FA3DE9F}" type="pres">
      <dgm:prSet presAssocID="{96A67BF1-94B6-4D71-AAC8-32AFCF102DC2}" presName="horz1" presStyleCnt="0"/>
      <dgm:spPr/>
    </dgm:pt>
    <dgm:pt modelId="{7F12D965-1E97-4422-9774-18C251D12DD5}" type="pres">
      <dgm:prSet presAssocID="{96A67BF1-94B6-4D71-AAC8-32AFCF102DC2}" presName="tx1" presStyleLbl="revTx" presStyleIdx="1" presStyleCnt="6"/>
      <dgm:spPr/>
    </dgm:pt>
    <dgm:pt modelId="{F8F42119-4241-4D7D-99AF-F8EE939CFE34}" type="pres">
      <dgm:prSet presAssocID="{96A67BF1-94B6-4D71-AAC8-32AFCF102DC2}" presName="vert1" presStyleCnt="0"/>
      <dgm:spPr/>
    </dgm:pt>
    <dgm:pt modelId="{6FEF7C76-EC81-4F97-87B6-277F2610DBE4}" type="pres">
      <dgm:prSet presAssocID="{C53A7A2D-F7D8-4ECC-A8FB-6C3AAE316701}" presName="thickLine" presStyleLbl="alignNode1" presStyleIdx="2" presStyleCnt="6"/>
      <dgm:spPr/>
    </dgm:pt>
    <dgm:pt modelId="{F91D5D07-3B00-4DAE-B15D-2E576A401CDA}" type="pres">
      <dgm:prSet presAssocID="{C53A7A2D-F7D8-4ECC-A8FB-6C3AAE316701}" presName="horz1" presStyleCnt="0"/>
      <dgm:spPr/>
    </dgm:pt>
    <dgm:pt modelId="{4E755B06-2AA3-4597-A02B-917C2F7898D4}" type="pres">
      <dgm:prSet presAssocID="{C53A7A2D-F7D8-4ECC-A8FB-6C3AAE316701}" presName="tx1" presStyleLbl="revTx" presStyleIdx="2" presStyleCnt="6"/>
      <dgm:spPr/>
    </dgm:pt>
    <dgm:pt modelId="{4D363078-EE0C-49D5-BD08-54E38E79D66A}" type="pres">
      <dgm:prSet presAssocID="{C53A7A2D-F7D8-4ECC-A8FB-6C3AAE316701}" presName="vert1" presStyleCnt="0"/>
      <dgm:spPr/>
    </dgm:pt>
    <dgm:pt modelId="{7F4BAF91-D8C6-421E-B460-FEA2306A3337}" type="pres">
      <dgm:prSet presAssocID="{403D2B30-AAFD-4D55-925D-F8CAD40C0E2A}" presName="thickLine" presStyleLbl="alignNode1" presStyleIdx="3" presStyleCnt="6"/>
      <dgm:spPr/>
    </dgm:pt>
    <dgm:pt modelId="{87E2EBE8-2D77-491D-9538-4330E6692E69}" type="pres">
      <dgm:prSet presAssocID="{403D2B30-AAFD-4D55-925D-F8CAD40C0E2A}" presName="horz1" presStyleCnt="0"/>
      <dgm:spPr/>
    </dgm:pt>
    <dgm:pt modelId="{E1E5140D-9E96-4B52-9E57-8B3BED567656}" type="pres">
      <dgm:prSet presAssocID="{403D2B30-AAFD-4D55-925D-F8CAD40C0E2A}" presName="tx1" presStyleLbl="revTx" presStyleIdx="3" presStyleCnt="6"/>
      <dgm:spPr/>
    </dgm:pt>
    <dgm:pt modelId="{27EC5153-8C11-48E8-AFFD-A4FA3B0F38A7}" type="pres">
      <dgm:prSet presAssocID="{403D2B30-AAFD-4D55-925D-F8CAD40C0E2A}" presName="vert1" presStyleCnt="0"/>
      <dgm:spPr/>
    </dgm:pt>
    <dgm:pt modelId="{7C2BF3D2-2D46-4D36-AD26-3856F7BA8FDA}" type="pres">
      <dgm:prSet presAssocID="{0A95AFF1-D3F6-4603-A680-AB7D97E9A87C}" presName="thickLine" presStyleLbl="alignNode1" presStyleIdx="4" presStyleCnt="6"/>
      <dgm:spPr/>
    </dgm:pt>
    <dgm:pt modelId="{BF935F7E-4B2C-4A3F-9CB6-33D60BAEF953}" type="pres">
      <dgm:prSet presAssocID="{0A95AFF1-D3F6-4603-A680-AB7D97E9A87C}" presName="horz1" presStyleCnt="0"/>
      <dgm:spPr/>
    </dgm:pt>
    <dgm:pt modelId="{802EBC77-1EB4-4BB8-A5F4-C18BD4D1B339}" type="pres">
      <dgm:prSet presAssocID="{0A95AFF1-D3F6-4603-A680-AB7D97E9A87C}" presName="tx1" presStyleLbl="revTx" presStyleIdx="4" presStyleCnt="6"/>
      <dgm:spPr/>
    </dgm:pt>
    <dgm:pt modelId="{AB5BB66A-70A4-4C98-B25D-D45550732FEB}" type="pres">
      <dgm:prSet presAssocID="{0A95AFF1-D3F6-4603-A680-AB7D97E9A87C}" presName="vert1" presStyleCnt="0"/>
      <dgm:spPr/>
    </dgm:pt>
    <dgm:pt modelId="{F27899D4-9B74-4EDA-AEBE-D35A7D6A1E47}" type="pres">
      <dgm:prSet presAssocID="{2AEA85DB-7026-46EE-9191-EC49F15A28B2}" presName="thickLine" presStyleLbl="alignNode1" presStyleIdx="5" presStyleCnt="6"/>
      <dgm:spPr/>
    </dgm:pt>
    <dgm:pt modelId="{12B35AD0-C2BA-47C3-9BFE-C6DFB1D14F7E}" type="pres">
      <dgm:prSet presAssocID="{2AEA85DB-7026-46EE-9191-EC49F15A28B2}" presName="horz1" presStyleCnt="0"/>
      <dgm:spPr/>
    </dgm:pt>
    <dgm:pt modelId="{D7BBD206-4C73-46B1-8C06-1816EC481C6D}" type="pres">
      <dgm:prSet presAssocID="{2AEA85DB-7026-46EE-9191-EC49F15A28B2}" presName="tx1" presStyleLbl="revTx" presStyleIdx="5" presStyleCnt="6"/>
      <dgm:spPr/>
    </dgm:pt>
    <dgm:pt modelId="{627CD84E-53D5-4155-9689-60EE94247009}" type="pres">
      <dgm:prSet presAssocID="{2AEA85DB-7026-46EE-9191-EC49F15A28B2}" presName="vert1" presStyleCnt="0"/>
      <dgm:spPr/>
    </dgm:pt>
  </dgm:ptLst>
  <dgm:cxnLst>
    <dgm:cxn modelId="{50914836-DFB4-4D97-AA83-6B19DED8C9D6}" srcId="{4B6C99B4-290E-4A33-8CC4-9CAB39584C3E}" destId="{96A67BF1-94B6-4D71-AAC8-32AFCF102DC2}" srcOrd="1" destOrd="0" parTransId="{4C7F329F-57FD-42D4-9F89-F6D6625A3879}" sibTransId="{63BC6062-3CB9-447E-8F2F-351892940978}"/>
    <dgm:cxn modelId="{42C06165-FA7E-4FAB-A720-339F32A1962D}" srcId="{4B6C99B4-290E-4A33-8CC4-9CAB39584C3E}" destId="{0A95AFF1-D3F6-4603-A680-AB7D97E9A87C}" srcOrd="4" destOrd="0" parTransId="{4B04D71A-7676-4D9A-A421-D698E8927C93}" sibTransId="{F7DF8538-B2CC-4964-B094-9B4DA1EE35B5}"/>
    <dgm:cxn modelId="{EFDD8B47-A62B-46CE-A29F-37047F2E0ACE}" type="presOf" srcId="{C53A7A2D-F7D8-4ECC-A8FB-6C3AAE316701}" destId="{4E755B06-2AA3-4597-A02B-917C2F7898D4}" srcOrd="0" destOrd="0" presId="urn:microsoft.com/office/officeart/2008/layout/LinedList"/>
    <dgm:cxn modelId="{2617E04A-1F98-4248-B4F4-CF5F2B254098}" srcId="{4B6C99B4-290E-4A33-8CC4-9CAB39584C3E}" destId="{C53A7A2D-F7D8-4ECC-A8FB-6C3AAE316701}" srcOrd="2" destOrd="0" parTransId="{B430A9D1-D027-49D9-A9E4-5C1F21E8ACA1}" sibTransId="{FA3B0D00-FB8D-4847-A527-2AE59F68EE96}"/>
    <dgm:cxn modelId="{5858037E-CABF-4C21-98B8-877F8D438377}" srcId="{4B6C99B4-290E-4A33-8CC4-9CAB39584C3E}" destId="{52A05627-1B9B-47AF-8A0B-49097730DB46}" srcOrd="0" destOrd="0" parTransId="{123814E7-FCC3-4875-9D34-B4C63831A1D0}" sibTransId="{4FB8E77A-E79A-4317-A8B9-9B547B7225E0}"/>
    <dgm:cxn modelId="{C1D188A4-EA55-4088-A4DC-1DF134F0473F}" type="presOf" srcId="{2AEA85DB-7026-46EE-9191-EC49F15A28B2}" destId="{D7BBD206-4C73-46B1-8C06-1816EC481C6D}" srcOrd="0" destOrd="0" presId="urn:microsoft.com/office/officeart/2008/layout/LinedList"/>
    <dgm:cxn modelId="{8C7DF9A8-5EE3-4990-BDC1-5CAB90899439}" type="presOf" srcId="{52A05627-1B9B-47AF-8A0B-49097730DB46}" destId="{F633AED9-464C-4008-9E5D-0717CC2930D0}" srcOrd="0" destOrd="0" presId="urn:microsoft.com/office/officeart/2008/layout/LinedList"/>
    <dgm:cxn modelId="{2038BABA-7228-455F-89B4-82994A41099D}" type="presOf" srcId="{0A95AFF1-D3F6-4603-A680-AB7D97E9A87C}" destId="{802EBC77-1EB4-4BB8-A5F4-C18BD4D1B339}" srcOrd="0" destOrd="0" presId="urn:microsoft.com/office/officeart/2008/layout/LinedList"/>
    <dgm:cxn modelId="{4C06BFEE-814B-49D7-8614-AF733DBA6AE9}" type="presOf" srcId="{403D2B30-AAFD-4D55-925D-F8CAD40C0E2A}" destId="{E1E5140D-9E96-4B52-9E57-8B3BED567656}" srcOrd="0" destOrd="0" presId="urn:microsoft.com/office/officeart/2008/layout/LinedList"/>
    <dgm:cxn modelId="{973409EF-E0D1-42FF-AD1D-B02CC6124621}" type="presOf" srcId="{96A67BF1-94B6-4D71-AAC8-32AFCF102DC2}" destId="{7F12D965-1E97-4422-9774-18C251D12DD5}" srcOrd="0" destOrd="0" presId="urn:microsoft.com/office/officeart/2008/layout/LinedList"/>
    <dgm:cxn modelId="{5E4E05F6-8424-4BC1-9C04-6B6F54C64276}" srcId="{4B6C99B4-290E-4A33-8CC4-9CAB39584C3E}" destId="{2AEA85DB-7026-46EE-9191-EC49F15A28B2}" srcOrd="5" destOrd="0" parTransId="{40C3573C-8118-4B6A-B0EB-BC1061BC4AA9}" sibTransId="{D868BFF6-4A54-41B5-83A0-17C4923C175B}"/>
    <dgm:cxn modelId="{D13FADFE-CCF2-435A-9D9E-9FC1634C8BA4}" type="presOf" srcId="{4B6C99B4-290E-4A33-8CC4-9CAB39584C3E}" destId="{3FAB04AA-9D69-4AD7-AC99-6C49F32AA983}" srcOrd="0" destOrd="0" presId="urn:microsoft.com/office/officeart/2008/layout/LinedList"/>
    <dgm:cxn modelId="{896177FF-A420-4D60-AB3D-CBDAD17252B0}" srcId="{4B6C99B4-290E-4A33-8CC4-9CAB39584C3E}" destId="{403D2B30-AAFD-4D55-925D-F8CAD40C0E2A}" srcOrd="3" destOrd="0" parTransId="{E889124B-E1A4-4B81-90D0-B117CF546C84}" sibTransId="{36EF1B7E-6FBC-4107-9FE5-ED94BA2E962E}"/>
    <dgm:cxn modelId="{77CCF1EA-0565-413A-A15B-DB718DAEF141}" type="presParOf" srcId="{3FAB04AA-9D69-4AD7-AC99-6C49F32AA983}" destId="{1E30F8BE-D2D6-4115-8DC4-96A684EF77E9}" srcOrd="0" destOrd="0" presId="urn:microsoft.com/office/officeart/2008/layout/LinedList"/>
    <dgm:cxn modelId="{2CE767C0-CC87-4DDF-8459-161791EF6DE7}" type="presParOf" srcId="{3FAB04AA-9D69-4AD7-AC99-6C49F32AA983}" destId="{E2C70848-DD16-4C5D-932F-DFDC5B742AB8}" srcOrd="1" destOrd="0" presId="urn:microsoft.com/office/officeart/2008/layout/LinedList"/>
    <dgm:cxn modelId="{B30DB485-8532-4DEF-B051-C27437FA24A7}" type="presParOf" srcId="{E2C70848-DD16-4C5D-932F-DFDC5B742AB8}" destId="{F633AED9-464C-4008-9E5D-0717CC2930D0}" srcOrd="0" destOrd="0" presId="urn:microsoft.com/office/officeart/2008/layout/LinedList"/>
    <dgm:cxn modelId="{72EE62A9-E242-4E24-8846-FA5E2E4FAAED}" type="presParOf" srcId="{E2C70848-DD16-4C5D-932F-DFDC5B742AB8}" destId="{1AF76403-3327-4D61-B5DC-8C5CC6844E4B}" srcOrd="1" destOrd="0" presId="urn:microsoft.com/office/officeart/2008/layout/LinedList"/>
    <dgm:cxn modelId="{75D367CD-60F5-4B9C-A8FC-144518B0FADD}" type="presParOf" srcId="{3FAB04AA-9D69-4AD7-AC99-6C49F32AA983}" destId="{58DCE738-53E0-4C5B-B14A-2494F045DC99}" srcOrd="2" destOrd="0" presId="urn:microsoft.com/office/officeart/2008/layout/LinedList"/>
    <dgm:cxn modelId="{59747FBB-E2FB-4C1E-80E4-7A877916FAB5}" type="presParOf" srcId="{3FAB04AA-9D69-4AD7-AC99-6C49F32AA983}" destId="{0BAA2AD3-880D-40C5-9BEA-1D3C0FA3DE9F}" srcOrd="3" destOrd="0" presId="urn:microsoft.com/office/officeart/2008/layout/LinedList"/>
    <dgm:cxn modelId="{D438E426-C05D-4E5C-9CC0-FB225DA5A292}" type="presParOf" srcId="{0BAA2AD3-880D-40C5-9BEA-1D3C0FA3DE9F}" destId="{7F12D965-1E97-4422-9774-18C251D12DD5}" srcOrd="0" destOrd="0" presId="urn:microsoft.com/office/officeart/2008/layout/LinedList"/>
    <dgm:cxn modelId="{1D51FB9A-A1B9-4997-B568-9C3831C262B1}" type="presParOf" srcId="{0BAA2AD3-880D-40C5-9BEA-1D3C0FA3DE9F}" destId="{F8F42119-4241-4D7D-99AF-F8EE939CFE34}" srcOrd="1" destOrd="0" presId="urn:microsoft.com/office/officeart/2008/layout/LinedList"/>
    <dgm:cxn modelId="{9A2D5BFF-75B8-40CD-9C5F-2886F99FEFE0}" type="presParOf" srcId="{3FAB04AA-9D69-4AD7-AC99-6C49F32AA983}" destId="{6FEF7C76-EC81-4F97-87B6-277F2610DBE4}" srcOrd="4" destOrd="0" presId="urn:microsoft.com/office/officeart/2008/layout/LinedList"/>
    <dgm:cxn modelId="{29B77558-4135-425D-B285-19CD2A6196C2}" type="presParOf" srcId="{3FAB04AA-9D69-4AD7-AC99-6C49F32AA983}" destId="{F91D5D07-3B00-4DAE-B15D-2E576A401CDA}" srcOrd="5" destOrd="0" presId="urn:microsoft.com/office/officeart/2008/layout/LinedList"/>
    <dgm:cxn modelId="{27097F9D-C2B2-45DF-8081-24DA8CC1F3AE}" type="presParOf" srcId="{F91D5D07-3B00-4DAE-B15D-2E576A401CDA}" destId="{4E755B06-2AA3-4597-A02B-917C2F7898D4}" srcOrd="0" destOrd="0" presId="urn:microsoft.com/office/officeart/2008/layout/LinedList"/>
    <dgm:cxn modelId="{E725D65A-6112-47E4-A42B-44EC749A6828}" type="presParOf" srcId="{F91D5D07-3B00-4DAE-B15D-2E576A401CDA}" destId="{4D363078-EE0C-49D5-BD08-54E38E79D66A}" srcOrd="1" destOrd="0" presId="urn:microsoft.com/office/officeart/2008/layout/LinedList"/>
    <dgm:cxn modelId="{8BA07B2C-076E-4BAC-97F7-7AC8088E8F9A}" type="presParOf" srcId="{3FAB04AA-9D69-4AD7-AC99-6C49F32AA983}" destId="{7F4BAF91-D8C6-421E-B460-FEA2306A3337}" srcOrd="6" destOrd="0" presId="urn:microsoft.com/office/officeart/2008/layout/LinedList"/>
    <dgm:cxn modelId="{67956A3B-10E4-4FB1-AE01-A7ACB5EDC8A7}" type="presParOf" srcId="{3FAB04AA-9D69-4AD7-AC99-6C49F32AA983}" destId="{87E2EBE8-2D77-491D-9538-4330E6692E69}" srcOrd="7" destOrd="0" presId="urn:microsoft.com/office/officeart/2008/layout/LinedList"/>
    <dgm:cxn modelId="{2CCA2394-728A-4A0B-91B1-C9146432F6AB}" type="presParOf" srcId="{87E2EBE8-2D77-491D-9538-4330E6692E69}" destId="{E1E5140D-9E96-4B52-9E57-8B3BED567656}" srcOrd="0" destOrd="0" presId="urn:microsoft.com/office/officeart/2008/layout/LinedList"/>
    <dgm:cxn modelId="{4F3C5684-9F07-4D41-9859-05378F9E0733}" type="presParOf" srcId="{87E2EBE8-2D77-491D-9538-4330E6692E69}" destId="{27EC5153-8C11-48E8-AFFD-A4FA3B0F38A7}" srcOrd="1" destOrd="0" presId="urn:microsoft.com/office/officeart/2008/layout/LinedList"/>
    <dgm:cxn modelId="{9C39C10B-C7C9-499E-885A-D50519C2CC0C}" type="presParOf" srcId="{3FAB04AA-9D69-4AD7-AC99-6C49F32AA983}" destId="{7C2BF3D2-2D46-4D36-AD26-3856F7BA8FDA}" srcOrd="8" destOrd="0" presId="urn:microsoft.com/office/officeart/2008/layout/LinedList"/>
    <dgm:cxn modelId="{5B0A54AA-CA6F-44DD-9E10-810608515A61}" type="presParOf" srcId="{3FAB04AA-9D69-4AD7-AC99-6C49F32AA983}" destId="{BF935F7E-4B2C-4A3F-9CB6-33D60BAEF953}" srcOrd="9" destOrd="0" presId="urn:microsoft.com/office/officeart/2008/layout/LinedList"/>
    <dgm:cxn modelId="{AE5BED4E-0A83-4CE5-8799-E3AD8C48F25C}" type="presParOf" srcId="{BF935F7E-4B2C-4A3F-9CB6-33D60BAEF953}" destId="{802EBC77-1EB4-4BB8-A5F4-C18BD4D1B339}" srcOrd="0" destOrd="0" presId="urn:microsoft.com/office/officeart/2008/layout/LinedList"/>
    <dgm:cxn modelId="{665A86C8-1E53-467E-88A3-F13A158A1E4B}" type="presParOf" srcId="{BF935F7E-4B2C-4A3F-9CB6-33D60BAEF953}" destId="{AB5BB66A-70A4-4C98-B25D-D45550732FEB}" srcOrd="1" destOrd="0" presId="urn:microsoft.com/office/officeart/2008/layout/LinedList"/>
    <dgm:cxn modelId="{E7951BE7-B9B7-4D7E-8969-2A2B20B4F95D}" type="presParOf" srcId="{3FAB04AA-9D69-4AD7-AC99-6C49F32AA983}" destId="{F27899D4-9B74-4EDA-AEBE-D35A7D6A1E47}" srcOrd="10" destOrd="0" presId="urn:microsoft.com/office/officeart/2008/layout/LinedList"/>
    <dgm:cxn modelId="{E1CE84CD-501F-45AB-A215-22AB6B75A9E4}" type="presParOf" srcId="{3FAB04AA-9D69-4AD7-AC99-6C49F32AA983}" destId="{12B35AD0-C2BA-47C3-9BFE-C6DFB1D14F7E}" srcOrd="11" destOrd="0" presId="urn:microsoft.com/office/officeart/2008/layout/LinedList"/>
    <dgm:cxn modelId="{87889301-D8E2-40CC-812B-3702B0B563D9}" type="presParOf" srcId="{12B35AD0-C2BA-47C3-9BFE-C6DFB1D14F7E}" destId="{D7BBD206-4C73-46B1-8C06-1816EC481C6D}" srcOrd="0" destOrd="0" presId="urn:microsoft.com/office/officeart/2008/layout/LinedList"/>
    <dgm:cxn modelId="{239D7AE4-5E55-426F-9E04-5BCB5143D5C7}" type="presParOf" srcId="{12B35AD0-C2BA-47C3-9BFE-C6DFB1D14F7E}" destId="{627CD84E-53D5-4155-9689-60EE942470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1CE50E-1751-4803-BFFC-3921C58251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D724F0-BFE6-4ED8-A630-FC596B6C2B00}">
      <dgm:prSet/>
      <dgm:spPr/>
      <dgm:t>
        <a:bodyPr/>
        <a:lstStyle/>
        <a:p>
          <a:r>
            <a:rPr lang="es-CO" b="0" i="0" baseline="0"/>
            <a:t>Random Forest: mejor equilibrio y exactitud.</a:t>
          </a:r>
          <a:endParaRPr lang="en-US"/>
        </a:p>
      </dgm:t>
    </dgm:pt>
    <dgm:pt modelId="{7B82FF30-0AA3-41F0-BE1D-F914892160DB}" type="parTrans" cxnId="{10794071-84E2-4C3C-9213-2F9FB1463B52}">
      <dgm:prSet/>
      <dgm:spPr/>
      <dgm:t>
        <a:bodyPr/>
        <a:lstStyle/>
        <a:p>
          <a:endParaRPr lang="en-US"/>
        </a:p>
      </dgm:t>
    </dgm:pt>
    <dgm:pt modelId="{7446612F-AC27-44E4-B84B-81BD49902BD2}" type="sibTrans" cxnId="{10794071-84E2-4C3C-9213-2F9FB1463B52}">
      <dgm:prSet/>
      <dgm:spPr/>
      <dgm:t>
        <a:bodyPr/>
        <a:lstStyle/>
        <a:p>
          <a:endParaRPr lang="en-US"/>
        </a:p>
      </dgm:t>
    </dgm:pt>
    <dgm:pt modelId="{BFDFE055-9125-4E7C-8D0D-DFDBA797DA37}">
      <dgm:prSet/>
      <dgm:spPr/>
      <dgm:t>
        <a:bodyPr/>
        <a:lstStyle/>
        <a:p>
          <a:r>
            <a:rPr lang="es-CO" b="0" i="0" baseline="0"/>
            <a:t>Gradient Boosting: mayor precisión pero menor Recall.</a:t>
          </a:r>
          <a:endParaRPr lang="en-US"/>
        </a:p>
      </dgm:t>
    </dgm:pt>
    <dgm:pt modelId="{D1B5BD70-C6FB-4DA1-B53E-551FD4B4A223}" type="parTrans" cxnId="{44B3A06E-5ED4-4592-988C-C0073619958E}">
      <dgm:prSet/>
      <dgm:spPr/>
      <dgm:t>
        <a:bodyPr/>
        <a:lstStyle/>
        <a:p>
          <a:endParaRPr lang="en-US"/>
        </a:p>
      </dgm:t>
    </dgm:pt>
    <dgm:pt modelId="{71B00FBE-4B28-40C1-A177-253772DB6103}" type="sibTrans" cxnId="{44B3A06E-5ED4-4592-988C-C0073619958E}">
      <dgm:prSet/>
      <dgm:spPr/>
      <dgm:t>
        <a:bodyPr/>
        <a:lstStyle/>
        <a:p>
          <a:endParaRPr lang="en-US"/>
        </a:p>
      </dgm:t>
    </dgm:pt>
    <dgm:pt modelId="{F841AF05-1469-4CF0-A32A-2175D089016E}">
      <dgm:prSet/>
      <dgm:spPr/>
      <dgm:t>
        <a:bodyPr/>
        <a:lstStyle/>
        <a:p>
          <a:r>
            <a:rPr lang="es-CO" b="0" i="0" baseline="0"/>
            <a:t>Árboles de Decisión: rendimiento más bajo.</a:t>
          </a:r>
          <a:endParaRPr lang="en-US"/>
        </a:p>
      </dgm:t>
    </dgm:pt>
    <dgm:pt modelId="{7AC83347-0C88-4CE7-95FD-6066A04901F3}" type="parTrans" cxnId="{34967FA0-0115-4DC8-A8AE-3B038AA89767}">
      <dgm:prSet/>
      <dgm:spPr/>
      <dgm:t>
        <a:bodyPr/>
        <a:lstStyle/>
        <a:p>
          <a:endParaRPr lang="en-US"/>
        </a:p>
      </dgm:t>
    </dgm:pt>
    <dgm:pt modelId="{B287DB65-9583-4B0C-B9FC-773F255D3083}" type="sibTrans" cxnId="{34967FA0-0115-4DC8-A8AE-3B038AA89767}">
      <dgm:prSet/>
      <dgm:spPr/>
      <dgm:t>
        <a:bodyPr/>
        <a:lstStyle/>
        <a:p>
          <a:endParaRPr lang="en-US"/>
        </a:p>
      </dgm:t>
    </dgm:pt>
    <dgm:pt modelId="{8F28E81A-55B7-44C4-A617-AF4E93224D32}">
      <dgm:prSet/>
      <dgm:spPr/>
      <dgm:t>
        <a:bodyPr/>
        <a:lstStyle/>
        <a:p>
          <a:r>
            <a:rPr lang="es-CO" b="0" i="0" baseline="0"/>
            <a:t>Regresión Logística: simple y competitivo.</a:t>
          </a:r>
          <a:endParaRPr lang="en-US"/>
        </a:p>
      </dgm:t>
    </dgm:pt>
    <dgm:pt modelId="{45FA9779-8B84-469F-B65D-AF7A082FF65E}" type="parTrans" cxnId="{33B2917B-9860-4F58-90FB-D864B3B47219}">
      <dgm:prSet/>
      <dgm:spPr/>
      <dgm:t>
        <a:bodyPr/>
        <a:lstStyle/>
        <a:p>
          <a:endParaRPr lang="en-US"/>
        </a:p>
      </dgm:t>
    </dgm:pt>
    <dgm:pt modelId="{8C2D2DF9-7CB0-436D-BA84-969FBE09C798}" type="sibTrans" cxnId="{33B2917B-9860-4F58-90FB-D864B3B47219}">
      <dgm:prSet/>
      <dgm:spPr/>
      <dgm:t>
        <a:bodyPr/>
        <a:lstStyle/>
        <a:p>
          <a:endParaRPr lang="en-US"/>
        </a:p>
      </dgm:t>
    </dgm:pt>
    <dgm:pt modelId="{52A07663-12B2-4B8A-92A5-1A422EB8A2FB}" type="pres">
      <dgm:prSet presAssocID="{6E1CE50E-1751-4803-BFFC-3921C582517C}" presName="root" presStyleCnt="0">
        <dgm:presLayoutVars>
          <dgm:dir/>
          <dgm:resizeHandles val="exact"/>
        </dgm:presLayoutVars>
      </dgm:prSet>
      <dgm:spPr/>
    </dgm:pt>
    <dgm:pt modelId="{B0B3A8AA-8E92-4521-9323-CA4DF0329694}" type="pres">
      <dgm:prSet presAssocID="{DCD724F0-BFE6-4ED8-A630-FC596B6C2B00}" presName="compNode" presStyleCnt="0"/>
      <dgm:spPr/>
    </dgm:pt>
    <dgm:pt modelId="{63915599-12B1-47CA-BA65-4BAD153DF7C0}" type="pres">
      <dgm:prSet presAssocID="{DCD724F0-BFE6-4ED8-A630-FC596B6C2B00}" presName="bgRect" presStyleLbl="bgShp" presStyleIdx="0" presStyleCnt="4"/>
      <dgm:spPr/>
    </dgm:pt>
    <dgm:pt modelId="{C91D244D-DB5D-4DBA-86B8-8AF2F64833FC}" type="pres">
      <dgm:prSet presAssocID="{DCD724F0-BFE6-4ED8-A630-FC596B6C2B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96B27B6-90D1-40F6-8829-2001776CB05C}" type="pres">
      <dgm:prSet presAssocID="{DCD724F0-BFE6-4ED8-A630-FC596B6C2B00}" presName="spaceRect" presStyleCnt="0"/>
      <dgm:spPr/>
    </dgm:pt>
    <dgm:pt modelId="{C4D990D0-45C1-4F93-8DEA-BD8ED025A878}" type="pres">
      <dgm:prSet presAssocID="{DCD724F0-BFE6-4ED8-A630-FC596B6C2B00}" presName="parTx" presStyleLbl="revTx" presStyleIdx="0" presStyleCnt="4">
        <dgm:presLayoutVars>
          <dgm:chMax val="0"/>
          <dgm:chPref val="0"/>
        </dgm:presLayoutVars>
      </dgm:prSet>
      <dgm:spPr/>
    </dgm:pt>
    <dgm:pt modelId="{BE92323C-C603-4FB6-A46B-468DE161612E}" type="pres">
      <dgm:prSet presAssocID="{7446612F-AC27-44E4-B84B-81BD49902BD2}" presName="sibTrans" presStyleCnt="0"/>
      <dgm:spPr/>
    </dgm:pt>
    <dgm:pt modelId="{1F08307E-2C3E-4941-814C-C21DF286B1F9}" type="pres">
      <dgm:prSet presAssocID="{BFDFE055-9125-4E7C-8D0D-DFDBA797DA37}" presName="compNode" presStyleCnt="0"/>
      <dgm:spPr/>
    </dgm:pt>
    <dgm:pt modelId="{37CEA10D-F984-46F7-8487-C19CE177724F}" type="pres">
      <dgm:prSet presAssocID="{BFDFE055-9125-4E7C-8D0D-DFDBA797DA37}" presName="bgRect" presStyleLbl="bgShp" presStyleIdx="1" presStyleCnt="4"/>
      <dgm:spPr/>
    </dgm:pt>
    <dgm:pt modelId="{446AA532-7BE8-4808-A48B-C91FF957B943}" type="pres">
      <dgm:prSet presAssocID="{BFDFE055-9125-4E7C-8D0D-DFDBA797DA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F95BA98B-4666-44DB-9176-DBEB6A0CC40C}" type="pres">
      <dgm:prSet presAssocID="{BFDFE055-9125-4E7C-8D0D-DFDBA797DA37}" presName="spaceRect" presStyleCnt="0"/>
      <dgm:spPr/>
    </dgm:pt>
    <dgm:pt modelId="{470C8180-48DF-431A-A775-ECEC90BF6B98}" type="pres">
      <dgm:prSet presAssocID="{BFDFE055-9125-4E7C-8D0D-DFDBA797DA37}" presName="parTx" presStyleLbl="revTx" presStyleIdx="1" presStyleCnt="4">
        <dgm:presLayoutVars>
          <dgm:chMax val="0"/>
          <dgm:chPref val="0"/>
        </dgm:presLayoutVars>
      </dgm:prSet>
      <dgm:spPr/>
    </dgm:pt>
    <dgm:pt modelId="{9551D407-7DA6-4F2F-AAB0-F4628D75AB27}" type="pres">
      <dgm:prSet presAssocID="{71B00FBE-4B28-40C1-A177-253772DB6103}" presName="sibTrans" presStyleCnt="0"/>
      <dgm:spPr/>
    </dgm:pt>
    <dgm:pt modelId="{9B84E177-50C0-485E-BF7D-835E3D91BC26}" type="pres">
      <dgm:prSet presAssocID="{F841AF05-1469-4CF0-A32A-2175D089016E}" presName="compNode" presStyleCnt="0"/>
      <dgm:spPr/>
    </dgm:pt>
    <dgm:pt modelId="{AFF11BC0-ACAB-4258-B42B-DE52E2398AB0}" type="pres">
      <dgm:prSet presAssocID="{F841AF05-1469-4CF0-A32A-2175D089016E}" presName="bgRect" presStyleLbl="bgShp" presStyleIdx="2" presStyleCnt="4"/>
      <dgm:spPr/>
    </dgm:pt>
    <dgm:pt modelId="{051450BD-5771-4135-9311-D09BF59A2D19}" type="pres">
      <dgm:prSet presAssocID="{F841AF05-1469-4CF0-A32A-2175D08901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966B6B6B-6D72-45CA-8E60-8E066D9CC641}" type="pres">
      <dgm:prSet presAssocID="{F841AF05-1469-4CF0-A32A-2175D089016E}" presName="spaceRect" presStyleCnt="0"/>
      <dgm:spPr/>
    </dgm:pt>
    <dgm:pt modelId="{427717CF-B092-48A2-97BF-479871FC23EA}" type="pres">
      <dgm:prSet presAssocID="{F841AF05-1469-4CF0-A32A-2175D089016E}" presName="parTx" presStyleLbl="revTx" presStyleIdx="2" presStyleCnt="4">
        <dgm:presLayoutVars>
          <dgm:chMax val="0"/>
          <dgm:chPref val="0"/>
        </dgm:presLayoutVars>
      </dgm:prSet>
      <dgm:spPr/>
    </dgm:pt>
    <dgm:pt modelId="{FC2A91CB-B7F2-4917-A8B4-C5404B0E7748}" type="pres">
      <dgm:prSet presAssocID="{B287DB65-9583-4B0C-B9FC-773F255D3083}" presName="sibTrans" presStyleCnt="0"/>
      <dgm:spPr/>
    </dgm:pt>
    <dgm:pt modelId="{D82EEBAF-45F7-48CD-9B58-3F02E949B9E0}" type="pres">
      <dgm:prSet presAssocID="{8F28E81A-55B7-44C4-A617-AF4E93224D32}" presName="compNode" presStyleCnt="0"/>
      <dgm:spPr/>
    </dgm:pt>
    <dgm:pt modelId="{45DEED17-CD91-40EC-A334-B328048144FB}" type="pres">
      <dgm:prSet presAssocID="{8F28E81A-55B7-44C4-A617-AF4E93224D32}" presName="bgRect" presStyleLbl="bgShp" presStyleIdx="3" presStyleCnt="4"/>
      <dgm:spPr/>
    </dgm:pt>
    <dgm:pt modelId="{6B3A9E6C-6350-4909-A4E2-19E261E4F562}" type="pres">
      <dgm:prSet presAssocID="{8F28E81A-55B7-44C4-A617-AF4E93224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CCB379D3-8B01-48DE-B702-FD7E31FB80AB}" type="pres">
      <dgm:prSet presAssocID="{8F28E81A-55B7-44C4-A617-AF4E93224D32}" presName="spaceRect" presStyleCnt="0"/>
      <dgm:spPr/>
    </dgm:pt>
    <dgm:pt modelId="{D6EDB8C8-CD10-424C-BE7F-93094E3C8C7F}" type="pres">
      <dgm:prSet presAssocID="{8F28E81A-55B7-44C4-A617-AF4E93224D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8A3B0D-4F1E-46D8-956F-84F1549429FA}" type="presOf" srcId="{DCD724F0-BFE6-4ED8-A630-FC596B6C2B00}" destId="{C4D990D0-45C1-4F93-8DEA-BD8ED025A878}" srcOrd="0" destOrd="0" presId="urn:microsoft.com/office/officeart/2018/2/layout/IconVerticalSolidList"/>
    <dgm:cxn modelId="{44B3A06E-5ED4-4592-988C-C0073619958E}" srcId="{6E1CE50E-1751-4803-BFFC-3921C582517C}" destId="{BFDFE055-9125-4E7C-8D0D-DFDBA797DA37}" srcOrd="1" destOrd="0" parTransId="{D1B5BD70-C6FB-4DA1-B53E-551FD4B4A223}" sibTransId="{71B00FBE-4B28-40C1-A177-253772DB6103}"/>
    <dgm:cxn modelId="{10794071-84E2-4C3C-9213-2F9FB1463B52}" srcId="{6E1CE50E-1751-4803-BFFC-3921C582517C}" destId="{DCD724F0-BFE6-4ED8-A630-FC596B6C2B00}" srcOrd="0" destOrd="0" parTransId="{7B82FF30-0AA3-41F0-BE1D-F914892160DB}" sibTransId="{7446612F-AC27-44E4-B84B-81BD49902BD2}"/>
    <dgm:cxn modelId="{CC550C72-5B4A-4194-BB90-D2489A72EE6F}" type="presOf" srcId="{8F28E81A-55B7-44C4-A617-AF4E93224D32}" destId="{D6EDB8C8-CD10-424C-BE7F-93094E3C8C7F}" srcOrd="0" destOrd="0" presId="urn:microsoft.com/office/officeart/2018/2/layout/IconVerticalSolidList"/>
    <dgm:cxn modelId="{5D087272-06FF-45C5-AA66-8D39ED54A187}" type="presOf" srcId="{BFDFE055-9125-4E7C-8D0D-DFDBA797DA37}" destId="{470C8180-48DF-431A-A775-ECEC90BF6B98}" srcOrd="0" destOrd="0" presId="urn:microsoft.com/office/officeart/2018/2/layout/IconVerticalSolidList"/>
    <dgm:cxn modelId="{A768AF59-74A2-4AF5-AF48-45DCEC582EE4}" type="presOf" srcId="{6E1CE50E-1751-4803-BFFC-3921C582517C}" destId="{52A07663-12B2-4B8A-92A5-1A422EB8A2FB}" srcOrd="0" destOrd="0" presId="urn:microsoft.com/office/officeart/2018/2/layout/IconVerticalSolidList"/>
    <dgm:cxn modelId="{33B2917B-9860-4F58-90FB-D864B3B47219}" srcId="{6E1CE50E-1751-4803-BFFC-3921C582517C}" destId="{8F28E81A-55B7-44C4-A617-AF4E93224D32}" srcOrd="3" destOrd="0" parTransId="{45FA9779-8B84-469F-B65D-AF7A082FF65E}" sibTransId="{8C2D2DF9-7CB0-436D-BA84-969FBE09C798}"/>
    <dgm:cxn modelId="{DA80307F-8180-4008-984E-C100783256B9}" type="presOf" srcId="{F841AF05-1469-4CF0-A32A-2175D089016E}" destId="{427717CF-B092-48A2-97BF-479871FC23EA}" srcOrd="0" destOrd="0" presId="urn:microsoft.com/office/officeart/2018/2/layout/IconVerticalSolidList"/>
    <dgm:cxn modelId="{34967FA0-0115-4DC8-A8AE-3B038AA89767}" srcId="{6E1CE50E-1751-4803-BFFC-3921C582517C}" destId="{F841AF05-1469-4CF0-A32A-2175D089016E}" srcOrd="2" destOrd="0" parTransId="{7AC83347-0C88-4CE7-95FD-6066A04901F3}" sibTransId="{B287DB65-9583-4B0C-B9FC-773F255D3083}"/>
    <dgm:cxn modelId="{36980C92-E7F4-4033-A9C9-3F9D5F24CF74}" type="presParOf" srcId="{52A07663-12B2-4B8A-92A5-1A422EB8A2FB}" destId="{B0B3A8AA-8E92-4521-9323-CA4DF0329694}" srcOrd="0" destOrd="0" presId="urn:microsoft.com/office/officeart/2018/2/layout/IconVerticalSolidList"/>
    <dgm:cxn modelId="{FF6F1AD4-2F24-4B20-BDB7-E4C8CE908BAF}" type="presParOf" srcId="{B0B3A8AA-8E92-4521-9323-CA4DF0329694}" destId="{63915599-12B1-47CA-BA65-4BAD153DF7C0}" srcOrd="0" destOrd="0" presId="urn:microsoft.com/office/officeart/2018/2/layout/IconVerticalSolidList"/>
    <dgm:cxn modelId="{0F089386-BE0C-448C-8621-9A36F9C9563B}" type="presParOf" srcId="{B0B3A8AA-8E92-4521-9323-CA4DF0329694}" destId="{C91D244D-DB5D-4DBA-86B8-8AF2F64833FC}" srcOrd="1" destOrd="0" presId="urn:microsoft.com/office/officeart/2018/2/layout/IconVerticalSolidList"/>
    <dgm:cxn modelId="{43D46DD5-D839-4285-9CF7-6294FD65E2EA}" type="presParOf" srcId="{B0B3A8AA-8E92-4521-9323-CA4DF0329694}" destId="{F96B27B6-90D1-40F6-8829-2001776CB05C}" srcOrd="2" destOrd="0" presId="urn:microsoft.com/office/officeart/2018/2/layout/IconVerticalSolidList"/>
    <dgm:cxn modelId="{F6FBBD0C-3463-4D91-87EE-A0239D1B18F8}" type="presParOf" srcId="{B0B3A8AA-8E92-4521-9323-CA4DF0329694}" destId="{C4D990D0-45C1-4F93-8DEA-BD8ED025A878}" srcOrd="3" destOrd="0" presId="urn:microsoft.com/office/officeart/2018/2/layout/IconVerticalSolidList"/>
    <dgm:cxn modelId="{58291AC3-50A2-452D-8A5E-70834256A2F2}" type="presParOf" srcId="{52A07663-12B2-4B8A-92A5-1A422EB8A2FB}" destId="{BE92323C-C603-4FB6-A46B-468DE161612E}" srcOrd="1" destOrd="0" presId="urn:microsoft.com/office/officeart/2018/2/layout/IconVerticalSolidList"/>
    <dgm:cxn modelId="{151BF3DA-CC97-43ED-B8B2-3CCB31392850}" type="presParOf" srcId="{52A07663-12B2-4B8A-92A5-1A422EB8A2FB}" destId="{1F08307E-2C3E-4941-814C-C21DF286B1F9}" srcOrd="2" destOrd="0" presId="urn:microsoft.com/office/officeart/2018/2/layout/IconVerticalSolidList"/>
    <dgm:cxn modelId="{54AB5EFD-2629-4002-9255-3FECBF5BD595}" type="presParOf" srcId="{1F08307E-2C3E-4941-814C-C21DF286B1F9}" destId="{37CEA10D-F984-46F7-8487-C19CE177724F}" srcOrd="0" destOrd="0" presId="urn:microsoft.com/office/officeart/2018/2/layout/IconVerticalSolidList"/>
    <dgm:cxn modelId="{59481795-BD32-4FA2-A7ED-03971B20F8E2}" type="presParOf" srcId="{1F08307E-2C3E-4941-814C-C21DF286B1F9}" destId="{446AA532-7BE8-4808-A48B-C91FF957B943}" srcOrd="1" destOrd="0" presId="urn:microsoft.com/office/officeart/2018/2/layout/IconVerticalSolidList"/>
    <dgm:cxn modelId="{E1AB6BC9-78F2-46DA-B0C6-D34D84228F44}" type="presParOf" srcId="{1F08307E-2C3E-4941-814C-C21DF286B1F9}" destId="{F95BA98B-4666-44DB-9176-DBEB6A0CC40C}" srcOrd="2" destOrd="0" presId="urn:microsoft.com/office/officeart/2018/2/layout/IconVerticalSolidList"/>
    <dgm:cxn modelId="{6038ED1F-E195-4F80-9BB0-6A85A96D8F14}" type="presParOf" srcId="{1F08307E-2C3E-4941-814C-C21DF286B1F9}" destId="{470C8180-48DF-431A-A775-ECEC90BF6B98}" srcOrd="3" destOrd="0" presId="urn:microsoft.com/office/officeart/2018/2/layout/IconVerticalSolidList"/>
    <dgm:cxn modelId="{F3A4869C-BECD-4871-9F6A-3FDE3F6EF884}" type="presParOf" srcId="{52A07663-12B2-4B8A-92A5-1A422EB8A2FB}" destId="{9551D407-7DA6-4F2F-AAB0-F4628D75AB27}" srcOrd="3" destOrd="0" presId="urn:microsoft.com/office/officeart/2018/2/layout/IconVerticalSolidList"/>
    <dgm:cxn modelId="{675FF24D-D78E-490D-8287-B2644A388DE1}" type="presParOf" srcId="{52A07663-12B2-4B8A-92A5-1A422EB8A2FB}" destId="{9B84E177-50C0-485E-BF7D-835E3D91BC26}" srcOrd="4" destOrd="0" presId="urn:microsoft.com/office/officeart/2018/2/layout/IconVerticalSolidList"/>
    <dgm:cxn modelId="{7AE4BB32-0B2A-4596-8534-D3FA0B14C594}" type="presParOf" srcId="{9B84E177-50C0-485E-BF7D-835E3D91BC26}" destId="{AFF11BC0-ACAB-4258-B42B-DE52E2398AB0}" srcOrd="0" destOrd="0" presId="urn:microsoft.com/office/officeart/2018/2/layout/IconVerticalSolidList"/>
    <dgm:cxn modelId="{5FE930B7-E256-4C67-8ACD-8242380C00A2}" type="presParOf" srcId="{9B84E177-50C0-485E-BF7D-835E3D91BC26}" destId="{051450BD-5771-4135-9311-D09BF59A2D19}" srcOrd="1" destOrd="0" presId="urn:microsoft.com/office/officeart/2018/2/layout/IconVerticalSolidList"/>
    <dgm:cxn modelId="{5E02E1A7-C58E-4A29-A0CC-C5C7F6D492FF}" type="presParOf" srcId="{9B84E177-50C0-485E-BF7D-835E3D91BC26}" destId="{966B6B6B-6D72-45CA-8E60-8E066D9CC641}" srcOrd="2" destOrd="0" presId="urn:microsoft.com/office/officeart/2018/2/layout/IconVerticalSolidList"/>
    <dgm:cxn modelId="{19896EDB-2435-4D1F-BC5A-7BF167FA4DF6}" type="presParOf" srcId="{9B84E177-50C0-485E-BF7D-835E3D91BC26}" destId="{427717CF-B092-48A2-97BF-479871FC23EA}" srcOrd="3" destOrd="0" presId="urn:microsoft.com/office/officeart/2018/2/layout/IconVerticalSolidList"/>
    <dgm:cxn modelId="{CBE41E6A-6301-4866-ADBA-691162374542}" type="presParOf" srcId="{52A07663-12B2-4B8A-92A5-1A422EB8A2FB}" destId="{FC2A91CB-B7F2-4917-A8B4-C5404B0E7748}" srcOrd="5" destOrd="0" presId="urn:microsoft.com/office/officeart/2018/2/layout/IconVerticalSolidList"/>
    <dgm:cxn modelId="{D367909D-D1FD-4E01-96ED-976C72E36300}" type="presParOf" srcId="{52A07663-12B2-4B8A-92A5-1A422EB8A2FB}" destId="{D82EEBAF-45F7-48CD-9B58-3F02E949B9E0}" srcOrd="6" destOrd="0" presId="urn:microsoft.com/office/officeart/2018/2/layout/IconVerticalSolidList"/>
    <dgm:cxn modelId="{D38310B3-2B9D-4CC8-8EC4-BE07AA0F4584}" type="presParOf" srcId="{D82EEBAF-45F7-48CD-9B58-3F02E949B9E0}" destId="{45DEED17-CD91-40EC-A334-B328048144FB}" srcOrd="0" destOrd="0" presId="urn:microsoft.com/office/officeart/2018/2/layout/IconVerticalSolidList"/>
    <dgm:cxn modelId="{2647BC52-AF45-4B36-8AAE-4C658D368D77}" type="presParOf" srcId="{D82EEBAF-45F7-48CD-9B58-3F02E949B9E0}" destId="{6B3A9E6C-6350-4909-A4E2-19E261E4F562}" srcOrd="1" destOrd="0" presId="urn:microsoft.com/office/officeart/2018/2/layout/IconVerticalSolidList"/>
    <dgm:cxn modelId="{911A3FB4-ED48-4016-B553-8877692E6CB7}" type="presParOf" srcId="{D82EEBAF-45F7-48CD-9B58-3F02E949B9E0}" destId="{CCB379D3-8B01-48DE-B702-FD7E31FB80AB}" srcOrd="2" destOrd="0" presId="urn:microsoft.com/office/officeart/2018/2/layout/IconVerticalSolidList"/>
    <dgm:cxn modelId="{28D5D09A-44F4-45AA-9994-F43AD685261E}" type="presParOf" srcId="{D82EEBAF-45F7-48CD-9B58-3F02E949B9E0}" destId="{D6EDB8C8-CD10-424C-BE7F-93094E3C8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E53CF0-7801-4E56-9986-AB5805B648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0BCA97-EA04-497B-BACD-468037D49F7C}">
      <dgm:prSet/>
      <dgm:spPr/>
      <dgm:t>
        <a:bodyPr/>
        <a:lstStyle/>
        <a:p>
          <a:r>
            <a:rPr lang="es-CO" b="0" i="0" baseline="0"/>
            <a:t>Random Forest es el modelo más equilibrado y con mejor desempeño.</a:t>
          </a:r>
          <a:endParaRPr lang="en-US"/>
        </a:p>
      </dgm:t>
    </dgm:pt>
    <dgm:pt modelId="{2A157EF7-A4D5-4107-A5FF-185CBB9907C3}" type="parTrans" cxnId="{4646BD32-28F2-4C72-A379-AF38FE7941BA}">
      <dgm:prSet/>
      <dgm:spPr/>
      <dgm:t>
        <a:bodyPr/>
        <a:lstStyle/>
        <a:p>
          <a:endParaRPr lang="en-US"/>
        </a:p>
      </dgm:t>
    </dgm:pt>
    <dgm:pt modelId="{13BDF010-2CCF-4EBC-B62B-D8C4B1D31BB7}" type="sibTrans" cxnId="{4646BD32-28F2-4C72-A379-AF38FE7941BA}">
      <dgm:prSet/>
      <dgm:spPr/>
      <dgm:t>
        <a:bodyPr/>
        <a:lstStyle/>
        <a:p>
          <a:endParaRPr lang="en-US"/>
        </a:p>
      </dgm:t>
    </dgm:pt>
    <dgm:pt modelId="{812CCFD0-5847-4468-92DB-8139F1A26EEB}">
      <dgm:prSet/>
      <dgm:spPr/>
      <dgm:t>
        <a:bodyPr/>
        <a:lstStyle/>
        <a:p>
          <a:r>
            <a:rPr lang="es-CO" b="0" i="0" baseline="0"/>
            <a:t>La elección del modelo ideal depende del objetivo del proyecto.</a:t>
          </a:r>
          <a:endParaRPr lang="en-US"/>
        </a:p>
      </dgm:t>
    </dgm:pt>
    <dgm:pt modelId="{680AE57C-BCE5-48A8-8559-DE343798C293}" type="parTrans" cxnId="{3BDA42C9-11E6-4060-8EDD-46768B235672}">
      <dgm:prSet/>
      <dgm:spPr/>
      <dgm:t>
        <a:bodyPr/>
        <a:lstStyle/>
        <a:p>
          <a:endParaRPr lang="en-US"/>
        </a:p>
      </dgm:t>
    </dgm:pt>
    <dgm:pt modelId="{CBE52852-6F20-4924-8A6A-0476C19A043C}" type="sibTrans" cxnId="{3BDA42C9-11E6-4060-8EDD-46768B235672}">
      <dgm:prSet/>
      <dgm:spPr/>
      <dgm:t>
        <a:bodyPr/>
        <a:lstStyle/>
        <a:p>
          <a:endParaRPr lang="en-US"/>
        </a:p>
      </dgm:t>
    </dgm:pt>
    <dgm:pt modelId="{67AB1441-CD69-4996-9FB2-0F47DA8C4119}">
      <dgm:prSet/>
      <dgm:spPr/>
      <dgm:t>
        <a:bodyPr/>
        <a:lstStyle/>
        <a:p>
          <a:r>
            <a:rPr lang="es-CO" b="0" i="0" baseline="0"/>
            <a:t>En un escenario real, podrías combinar modelos (ensemble) o ajustar hiperparámetros para mejorar resultados.</a:t>
          </a:r>
          <a:endParaRPr lang="en-US"/>
        </a:p>
      </dgm:t>
    </dgm:pt>
    <dgm:pt modelId="{24ABB8E9-FB74-49F1-8DBC-279E2F446965}" type="parTrans" cxnId="{9DDE9B7C-B721-4567-88B9-2F5DD41AD825}">
      <dgm:prSet/>
      <dgm:spPr/>
      <dgm:t>
        <a:bodyPr/>
        <a:lstStyle/>
        <a:p>
          <a:endParaRPr lang="en-US"/>
        </a:p>
      </dgm:t>
    </dgm:pt>
    <dgm:pt modelId="{E7493AAA-B568-41F1-8D1A-B0275A0DCAD1}" type="sibTrans" cxnId="{9DDE9B7C-B721-4567-88B9-2F5DD41AD825}">
      <dgm:prSet/>
      <dgm:spPr/>
      <dgm:t>
        <a:bodyPr/>
        <a:lstStyle/>
        <a:p>
          <a:endParaRPr lang="en-US"/>
        </a:p>
      </dgm:t>
    </dgm:pt>
    <dgm:pt modelId="{C3287795-B11C-4473-8AE1-6E38BAAFB32F}" type="pres">
      <dgm:prSet presAssocID="{80E53CF0-7801-4E56-9986-AB5805B648F0}" presName="root" presStyleCnt="0">
        <dgm:presLayoutVars>
          <dgm:dir/>
          <dgm:resizeHandles val="exact"/>
        </dgm:presLayoutVars>
      </dgm:prSet>
      <dgm:spPr/>
    </dgm:pt>
    <dgm:pt modelId="{F7E7382A-5AFD-4BCE-B753-98F7228B031B}" type="pres">
      <dgm:prSet presAssocID="{D70BCA97-EA04-497B-BACD-468037D49F7C}" presName="compNode" presStyleCnt="0"/>
      <dgm:spPr/>
    </dgm:pt>
    <dgm:pt modelId="{44B3C597-B7C7-4F27-ABA8-703FA54511D4}" type="pres">
      <dgm:prSet presAssocID="{D70BCA97-EA04-497B-BACD-468037D49F7C}" presName="bgRect" presStyleLbl="bgShp" presStyleIdx="0" presStyleCnt="3"/>
      <dgm:spPr/>
    </dgm:pt>
    <dgm:pt modelId="{910C0D51-6D4E-4210-BA6D-358B73ADE2FC}" type="pres">
      <dgm:prSet presAssocID="{D70BCA97-EA04-497B-BACD-468037D49F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347885D-C311-411C-9794-ADC958134D83}" type="pres">
      <dgm:prSet presAssocID="{D70BCA97-EA04-497B-BACD-468037D49F7C}" presName="spaceRect" presStyleCnt="0"/>
      <dgm:spPr/>
    </dgm:pt>
    <dgm:pt modelId="{8ECAAF36-A768-4E80-9464-139741860915}" type="pres">
      <dgm:prSet presAssocID="{D70BCA97-EA04-497B-BACD-468037D49F7C}" presName="parTx" presStyleLbl="revTx" presStyleIdx="0" presStyleCnt="3">
        <dgm:presLayoutVars>
          <dgm:chMax val="0"/>
          <dgm:chPref val="0"/>
        </dgm:presLayoutVars>
      </dgm:prSet>
      <dgm:spPr/>
    </dgm:pt>
    <dgm:pt modelId="{DB79FC27-151A-4489-A4C3-8595F7053176}" type="pres">
      <dgm:prSet presAssocID="{13BDF010-2CCF-4EBC-B62B-D8C4B1D31BB7}" presName="sibTrans" presStyleCnt="0"/>
      <dgm:spPr/>
    </dgm:pt>
    <dgm:pt modelId="{DEAADF19-48C9-4F1F-95BF-36D2AED3B934}" type="pres">
      <dgm:prSet presAssocID="{812CCFD0-5847-4468-92DB-8139F1A26EEB}" presName="compNode" presStyleCnt="0"/>
      <dgm:spPr/>
    </dgm:pt>
    <dgm:pt modelId="{6762C2D0-B595-4FEF-AF92-5FD07270A6C3}" type="pres">
      <dgm:prSet presAssocID="{812CCFD0-5847-4468-92DB-8139F1A26EEB}" presName="bgRect" presStyleLbl="bgShp" presStyleIdx="1" presStyleCnt="3"/>
      <dgm:spPr/>
    </dgm:pt>
    <dgm:pt modelId="{09451DDD-2E9F-442B-9A0E-76F73069E6BB}" type="pres">
      <dgm:prSet presAssocID="{812CCFD0-5847-4468-92DB-8139F1A26E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CE6D0EF3-5FA1-4044-9EC1-8549EFF02BDB}" type="pres">
      <dgm:prSet presAssocID="{812CCFD0-5847-4468-92DB-8139F1A26EEB}" presName="spaceRect" presStyleCnt="0"/>
      <dgm:spPr/>
    </dgm:pt>
    <dgm:pt modelId="{45946934-B043-48E7-B62A-A3EAD5751609}" type="pres">
      <dgm:prSet presAssocID="{812CCFD0-5847-4468-92DB-8139F1A26EEB}" presName="parTx" presStyleLbl="revTx" presStyleIdx="1" presStyleCnt="3">
        <dgm:presLayoutVars>
          <dgm:chMax val="0"/>
          <dgm:chPref val="0"/>
        </dgm:presLayoutVars>
      </dgm:prSet>
      <dgm:spPr/>
    </dgm:pt>
    <dgm:pt modelId="{B7E1BE78-E9C4-4494-B14E-3DBD6833B32F}" type="pres">
      <dgm:prSet presAssocID="{CBE52852-6F20-4924-8A6A-0476C19A043C}" presName="sibTrans" presStyleCnt="0"/>
      <dgm:spPr/>
    </dgm:pt>
    <dgm:pt modelId="{AB29EE70-1A90-46A5-B50E-7D6F7F365917}" type="pres">
      <dgm:prSet presAssocID="{67AB1441-CD69-4996-9FB2-0F47DA8C4119}" presName="compNode" presStyleCnt="0"/>
      <dgm:spPr/>
    </dgm:pt>
    <dgm:pt modelId="{DC00DB26-DC18-48ED-97F7-ABA7E3D0BF53}" type="pres">
      <dgm:prSet presAssocID="{67AB1441-CD69-4996-9FB2-0F47DA8C4119}" presName="bgRect" presStyleLbl="bgShp" presStyleIdx="2" presStyleCnt="3"/>
      <dgm:spPr/>
    </dgm:pt>
    <dgm:pt modelId="{F9A8BE6E-8655-4A96-8819-4556BE0DD170}" type="pres">
      <dgm:prSet presAssocID="{67AB1441-CD69-4996-9FB2-0F47DA8C41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BCD9CE7-667C-4DC9-8587-B10A18E98539}" type="pres">
      <dgm:prSet presAssocID="{67AB1441-CD69-4996-9FB2-0F47DA8C4119}" presName="spaceRect" presStyleCnt="0"/>
      <dgm:spPr/>
    </dgm:pt>
    <dgm:pt modelId="{8EAC90B1-11C6-40E3-B9CC-4C3DF13F8334}" type="pres">
      <dgm:prSet presAssocID="{67AB1441-CD69-4996-9FB2-0F47DA8C41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70D202-EBFE-478E-A5D6-5C6659C72BE9}" type="presOf" srcId="{D70BCA97-EA04-497B-BACD-468037D49F7C}" destId="{8ECAAF36-A768-4E80-9464-139741860915}" srcOrd="0" destOrd="0" presId="urn:microsoft.com/office/officeart/2018/2/layout/IconVerticalSolidList"/>
    <dgm:cxn modelId="{BAF4F90B-C9DA-4974-B438-3642826D482D}" type="presOf" srcId="{812CCFD0-5847-4468-92DB-8139F1A26EEB}" destId="{45946934-B043-48E7-B62A-A3EAD5751609}" srcOrd="0" destOrd="0" presId="urn:microsoft.com/office/officeart/2018/2/layout/IconVerticalSolidList"/>
    <dgm:cxn modelId="{4646BD32-28F2-4C72-A379-AF38FE7941BA}" srcId="{80E53CF0-7801-4E56-9986-AB5805B648F0}" destId="{D70BCA97-EA04-497B-BACD-468037D49F7C}" srcOrd="0" destOrd="0" parTransId="{2A157EF7-A4D5-4107-A5FF-185CBB9907C3}" sibTransId="{13BDF010-2CCF-4EBC-B62B-D8C4B1D31BB7}"/>
    <dgm:cxn modelId="{9DDE9B7C-B721-4567-88B9-2F5DD41AD825}" srcId="{80E53CF0-7801-4E56-9986-AB5805B648F0}" destId="{67AB1441-CD69-4996-9FB2-0F47DA8C4119}" srcOrd="2" destOrd="0" parTransId="{24ABB8E9-FB74-49F1-8DBC-279E2F446965}" sibTransId="{E7493AAA-B568-41F1-8D1A-B0275A0DCAD1}"/>
    <dgm:cxn modelId="{AAE8BD81-07DB-4CEA-A85A-3667FC53DC94}" type="presOf" srcId="{80E53CF0-7801-4E56-9986-AB5805B648F0}" destId="{C3287795-B11C-4473-8AE1-6E38BAAFB32F}" srcOrd="0" destOrd="0" presId="urn:microsoft.com/office/officeart/2018/2/layout/IconVerticalSolidList"/>
    <dgm:cxn modelId="{8824358E-8A4A-44F0-8F31-04C12A47E5CB}" type="presOf" srcId="{67AB1441-CD69-4996-9FB2-0F47DA8C4119}" destId="{8EAC90B1-11C6-40E3-B9CC-4C3DF13F8334}" srcOrd="0" destOrd="0" presId="urn:microsoft.com/office/officeart/2018/2/layout/IconVerticalSolidList"/>
    <dgm:cxn modelId="{3BDA42C9-11E6-4060-8EDD-46768B235672}" srcId="{80E53CF0-7801-4E56-9986-AB5805B648F0}" destId="{812CCFD0-5847-4468-92DB-8139F1A26EEB}" srcOrd="1" destOrd="0" parTransId="{680AE57C-BCE5-48A8-8559-DE343798C293}" sibTransId="{CBE52852-6F20-4924-8A6A-0476C19A043C}"/>
    <dgm:cxn modelId="{F8FC600A-750E-4004-B588-64555776E18B}" type="presParOf" srcId="{C3287795-B11C-4473-8AE1-6E38BAAFB32F}" destId="{F7E7382A-5AFD-4BCE-B753-98F7228B031B}" srcOrd="0" destOrd="0" presId="urn:microsoft.com/office/officeart/2018/2/layout/IconVerticalSolidList"/>
    <dgm:cxn modelId="{44467DC0-4016-4A69-9D73-001859D7EAAB}" type="presParOf" srcId="{F7E7382A-5AFD-4BCE-B753-98F7228B031B}" destId="{44B3C597-B7C7-4F27-ABA8-703FA54511D4}" srcOrd="0" destOrd="0" presId="urn:microsoft.com/office/officeart/2018/2/layout/IconVerticalSolidList"/>
    <dgm:cxn modelId="{E731D248-FECA-4FCE-9BE2-FB689017DD74}" type="presParOf" srcId="{F7E7382A-5AFD-4BCE-B753-98F7228B031B}" destId="{910C0D51-6D4E-4210-BA6D-358B73ADE2FC}" srcOrd="1" destOrd="0" presId="urn:microsoft.com/office/officeart/2018/2/layout/IconVerticalSolidList"/>
    <dgm:cxn modelId="{AB8EA862-C42D-4B47-9A0D-77951718E8DC}" type="presParOf" srcId="{F7E7382A-5AFD-4BCE-B753-98F7228B031B}" destId="{4347885D-C311-411C-9794-ADC958134D83}" srcOrd="2" destOrd="0" presId="urn:microsoft.com/office/officeart/2018/2/layout/IconVerticalSolidList"/>
    <dgm:cxn modelId="{A0DFC906-3E11-44BB-87C6-91F0EE0713E3}" type="presParOf" srcId="{F7E7382A-5AFD-4BCE-B753-98F7228B031B}" destId="{8ECAAF36-A768-4E80-9464-139741860915}" srcOrd="3" destOrd="0" presId="urn:microsoft.com/office/officeart/2018/2/layout/IconVerticalSolidList"/>
    <dgm:cxn modelId="{AB239C0C-CFAF-478C-A1E4-3205C4F69F94}" type="presParOf" srcId="{C3287795-B11C-4473-8AE1-6E38BAAFB32F}" destId="{DB79FC27-151A-4489-A4C3-8595F7053176}" srcOrd="1" destOrd="0" presId="urn:microsoft.com/office/officeart/2018/2/layout/IconVerticalSolidList"/>
    <dgm:cxn modelId="{4709AD4D-EBD9-44DB-89D0-F34EDC467689}" type="presParOf" srcId="{C3287795-B11C-4473-8AE1-6E38BAAFB32F}" destId="{DEAADF19-48C9-4F1F-95BF-36D2AED3B934}" srcOrd="2" destOrd="0" presId="urn:microsoft.com/office/officeart/2018/2/layout/IconVerticalSolidList"/>
    <dgm:cxn modelId="{6FA04BCB-077C-4C16-8BAE-8BECF461F1C9}" type="presParOf" srcId="{DEAADF19-48C9-4F1F-95BF-36D2AED3B934}" destId="{6762C2D0-B595-4FEF-AF92-5FD07270A6C3}" srcOrd="0" destOrd="0" presId="urn:microsoft.com/office/officeart/2018/2/layout/IconVerticalSolidList"/>
    <dgm:cxn modelId="{285F7CEA-05B4-471B-8962-91F45EF45E8E}" type="presParOf" srcId="{DEAADF19-48C9-4F1F-95BF-36D2AED3B934}" destId="{09451DDD-2E9F-442B-9A0E-76F73069E6BB}" srcOrd="1" destOrd="0" presId="urn:microsoft.com/office/officeart/2018/2/layout/IconVerticalSolidList"/>
    <dgm:cxn modelId="{6928BBED-AA39-469E-A680-5C933E5010A2}" type="presParOf" srcId="{DEAADF19-48C9-4F1F-95BF-36D2AED3B934}" destId="{CE6D0EF3-5FA1-4044-9EC1-8549EFF02BDB}" srcOrd="2" destOrd="0" presId="urn:microsoft.com/office/officeart/2018/2/layout/IconVerticalSolidList"/>
    <dgm:cxn modelId="{80510D5A-6FD5-40B0-935D-004C1F06811F}" type="presParOf" srcId="{DEAADF19-48C9-4F1F-95BF-36D2AED3B934}" destId="{45946934-B043-48E7-B62A-A3EAD5751609}" srcOrd="3" destOrd="0" presId="urn:microsoft.com/office/officeart/2018/2/layout/IconVerticalSolidList"/>
    <dgm:cxn modelId="{35CF891F-82A9-43C1-B3DB-55C724D6A7D9}" type="presParOf" srcId="{C3287795-B11C-4473-8AE1-6E38BAAFB32F}" destId="{B7E1BE78-E9C4-4494-B14E-3DBD6833B32F}" srcOrd="3" destOrd="0" presId="urn:microsoft.com/office/officeart/2018/2/layout/IconVerticalSolidList"/>
    <dgm:cxn modelId="{4A761879-CB1C-4412-8842-A79EA1FB1A62}" type="presParOf" srcId="{C3287795-B11C-4473-8AE1-6E38BAAFB32F}" destId="{AB29EE70-1A90-46A5-B50E-7D6F7F365917}" srcOrd="4" destOrd="0" presId="urn:microsoft.com/office/officeart/2018/2/layout/IconVerticalSolidList"/>
    <dgm:cxn modelId="{EA29EC1E-400F-4E0E-8207-3E814D131D94}" type="presParOf" srcId="{AB29EE70-1A90-46A5-B50E-7D6F7F365917}" destId="{DC00DB26-DC18-48ED-97F7-ABA7E3D0BF53}" srcOrd="0" destOrd="0" presId="urn:microsoft.com/office/officeart/2018/2/layout/IconVerticalSolidList"/>
    <dgm:cxn modelId="{4B034726-CD55-4D36-B8D9-9FCA4338B5CC}" type="presParOf" srcId="{AB29EE70-1A90-46A5-B50E-7D6F7F365917}" destId="{F9A8BE6E-8655-4A96-8819-4556BE0DD170}" srcOrd="1" destOrd="0" presId="urn:microsoft.com/office/officeart/2018/2/layout/IconVerticalSolidList"/>
    <dgm:cxn modelId="{0DFCA3BA-7F41-4FD0-802A-44A1EB32EE70}" type="presParOf" srcId="{AB29EE70-1A90-46A5-B50E-7D6F7F365917}" destId="{FBCD9CE7-667C-4DC9-8587-B10A18E98539}" srcOrd="2" destOrd="0" presId="urn:microsoft.com/office/officeart/2018/2/layout/IconVerticalSolidList"/>
    <dgm:cxn modelId="{DCE720D7-8CCC-49C6-BB26-7114023CA796}" type="presParOf" srcId="{AB29EE70-1A90-46A5-B50E-7D6F7F365917}" destId="{8EAC90B1-11C6-40E3-B9CC-4C3DF13F83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3CD2-C47F-4F00-AB62-7F7C20F9F634}">
      <dsp:nvSpPr>
        <dsp:cNvPr id="0" name=""/>
        <dsp:cNvSpPr/>
      </dsp:nvSpPr>
      <dsp:spPr>
        <a:xfrm>
          <a:off x="0" y="1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6AFAF-2FB1-4B02-ACFF-9A4541C08DC4}">
      <dsp:nvSpPr>
        <dsp:cNvPr id="0" name=""/>
        <dsp:cNvSpPr/>
      </dsp:nvSpPr>
      <dsp:spPr>
        <a:xfrm>
          <a:off x="0" y="1884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Título: Nombre del contenido (películas o series).</a:t>
          </a:r>
          <a:endParaRPr lang="en-US" sz="1400" kern="1200"/>
        </a:p>
      </dsp:txBody>
      <dsp:txXfrm>
        <a:off x="0" y="1884"/>
        <a:ext cx="10515600" cy="321331"/>
      </dsp:txXfrm>
    </dsp:sp>
    <dsp:sp modelId="{EB68AF37-1950-43D5-94DB-F655E7AEC6A4}">
      <dsp:nvSpPr>
        <dsp:cNvPr id="0" name=""/>
        <dsp:cNvSpPr/>
      </dsp:nvSpPr>
      <dsp:spPr>
        <a:xfrm>
          <a:off x="0" y="32321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C6CDB-1596-4D7A-B8AD-12FEF95F6484}">
      <dsp:nvSpPr>
        <dsp:cNvPr id="0" name=""/>
        <dsp:cNvSpPr/>
      </dsp:nvSpPr>
      <dsp:spPr>
        <a:xfrm>
          <a:off x="0" y="323215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Género: Clasificación por tipo (Comedia, Drama, etc.) y categorías sugeridas por Netflix.</a:t>
          </a:r>
          <a:endParaRPr lang="en-US" sz="1400" kern="1200"/>
        </a:p>
      </dsp:txBody>
      <dsp:txXfrm>
        <a:off x="0" y="323215"/>
        <a:ext cx="10515600" cy="321331"/>
      </dsp:txXfrm>
    </dsp:sp>
    <dsp:sp modelId="{A0F51E92-0BC5-4242-95E3-CDAD6B618C7C}">
      <dsp:nvSpPr>
        <dsp:cNvPr id="0" name=""/>
        <dsp:cNvSpPr/>
      </dsp:nvSpPr>
      <dsp:spPr>
        <a:xfrm>
          <a:off x="0" y="644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978FB-A95E-458B-B5ED-7ED1748952F4}">
      <dsp:nvSpPr>
        <dsp:cNvPr id="0" name=""/>
        <dsp:cNvSpPr/>
      </dsp:nvSpPr>
      <dsp:spPr>
        <a:xfrm>
          <a:off x="0" y="644546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Idioma: Idiomas disponibles.</a:t>
          </a:r>
          <a:endParaRPr lang="en-US" sz="1400" kern="1200"/>
        </a:p>
      </dsp:txBody>
      <dsp:txXfrm>
        <a:off x="0" y="644546"/>
        <a:ext cx="10515600" cy="321331"/>
      </dsp:txXfrm>
    </dsp:sp>
    <dsp:sp modelId="{4065829A-71DC-4A60-811F-9AE20C88F6EF}">
      <dsp:nvSpPr>
        <dsp:cNvPr id="0" name=""/>
        <dsp:cNvSpPr/>
      </dsp:nvSpPr>
      <dsp:spPr>
        <a:xfrm>
          <a:off x="0" y="96587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8556F-84B4-40F8-B375-C7793B9AAABD}">
      <dsp:nvSpPr>
        <dsp:cNvPr id="0" name=""/>
        <dsp:cNvSpPr/>
      </dsp:nvSpPr>
      <dsp:spPr>
        <a:xfrm>
          <a:off x="0" y="965877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Tipo: Serie o Película.</a:t>
          </a:r>
          <a:endParaRPr lang="en-US" sz="1400" kern="1200"/>
        </a:p>
      </dsp:txBody>
      <dsp:txXfrm>
        <a:off x="0" y="965877"/>
        <a:ext cx="10515600" cy="321331"/>
      </dsp:txXfrm>
    </dsp:sp>
    <dsp:sp modelId="{96BE50D3-98F4-4870-8B00-AED785AD1630}">
      <dsp:nvSpPr>
        <dsp:cNvPr id="0" name=""/>
        <dsp:cNvSpPr/>
      </dsp:nvSpPr>
      <dsp:spPr>
        <a:xfrm>
          <a:off x="0" y="12872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8FFD-B8AE-4221-98D4-8B48D4FAF2A6}">
      <dsp:nvSpPr>
        <dsp:cNvPr id="0" name=""/>
        <dsp:cNvSpPr/>
      </dsp:nvSpPr>
      <dsp:spPr>
        <a:xfrm>
          <a:off x="0" y="1287208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Puntaje: Valoración alternativa de calidad.</a:t>
          </a:r>
          <a:endParaRPr lang="en-US" sz="1400" kern="1200"/>
        </a:p>
      </dsp:txBody>
      <dsp:txXfrm>
        <a:off x="0" y="1287208"/>
        <a:ext cx="10515600" cy="321331"/>
      </dsp:txXfrm>
    </dsp:sp>
    <dsp:sp modelId="{60536BA4-2D16-426F-BDDE-77E35B60208E}">
      <dsp:nvSpPr>
        <dsp:cNvPr id="0" name=""/>
        <dsp:cNvSpPr/>
      </dsp:nvSpPr>
      <dsp:spPr>
        <a:xfrm>
          <a:off x="0" y="16085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3A371-1E50-4297-B2D2-74B02CE44D24}">
      <dsp:nvSpPr>
        <dsp:cNvPr id="0" name=""/>
        <dsp:cNvSpPr/>
      </dsp:nvSpPr>
      <dsp:spPr>
        <a:xfrm>
          <a:off x="0" y="1608539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Disponibilidad por País: Regiones donde está disponible.</a:t>
          </a:r>
          <a:endParaRPr lang="en-US" sz="1400" kern="1200"/>
        </a:p>
      </dsp:txBody>
      <dsp:txXfrm>
        <a:off x="0" y="1608539"/>
        <a:ext cx="10515600" cy="321331"/>
      </dsp:txXfrm>
    </dsp:sp>
    <dsp:sp modelId="{4C11F14C-2C96-4B5C-9836-2E4DC8E9C008}">
      <dsp:nvSpPr>
        <dsp:cNvPr id="0" name=""/>
        <dsp:cNvSpPr/>
      </dsp:nvSpPr>
      <dsp:spPr>
        <a:xfrm>
          <a:off x="0" y="19298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D8D46-5168-436F-9A31-8DD8C2425DDB}">
      <dsp:nvSpPr>
        <dsp:cNvPr id="0" name=""/>
        <dsp:cNvSpPr/>
      </dsp:nvSpPr>
      <dsp:spPr>
        <a:xfrm>
          <a:off x="0" y="1929871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Duración: Tiempo aproximado de reproducción.</a:t>
          </a:r>
          <a:endParaRPr lang="en-US" sz="1400" kern="1200"/>
        </a:p>
      </dsp:txBody>
      <dsp:txXfrm>
        <a:off x="0" y="1929871"/>
        <a:ext cx="10515600" cy="321331"/>
      </dsp:txXfrm>
    </dsp:sp>
    <dsp:sp modelId="{83B548D8-1AEB-41C0-B698-4212F69735DA}">
      <dsp:nvSpPr>
        <dsp:cNvPr id="0" name=""/>
        <dsp:cNvSpPr/>
      </dsp:nvSpPr>
      <dsp:spPr>
        <a:xfrm>
          <a:off x="0" y="22512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AE7FC-2546-4AF0-B665-5B13483A2723}">
      <dsp:nvSpPr>
        <dsp:cNvPr id="0" name=""/>
        <dsp:cNvSpPr/>
      </dsp:nvSpPr>
      <dsp:spPr>
        <a:xfrm>
          <a:off x="0" y="2251202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Director y Guionista: Créditos principales de producción.</a:t>
          </a:r>
          <a:endParaRPr lang="en-US" sz="1400" kern="1200"/>
        </a:p>
      </dsp:txBody>
      <dsp:txXfrm>
        <a:off x="0" y="2251202"/>
        <a:ext cx="10515600" cy="321331"/>
      </dsp:txXfrm>
    </dsp:sp>
    <dsp:sp modelId="{65006B0F-41E4-4F8E-89CB-18BB3EA713D0}">
      <dsp:nvSpPr>
        <dsp:cNvPr id="0" name=""/>
        <dsp:cNvSpPr/>
      </dsp:nvSpPr>
      <dsp:spPr>
        <a:xfrm>
          <a:off x="0" y="2572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B29EF-916B-4B58-BBA4-D1BD87D71F14}">
      <dsp:nvSpPr>
        <dsp:cNvPr id="0" name=""/>
        <dsp:cNvSpPr/>
      </dsp:nvSpPr>
      <dsp:spPr>
        <a:xfrm>
          <a:off x="0" y="2572533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Fecha de Estreno en Netflix: Fecha de publicación en la plataforma.</a:t>
          </a:r>
          <a:endParaRPr lang="en-US" sz="1400" kern="1200"/>
        </a:p>
      </dsp:txBody>
      <dsp:txXfrm>
        <a:off x="0" y="2572533"/>
        <a:ext cx="10515600" cy="321331"/>
      </dsp:txXfrm>
    </dsp:sp>
    <dsp:sp modelId="{1F36B6B2-52A6-483E-9143-2B2556702687}">
      <dsp:nvSpPr>
        <dsp:cNvPr id="0" name=""/>
        <dsp:cNvSpPr/>
      </dsp:nvSpPr>
      <dsp:spPr>
        <a:xfrm>
          <a:off x="0" y="28938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C42A-9FC2-4097-86A3-122AEC5DE365}">
      <dsp:nvSpPr>
        <dsp:cNvPr id="0" name=""/>
        <dsp:cNvSpPr/>
      </dsp:nvSpPr>
      <dsp:spPr>
        <a:xfrm>
          <a:off x="0" y="2893864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Productora: Casa de producción del contenido.</a:t>
          </a:r>
          <a:endParaRPr lang="en-US" sz="1400" kern="1200"/>
        </a:p>
      </dsp:txBody>
      <dsp:txXfrm>
        <a:off x="0" y="2893864"/>
        <a:ext cx="10515600" cy="321331"/>
      </dsp:txXfrm>
    </dsp:sp>
    <dsp:sp modelId="{2A1ABE79-36D2-454C-B9BA-CFB81D2DE777}">
      <dsp:nvSpPr>
        <dsp:cNvPr id="0" name=""/>
        <dsp:cNvSpPr/>
      </dsp:nvSpPr>
      <dsp:spPr>
        <a:xfrm>
          <a:off x="0" y="3215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1339A-5FD4-4202-A289-296958DE1ECA}">
      <dsp:nvSpPr>
        <dsp:cNvPr id="0" name=""/>
        <dsp:cNvSpPr/>
      </dsp:nvSpPr>
      <dsp:spPr>
        <a:xfrm>
          <a:off x="0" y="3215195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Enlaces: Acceso directo a Netflix, IMDb, tráiler y póster.</a:t>
          </a:r>
          <a:endParaRPr lang="en-US" sz="1400" kern="1200"/>
        </a:p>
      </dsp:txBody>
      <dsp:txXfrm>
        <a:off x="0" y="3215195"/>
        <a:ext cx="10515600" cy="321331"/>
      </dsp:txXfrm>
    </dsp:sp>
    <dsp:sp modelId="{57A5A4DB-EC84-4B67-82AA-F8CDD25945A4}">
      <dsp:nvSpPr>
        <dsp:cNvPr id="0" name=""/>
        <dsp:cNvSpPr/>
      </dsp:nvSpPr>
      <dsp:spPr>
        <a:xfrm>
          <a:off x="0" y="35365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A62A7-EB32-49A4-802B-161947B82C26}">
      <dsp:nvSpPr>
        <dsp:cNvPr id="0" name=""/>
        <dsp:cNvSpPr/>
      </dsp:nvSpPr>
      <dsp:spPr>
        <a:xfrm>
          <a:off x="0" y="3536526"/>
          <a:ext cx="10515600" cy="321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Resumen: Descripción breve del argumento.</a:t>
          </a:r>
          <a:endParaRPr lang="en-US" sz="1400" kern="1200"/>
        </a:p>
      </dsp:txBody>
      <dsp:txXfrm>
        <a:off x="0" y="3536526"/>
        <a:ext cx="10515600" cy="321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2A792-8F6E-44CD-9982-9555204F6E4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Fuente de datos: películas con atributos como presupuesto, género, duración, etc.</a:t>
          </a:r>
          <a:endParaRPr lang="en-US" sz="2000" kern="1200"/>
        </a:p>
      </dsp:txBody>
      <dsp:txXfrm>
        <a:off x="22940" y="22940"/>
        <a:ext cx="7160195" cy="737360"/>
      </dsp:txXfrm>
    </dsp:sp>
    <dsp:sp modelId="{7934558C-9907-46EA-AAB0-8ED7DC9A60C1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Eliminación de valores nulos y duplicados.</a:t>
          </a:r>
          <a:endParaRPr lang="en-US" sz="2000" kern="1200"/>
        </a:p>
      </dsp:txBody>
      <dsp:txXfrm>
        <a:off x="627587" y="914964"/>
        <a:ext cx="6937378" cy="737360"/>
      </dsp:txXfrm>
    </dsp:sp>
    <dsp:sp modelId="{BD5C8F49-7EFA-47D3-BED8-5B839561E622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Codificación de variables categóricas (One-Hot Encoding, Label Encoding).</a:t>
          </a:r>
          <a:endParaRPr lang="en-US" sz="2000" kern="1200"/>
        </a:p>
      </dsp:txBody>
      <dsp:txXfrm>
        <a:off x="1232233" y="1806988"/>
        <a:ext cx="6937378" cy="737360"/>
      </dsp:txXfrm>
    </dsp:sp>
    <dsp:sp modelId="{305AB7B7-7EB4-40B5-B85E-91737605F1A7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Normalización/Estandarización (si aplicaste alguna).</a:t>
          </a:r>
          <a:endParaRPr lang="en-US" sz="2000" kern="1200"/>
        </a:p>
      </dsp:txBody>
      <dsp:txXfrm>
        <a:off x="1836880" y="2699012"/>
        <a:ext cx="6937378" cy="737360"/>
      </dsp:txXfrm>
    </dsp:sp>
    <dsp:sp modelId="{D01002D6-1890-4114-A725-23C285BB087B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División del dataset: entrenamiento (70%) y prueba (30%).</a:t>
          </a:r>
          <a:endParaRPr lang="en-US" sz="2000" kern="1200"/>
        </a:p>
      </dsp:txBody>
      <dsp:txXfrm>
        <a:off x="2441527" y="3591037"/>
        <a:ext cx="6937378" cy="737360"/>
      </dsp:txXfrm>
    </dsp:sp>
    <dsp:sp modelId="{8F3AECF1-4BDC-4B7C-A410-671BE3A44D2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1F6788BE-6FD6-454A-966A-644B175805F3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8238"/>
            <a:satOff val="-25260"/>
            <a:lumOff val="-25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8238"/>
              <a:satOff val="-25260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B49F7C3A-3AB4-4059-A15B-4462FC12FE79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76475"/>
            <a:satOff val="-50520"/>
            <a:lumOff val="-50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76475"/>
              <a:satOff val="-50520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9C03D3CA-5C61-43B7-A02D-293CACD4BA0F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64713"/>
            <a:satOff val="-75780"/>
            <a:lumOff val="-7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64713"/>
              <a:satOff val="-75780"/>
              <a:lumOff val="-7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0F8BE-D2D6-4115-8DC4-96A684EF77E9}">
      <dsp:nvSpPr>
        <dsp:cNvPr id="0" name=""/>
        <dsp:cNvSpPr/>
      </dsp:nvSpPr>
      <dsp:spPr>
        <a:xfrm>
          <a:off x="0" y="18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3AED9-464C-4008-9E5D-0717CC2930D0}">
      <dsp:nvSpPr>
        <dsp:cNvPr id="0" name=""/>
        <dsp:cNvSpPr/>
      </dsp:nvSpPr>
      <dsp:spPr>
        <a:xfrm>
          <a:off x="0" y="1884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Modelos utilizados:</a:t>
          </a:r>
          <a:endParaRPr lang="en-US" sz="1200" kern="1200" dirty="0"/>
        </a:p>
      </dsp:txBody>
      <dsp:txXfrm>
        <a:off x="0" y="1884"/>
        <a:ext cx="10515600" cy="642662"/>
      </dsp:txXfrm>
    </dsp:sp>
    <dsp:sp modelId="{58DCE738-53E0-4C5B-B14A-2494F045DC99}">
      <dsp:nvSpPr>
        <dsp:cNvPr id="0" name=""/>
        <dsp:cNvSpPr/>
      </dsp:nvSpPr>
      <dsp:spPr>
        <a:xfrm>
          <a:off x="0" y="644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2D965-1E97-4422-9774-18C251D12DD5}">
      <dsp:nvSpPr>
        <dsp:cNvPr id="0" name=""/>
        <dsp:cNvSpPr/>
      </dsp:nvSpPr>
      <dsp:spPr>
        <a:xfrm>
          <a:off x="0" y="644546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Regresión Logística</a:t>
          </a:r>
          <a:endParaRPr lang="en-US" sz="1200" kern="1200"/>
        </a:p>
      </dsp:txBody>
      <dsp:txXfrm>
        <a:off x="0" y="644546"/>
        <a:ext cx="10515600" cy="642662"/>
      </dsp:txXfrm>
    </dsp:sp>
    <dsp:sp modelId="{6FEF7C76-EC81-4F97-87B6-277F2610DBE4}">
      <dsp:nvSpPr>
        <dsp:cNvPr id="0" name=""/>
        <dsp:cNvSpPr/>
      </dsp:nvSpPr>
      <dsp:spPr>
        <a:xfrm>
          <a:off x="0" y="12872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5B06-2AA3-4597-A02B-917C2F7898D4}">
      <dsp:nvSpPr>
        <dsp:cNvPr id="0" name=""/>
        <dsp:cNvSpPr/>
      </dsp:nvSpPr>
      <dsp:spPr>
        <a:xfrm>
          <a:off x="0" y="1287208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Árboles de Decisión</a:t>
          </a:r>
          <a:endParaRPr lang="en-US" sz="1200" kern="1200"/>
        </a:p>
      </dsp:txBody>
      <dsp:txXfrm>
        <a:off x="0" y="1287208"/>
        <a:ext cx="10515600" cy="642662"/>
      </dsp:txXfrm>
    </dsp:sp>
    <dsp:sp modelId="{7F4BAF91-D8C6-421E-B460-FEA2306A3337}">
      <dsp:nvSpPr>
        <dsp:cNvPr id="0" name=""/>
        <dsp:cNvSpPr/>
      </dsp:nvSpPr>
      <dsp:spPr>
        <a:xfrm>
          <a:off x="0" y="1929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5140D-9E96-4B52-9E57-8B3BED567656}">
      <dsp:nvSpPr>
        <dsp:cNvPr id="0" name=""/>
        <dsp:cNvSpPr/>
      </dsp:nvSpPr>
      <dsp:spPr>
        <a:xfrm>
          <a:off x="0" y="1929871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Random Forest</a:t>
          </a:r>
          <a:endParaRPr lang="en-US" sz="1200" kern="1200"/>
        </a:p>
      </dsp:txBody>
      <dsp:txXfrm>
        <a:off x="0" y="1929871"/>
        <a:ext cx="10515600" cy="642662"/>
      </dsp:txXfrm>
    </dsp:sp>
    <dsp:sp modelId="{7C2BF3D2-2D46-4D36-AD26-3856F7BA8FDA}">
      <dsp:nvSpPr>
        <dsp:cNvPr id="0" name=""/>
        <dsp:cNvSpPr/>
      </dsp:nvSpPr>
      <dsp:spPr>
        <a:xfrm>
          <a:off x="0" y="2572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EBC77-1EB4-4BB8-A5F4-C18BD4D1B339}">
      <dsp:nvSpPr>
        <dsp:cNvPr id="0" name=""/>
        <dsp:cNvSpPr/>
      </dsp:nvSpPr>
      <dsp:spPr>
        <a:xfrm>
          <a:off x="0" y="2572533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Gradient Boosting</a:t>
          </a:r>
          <a:endParaRPr lang="en-US" sz="1200" kern="1200"/>
        </a:p>
      </dsp:txBody>
      <dsp:txXfrm>
        <a:off x="0" y="2572533"/>
        <a:ext cx="10515600" cy="642662"/>
      </dsp:txXfrm>
    </dsp:sp>
    <dsp:sp modelId="{F27899D4-9B74-4EDA-AEBE-D35A7D6A1E47}">
      <dsp:nvSpPr>
        <dsp:cNvPr id="0" name=""/>
        <dsp:cNvSpPr/>
      </dsp:nvSpPr>
      <dsp:spPr>
        <a:xfrm>
          <a:off x="0" y="3215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BD206-4C73-46B1-8C06-1816EC481C6D}">
      <dsp:nvSpPr>
        <dsp:cNvPr id="0" name=""/>
        <dsp:cNvSpPr/>
      </dsp:nvSpPr>
      <dsp:spPr>
        <a:xfrm>
          <a:off x="0" y="3215195"/>
          <a:ext cx="10515600" cy="6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Se entrenaron cuatro modelos supervisados con el objetivo de predecir si una película ganaría muchos premios. Cada modelo fue evaluado usando métricas estándar como Accuracy, Precision, Recall y F1-Score.Con un enfoque de clasificación binaria (Clase 0: pocos premios, Clase 1: muchos premios).</a:t>
          </a:r>
          <a:endParaRPr lang="en-US" sz="1200" kern="1200"/>
        </a:p>
      </dsp:txBody>
      <dsp:txXfrm>
        <a:off x="0" y="3215195"/>
        <a:ext cx="10515600" cy="642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15599-12B1-47CA-BA65-4BAD153DF7C0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D244D-DB5D-4DBA-86B8-8AF2F64833FC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90D0-45C1-4F93-8DEA-BD8ED025A878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Random Forest: mejor equilibrio y exactitud.</a:t>
          </a:r>
          <a:endParaRPr lang="en-US" sz="2200" kern="1200"/>
        </a:p>
      </dsp:txBody>
      <dsp:txXfrm>
        <a:off x="1351039" y="2307"/>
        <a:ext cx="4952689" cy="1169731"/>
      </dsp:txXfrm>
    </dsp:sp>
    <dsp:sp modelId="{37CEA10D-F984-46F7-8487-C19CE177724F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AA532-7BE8-4808-A48B-C91FF957B943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C8180-48DF-431A-A775-ECEC90BF6B98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Gradient Boosting: mayor precisión pero menor Recall.</a:t>
          </a:r>
          <a:endParaRPr lang="en-US" sz="2200" kern="1200"/>
        </a:p>
      </dsp:txBody>
      <dsp:txXfrm>
        <a:off x="1351039" y="1464471"/>
        <a:ext cx="4952689" cy="1169731"/>
      </dsp:txXfrm>
    </dsp:sp>
    <dsp:sp modelId="{AFF11BC0-ACAB-4258-B42B-DE52E2398AB0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50BD-5771-4135-9311-D09BF59A2D19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717CF-B092-48A2-97BF-479871FC23EA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Árboles de Decisión: rendimiento más bajo.</a:t>
          </a:r>
          <a:endParaRPr lang="en-US" sz="2200" kern="1200"/>
        </a:p>
      </dsp:txBody>
      <dsp:txXfrm>
        <a:off x="1351039" y="2926635"/>
        <a:ext cx="4952689" cy="1169731"/>
      </dsp:txXfrm>
    </dsp:sp>
    <dsp:sp modelId="{45DEED17-CD91-40EC-A334-B328048144FB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A9E6C-6350-4909-A4E2-19E261E4F562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B8C8-CD10-424C-BE7F-93094E3C8C7F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Regresión Logística: simple y competitivo.</a:t>
          </a:r>
          <a:endParaRPr lang="en-US" sz="2200" kern="1200"/>
        </a:p>
      </dsp:txBody>
      <dsp:txXfrm>
        <a:off x="1351039" y="4388799"/>
        <a:ext cx="4952689" cy="1169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3C597-B7C7-4F27-ABA8-703FA54511D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0D51-6D4E-4210-BA6D-358B73ADE2F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AF36-A768-4E80-9464-13974186091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0" i="0" kern="1200" baseline="0"/>
            <a:t>Random Forest es el modelo más equilibrado y con mejor desempeño.</a:t>
          </a:r>
          <a:endParaRPr lang="en-US" sz="2300" kern="1200"/>
        </a:p>
      </dsp:txBody>
      <dsp:txXfrm>
        <a:off x="1435590" y="531"/>
        <a:ext cx="9080009" cy="1242935"/>
      </dsp:txXfrm>
    </dsp:sp>
    <dsp:sp modelId="{6762C2D0-B595-4FEF-AF92-5FD07270A6C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51DDD-2E9F-442B-9A0E-76F73069E6B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46934-B043-48E7-B62A-A3EAD575160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0" i="0" kern="1200" baseline="0"/>
            <a:t>La elección del modelo ideal depende del objetivo del proyecto.</a:t>
          </a:r>
          <a:endParaRPr lang="en-US" sz="2300" kern="1200"/>
        </a:p>
      </dsp:txBody>
      <dsp:txXfrm>
        <a:off x="1435590" y="1554201"/>
        <a:ext cx="9080009" cy="1242935"/>
      </dsp:txXfrm>
    </dsp:sp>
    <dsp:sp modelId="{DC00DB26-DC18-48ED-97F7-ABA7E3D0BF5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8BE6E-8655-4A96-8819-4556BE0DD17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90B1-11C6-40E3-B9CC-4C3DF13F833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0" i="0" kern="1200" baseline="0"/>
            <a:t>En un escenario real, podrías combinar modelos (ensemble) o ajustar hiperparámetros para mejorar resultados.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0253-F508-46CF-953F-DEC553B109C0}" type="datetimeFigureOut">
              <a:rPr lang="es-CO" smtClean="0"/>
              <a:t>23/05/2025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BCD7-01BE-4E0E-A88A-EFDECAA002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BCD7-01BE-4E0E-A88A-EFDECAA0021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21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5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72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78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17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6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1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00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0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13FC1B-0DD5-6D6F-CF4D-9B4D41F4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64" r="94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C761A-F703-C1BC-1C41-BF3F96BD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s-CO" b="0" i="0">
                <a:solidFill>
                  <a:srgbClr val="FFFFFF"/>
                </a:solidFill>
                <a:effectLst/>
              </a:rPr>
              <a:t>FlixGenAI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9241B-729D-274E-BC44-F31F2CC0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CO" b="0" i="0" dirty="0">
                <a:solidFill>
                  <a:srgbClr val="FFFFFF"/>
                </a:solidFill>
                <a:effectLst/>
              </a:rPr>
              <a:t>Curso de IA</a:t>
            </a:r>
          </a:p>
          <a:p>
            <a:pPr>
              <a:buNone/>
            </a:pPr>
            <a:r>
              <a:rPr lang="es-CO" b="1" i="0" dirty="0" err="1">
                <a:solidFill>
                  <a:srgbClr val="FFFFFF"/>
                </a:solidFill>
                <a:effectLst/>
                <a:latin typeface="YAFdJhmxbVQ 0"/>
              </a:rPr>
              <a:t>Marrcos</a:t>
            </a:r>
            <a:r>
              <a:rPr lang="es-CO" b="1" i="0" dirty="0">
                <a:solidFill>
                  <a:srgbClr val="FFFFFF"/>
                </a:solidFill>
                <a:effectLst/>
                <a:latin typeface="YAFdJhmxbVQ 0"/>
              </a:rPr>
              <a:t> </a:t>
            </a:r>
            <a:r>
              <a:rPr lang="es-CO" b="1" i="0" dirty="0" err="1">
                <a:solidFill>
                  <a:srgbClr val="FFFFFF"/>
                </a:solidFill>
                <a:effectLst/>
                <a:latin typeface="YAFdJhmxbVQ 0"/>
              </a:rPr>
              <a:t>Jose</a:t>
            </a:r>
            <a:r>
              <a:rPr lang="es-CO" b="1" i="0" dirty="0">
                <a:solidFill>
                  <a:srgbClr val="FFFFFF"/>
                </a:solidFill>
                <a:effectLst/>
                <a:latin typeface="YAFdJhmxbVQ 0"/>
              </a:rPr>
              <a:t> Orjuela Murillo 2225506</a:t>
            </a:r>
            <a:endParaRPr lang="es-CO" dirty="0">
              <a:solidFill>
                <a:srgbClr val="FFFFFF"/>
              </a:solidFill>
              <a:effectLst/>
              <a:latin typeface="YAFdJhmxbVQ 0"/>
            </a:endParaRPr>
          </a:p>
          <a:p>
            <a:r>
              <a:rPr lang="es-CO" b="1" i="0" dirty="0" err="1">
                <a:solidFill>
                  <a:srgbClr val="FFFFFF"/>
                </a:solidFill>
                <a:effectLst/>
                <a:latin typeface="YAFdJhmxbVQ 0"/>
              </a:rPr>
              <a:t>Jeider</a:t>
            </a:r>
            <a:r>
              <a:rPr lang="es-CO" b="1" i="0" dirty="0">
                <a:solidFill>
                  <a:srgbClr val="FFFFFF"/>
                </a:solidFill>
                <a:effectLst/>
                <a:latin typeface="YAFdJhmxbVQ 0"/>
              </a:rPr>
              <a:t> Torres </a:t>
            </a:r>
            <a:r>
              <a:rPr lang="es-CO" b="1" i="0" dirty="0" err="1">
                <a:solidFill>
                  <a:srgbClr val="FFFFFF"/>
                </a:solidFill>
                <a:effectLst/>
                <a:latin typeface="YAFdJhmxbVQ 0"/>
              </a:rPr>
              <a:t>Chacon</a:t>
            </a:r>
            <a:r>
              <a:rPr lang="es-CO" b="1" i="0" dirty="0">
                <a:solidFill>
                  <a:srgbClr val="FFFFFF"/>
                </a:solidFill>
                <a:effectLst/>
                <a:latin typeface="YAFdJhmxbVQ 0"/>
              </a:rPr>
              <a:t> </a:t>
            </a:r>
          </a:p>
          <a:p>
            <a:r>
              <a:rPr lang="es-CO" b="1" i="0" dirty="0">
                <a:solidFill>
                  <a:srgbClr val="FFFFFF"/>
                </a:solidFill>
                <a:effectLst/>
                <a:latin typeface="YAFdJhmxbVQ 0"/>
              </a:rPr>
              <a:t>2201431</a:t>
            </a:r>
            <a:endParaRPr lang="es-CO" dirty="0">
              <a:solidFill>
                <a:srgbClr val="FFFFFF"/>
              </a:solidFill>
              <a:effectLst/>
              <a:latin typeface="YAFdJhmxbVQ 0"/>
            </a:endParaRPr>
          </a:p>
          <a:p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43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93F7F-3116-E9AA-D8EC-7C4112DE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098" y="-268710"/>
            <a:ext cx="10515600" cy="1325563"/>
          </a:xfrm>
        </p:spPr>
        <p:txBody>
          <a:bodyPr/>
          <a:lstStyle/>
          <a:p>
            <a:pPr algn="l"/>
            <a:r>
              <a:rPr lang="es-CO" b="0" i="0" dirty="0">
                <a:effectLst/>
                <a:latin typeface="Roboto" panose="02000000000000000000" pitchFamily="2" charset="0"/>
              </a:rPr>
              <a:t>CLASIFICACION NO SUPERVISADA</a:t>
            </a:r>
          </a:p>
        </p:txBody>
      </p:sp>
      <p:pic>
        <p:nvPicPr>
          <p:cNvPr id="2067" name="Picture 19">
            <a:extLst>
              <a:ext uri="{FF2B5EF4-FFF2-40B4-BE49-F238E27FC236}">
                <a16:creationId xmlns:a16="http://schemas.microsoft.com/office/drawing/2014/main" id="{4DD43F7B-891A-A0CB-DF3F-198678735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1024262"/>
            <a:ext cx="4405117" cy="360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>
            <a:extLst>
              <a:ext uri="{FF2B5EF4-FFF2-40B4-BE49-F238E27FC236}">
                <a16:creationId xmlns:a16="http://schemas.microsoft.com/office/drawing/2014/main" id="{310C8761-E26A-62D0-8FCB-9EF25A6C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39" y="869694"/>
            <a:ext cx="4580981" cy="37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E3554E6A-5BCD-2F3E-29FD-BE19EE817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95249"/>
              </p:ext>
            </p:extLst>
          </p:nvPr>
        </p:nvGraphicFramePr>
        <p:xfrm>
          <a:off x="993183" y="5104070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159890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7078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028813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2858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/>
                        <a:t>Algoritmo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Agrupa por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Detecta Ruido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Necesita 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9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K-Means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Distancia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37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/>
                        <a:t>DBSCAN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Densidad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2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81A2DA-2EEE-945D-6B02-8BD6CA40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994"/>
          <a:stretch>
            <a:fillRect/>
          </a:stretch>
        </p:blipFill>
        <p:spPr bwMode="auto">
          <a:xfrm>
            <a:off x="342019" y="594698"/>
            <a:ext cx="6482245" cy="3550863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Arc 3084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AD2C38C-BB27-79B5-0AA7-09FB083F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264" y="631452"/>
            <a:ext cx="451918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Películas con baja/buena crítica.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🎬 Posibles clásicos populares, películas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independientes o con críticas mixtas.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06C7A6-F9C5-8E7D-59A5-EB5E7D808E8F}"/>
              </a:ext>
            </a:extLst>
          </p:cNvPr>
          <p:cNvSpPr txBox="1"/>
          <p:nvPr/>
        </p:nvSpPr>
        <p:spPr>
          <a:xfrm>
            <a:off x="2339524" y="4493962"/>
            <a:ext cx="6759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Agglomerative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reveló </a:t>
            </a:r>
            <a:r>
              <a:rPr lang="es-ES" b="1" dirty="0"/>
              <a:t>estructuras ocultas</a:t>
            </a:r>
            <a:r>
              <a:rPr lang="es-ES" dirty="0"/>
              <a:t> en los datos, agrupando películas de forma lógica y coherente con sus características numéricas, </a:t>
            </a:r>
            <a:r>
              <a:rPr lang="es-ES" b="1" dirty="0"/>
              <a:t>sin necesidad de géneros ni etiquetas previas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344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: Shape 410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6" name="Arc 410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Arc 410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20B122-3FBA-AD36-03C1-21DDF79AA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7316" y="-96194"/>
            <a:ext cx="5130798" cy="2750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s-CO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Cortes </a:t>
            </a:r>
            <a:r>
              <a:rPr kumimoji="0" lang="en-US" altLang="es-CO" sz="20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horizontales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indican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posibles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agrupaciones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clústeres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).</a:t>
            </a: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Cortar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dendrograma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una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altura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ej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20)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da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aproximadamente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 </a:t>
            </a:r>
            <a:r>
              <a:rPr kumimoji="0" lang="en-US" altLang="es-CO" sz="20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clústeres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coherente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el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análisis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anterior.</a:t>
            </a: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Permite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observar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qué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clústeres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están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más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relacionados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entre </a:t>
            </a:r>
            <a:r>
              <a:rPr kumimoji="0" lang="en-US" altLang="es-CO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sí</a:t>
            </a:r>
            <a:r>
              <a:rPr kumimoji="0" lang="en-US" altLang="es-CO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3666F68-6649-7C81-334F-413EF94E5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281" y="2558030"/>
            <a:ext cx="8054455" cy="410777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Oval 411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92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97780-F706-5C57-6F2E-428CD8AA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Análisis de Resultados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8D1491-E2CF-49D4-CD87-794B0DF6D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75255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50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571517-C700-856F-E1C4-5D36E822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4E36092-96D6-AE9F-15C8-DD9A566A3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9574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C0EA1A-2ABF-84A4-45EC-5E325D0B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 b="0" i="0">
                <a:solidFill>
                  <a:srgbClr val="FFFFFF"/>
                </a:solidFill>
                <a:effectLst/>
              </a:rPr>
              <a:t>Motivación del Proyecto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40C8C-4690-7477-CCF6-D128B29E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b="0" i="0">
                <a:effectLst/>
              </a:rPr>
              <a:t>En la actualidad, las plataformas de contenido como Netflix, Amazon Prime, Video o Disney+ enfrentan el reto constante de ofrecer experiencias personalizadas a sus usuarios, adaptándose a sus gustos, preferencias y hábitos de visualización. Ante esta necesidad, surge el interés por desarrollar sistemas inteligentes que permitan mejorar la experiencia del usuario mediante recomendaciones precisas y relevantes.</a:t>
            </a:r>
            <a:endParaRPr lang="es-CO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5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1E0AB0-AC39-9E98-1659-C5B694B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CO" b="0" i="0">
                <a:solidFill>
                  <a:srgbClr val="FFFFFF"/>
                </a:solidFill>
                <a:effectLst/>
              </a:rPr>
              <a:t>Objetivo General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6F835-7459-61D7-4B7C-B5285D2F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b="0" i="0" dirty="0">
                <a:effectLst/>
              </a:rPr>
              <a:t>Desarrollar un sistema de recomendación de películas utilizando la técnica de filtrado colaborativo usuario-usuario, mediante el análisis de un </a:t>
            </a:r>
            <a:r>
              <a:rPr lang="es-ES" b="0" i="0" dirty="0" err="1">
                <a:effectLst/>
              </a:rPr>
              <a:t>dataset</a:t>
            </a:r>
            <a:r>
              <a:rPr lang="es-ES" b="0" i="0" dirty="0">
                <a:effectLst/>
              </a:rPr>
              <a:t> con información de interacciones, con el fin de generar recomendaciones personalizadas y mejorar la experiencia del usuario en plataformas de contenido digital.</a:t>
            </a:r>
            <a:endParaRPr lang="es-CO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05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0726-7453-77A6-A83E-98EAA24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000000"/>
                </a:solidFill>
                <a:effectLst/>
              </a:rPr>
              <a:t>Información del </a:t>
            </a:r>
            <a:r>
              <a:rPr lang="es-CO" b="0" i="0" dirty="0" err="1">
                <a:solidFill>
                  <a:srgbClr val="000000"/>
                </a:solidFill>
                <a:effectLst/>
              </a:rPr>
              <a:t>Dataset</a:t>
            </a:r>
            <a:endParaRPr lang="es-CO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3033DB6-8A24-CA74-9605-7A4F5F9642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67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432D9-7B86-BD59-64A9-8D6B0CCF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</a:rPr>
              <a:t>Estadisticas</a:t>
            </a:r>
            <a:br>
              <a:rPr lang="es-CO" b="0" i="0" dirty="0">
                <a:solidFill>
                  <a:srgbClr val="000000"/>
                </a:solidFill>
                <a:effectLst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B30EC-98C2-2052-6EBE-0E65D09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811408-7DC6-CF93-DABE-3771F8A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107" y="0"/>
            <a:ext cx="7455693" cy="66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65E6C-D34C-EFE9-B974-8B4D6033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CO">
                <a:solidFill>
                  <a:srgbClr val="FFFFFF"/>
                </a:solidFill>
              </a:rPr>
              <a:t>Preprocesamiento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90C7A6A-172A-76B1-D4C1-2D774E1EB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8771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4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3E88C-280D-AE71-DEF1-0C9EA50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Clasificación Supervisada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6AC5D0E-CAC2-729F-E359-54166F3FC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81092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85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0BFFF-145B-2FA9-1700-D73CD62D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DBC06F6-B480-F737-3611-0DA0BBE00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46613"/>
              </p:ext>
            </p:extLst>
          </p:nvPr>
        </p:nvGraphicFramePr>
        <p:xfrm>
          <a:off x="0" y="1767713"/>
          <a:ext cx="5850387" cy="332257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154493">
                  <a:extLst>
                    <a:ext uri="{9D8B030D-6E8A-4147-A177-3AD203B41FA5}">
                      <a16:colId xmlns:a16="http://schemas.microsoft.com/office/drawing/2014/main" val="843358964"/>
                    </a:ext>
                  </a:extLst>
                </a:gridCol>
                <a:gridCol w="1362880">
                  <a:extLst>
                    <a:ext uri="{9D8B030D-6E8A-4147-A177-3AD203B41FA5}">
                      <a16:colId xmlns:a16="http://schemas.microsoft.com/office/drawing/2014/main" val="3173712795"/>
                    </a:ext>
                  </a:extLst>
                </a:gridCol>
                <a:gridCol w="1364691">
                  <a:extLst>
                    <a:ext uri="{9D8B030D-6E8A-4147-A177-3AD203B41FA5}">
                      <a16:colId xmlns:a16="http://schemas.microsoft.com/office/drawing/2014/main" val="859085486"/>
                    </a:ext>
                  </a:extLst>
                </a:gridCol>
                <a:gridCol w="1004094">
                  <a:extLst>
                    <a:ext uri="{9D8B030D-6E8A-4147-A177-3AD203B41FA5}">
                      <a16:colId xmlns:a16="http://schemas.microsoft.com/office/drawing/2014/main" val="1210498549"/>
                    </a:ext>
                  </a:extLst>
                </a:gridCol>
                <a:gridCol w="964229">
                  <a:extLst>
                    <a:ext uri="{9D8B030D-6E8A-4147-A177-3AD203B41FA5}">
                      <a16:colId xmlns:a16="http://schemas.microsoft.com/office/drawing/2014/main" val="1081884161"/>
                    </a:ext>
                  </a:extLst>
                </a:gridCol>
              </a:tblGrid>
              <a:tr h="775847">
                <a:tc>
                  <a:txBody>
                    <a:bodyPr/>
                    <a:lstStyle/>
                    <a:p>
                      <a:r>
                        <a:rPr lang="es-CO" sz="1800" b="1" cap="none" spc="0">
                          <a:solidFill>
                            <a:schemeClr val="tx1"/>
                          </a:solidFill>
                        </a:rPr>
                        <a:t>Modelo</a:t>
                      </a:r>
                    </a:p>
                  </a:txBody>
                  <a:tcPr marL="73062" marR="104374" marT="20875" marB="15656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73062" marR="104374" marT="20875" marB="15656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1" cap="none" spc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73062" marR="104374" marT="20875" marB="15656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1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73062" marR="104374" marT="20875" marB="15656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1" cap="none" spc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73062" marR="104374" marT="20875" marB="15656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480769"/>
                  </a:ext>
                </a:extLst>
              </a:tr>
              <a:tr h="636682">
                <a:tc>
                  <a:txBody>
                    <a:bodyPr/>
                    <a:lstStyle/>
                    <a:p>
                      <a:r>
                        <a:rPr lang="es-CO" sz="1400" b="1" cap="none" spc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CO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062" marR="104374" marT="20875" marB="15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0.8283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0.8439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0.8047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0.8238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65580"/>
                  </a:ext>
                </a:extLst>
              </a:tr>
              <a:tr h="636682">
                <a:tc>
                  <a:txBody>
                    <a:bodyPr/>
                    <a:lstStyle/>
                    <a:p>
                      <a:r>
                        <a:rPr lang="es-CO" sz="1400" b="1" cap="none" spc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CO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062" marR="104374" marT="20875" marB="15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0.7773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0.7931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0.7488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0.7703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22485"/>
                  </a:ext>
                </a:extLst>
              </a:tr>
              <a:tr h="636682">
                <a:tc>
                  <a:txBody>
                    <a:bodyPr/>
                    <a:lstStyle/>
                    <a:p>
                      <a:r>
                        <a:rPr lang="es-CO" sz="1400" b="1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s-CO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062" marR="104374" marT="20875" marB="15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0.8306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0.8550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0.7953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0.8241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96613"/>
                  </a:ext>
                </a:extLst>
              </a:tr>
              <a:tr h="636682">
                <a:tc>
                  <a:txBody>
                    <a:bodyPr/>
                    <a:lstStyle/>
                    <a:p>
                      <a:r>
                        <a:rPr lang="es-CO" sz="1400" b="1" cap="none" spc="0">
                          <a:solidFill>
                            <a:schemeClr val="tx1"/>
                          </a:solidFill>
                        </a:rPr>
                        <a:t>Gradient Boosting</a:t>
                      </a:r>
                      <a:endParaRPr lang="es-CO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3062" marR="104374" marT="20875" marB="156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0.8237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0.8840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0.7442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cap="none" spc="0">
                          <a:solidFill>
                            <a:schemeClr val="tx1"/>
                          </a:solidFill>
                        </a:rPr>
                        <a:t>0.8081</a:t>
                      </a:r>
                    </a:p>
                  </a:txBody>
                  <a:tcPr marL="73062" marR="104374" marT="20875" marB="156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4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FF1E3845-AA2F-EF38-8B78-F364EDF3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8" y="810940"/>
            <a:ext cx="7142918" cy="56983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300" b="1" dirty="0">
                <a:latin typeface="+mj-lt"/>
              </a:rPr>
              <a:t>Análisis de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>
                <a:latin typeface="+mj-lt"/>
              </a:rPr>
              <a:t>Mejor Precisión:</a:t>
            </a:r>
            <a:br>
              <a:rPr lang="es-ES" sz="2300" dirty="0">
                <a:latin typeface="+mj-lt"/>
              </a:rPr>
            </a:br>
            <a:r>
              <a:rPr lang="es-ES" sz="2300" dirty="0">
                <a:latin typeface="+mj-lt"/>
              </a:rPr>
              <a:t>El modelo </a:t>
            </a:r>
            <a:r>
              <a:rPr lang="es-ES" sz="2300" b="1" dirty="0" err="1">
                <a:latin typeface="+mj-lt"/>
              </a:rPr>
              <a:t>Gradient</a:t>
            </a:r>
            <a:r>
              <a:rPr lang="es-ES" sz="2300" b="1" dirty="0">
                <a:latin typeface="+mj-lt"/>
              </a:rPr>
              <a:t> </a:t>
            </a:r>
            <a:r>
              <a:rPr lang="es-ES" sz="2300" b="1" dirty="0" err="1">
                <a:latin typeface="+mj-lt"/>
              </a:rPr>
              <a:t>Boosting</a:t>
            </a:r>
            <a:r>
              <a:rPr lang="es-ES" sz="2300" dirty="0">
                <a:latin typeface="+mj-lt"/>
              </a:rPr>
              <a:t> obtuvo la </a:t>
            </a:r>
            <a:r>
              <a:rPr lang="es-ES" sz="2300" b="1" dirty="0">
                <a:latin typeface="+mj-lt"/>
              </a:rPr>
              <a:t>mayor precisión (0.8840)</a:t>
            </a:r>
            <a:r>
              <a:rPr lang="es-ES" sz="2300" dirty="0">
                <a:latin typeface="+mj-lt"/>
              </a:rPr>
              <a:t>, lo que indica que fue el más conservador al clasificar positivos, pero con menor </a:t>
            </a:r>
            <a:r>
              <a:rPr lang="es-ES" sz="2300" b="1" dirty="0" err="1">
                <a:latin typeface="+mj-lt"/>
              </a:rPr>
              <a:t>recall</a:t>
            </a:r>
            <a:r>
              <a:rPr lang="es-ES" sz="2300" dirty="0">
                <a:latin typeface="+mj-lt"/>
              </a:rPr>
              <a:t> (0.7442), lo cual sugiere más falsos negativos.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>
                <a:latin typeface="+mj-lt"/>
              </a:rPr>
              <a:t>Mejor </a:t>
            </a:r>
            <a:r>
              <a:rPr lang="es-ES" sz="2300" b="1" dirty="0" err="1">
                <a:latin typeface="+mj-lt"/>
              </a:rPr>
              <a:t>Recall</a:t>
            </a:r>
            <a:r>
              <a:rPr lang="es-ES" sz="2300" b="1" dirty="0">
                <a:latin typeface="+mj-lt"/>
              </a:rPr>
              <a:t>:</a:t>
            </a:r>
            <a:br>
              <a:rPr lang="es-ES" sz="2300" dirty="0">
                <a:latin typeface="+mj-lt"/>
              </a:rPr>
            </a:br>
            <a:r>
              <a:rPr lang="es-ES" sz="2300" dirty="0">
                <a:latin typeface="+mj-lt"/>
              </a:rPr>
              <a:t>La </a:t>
            </a:r>
            <a:r>
              <a:rPr lang="es-ES" sz="2300" b="1" dirty="0">
                <a:latin typeface="+mj-lt"/>
              </a:rPr>
              <a:t>Regresión Logística</a:t>
            </a:r>
            <a:r>
              <a:rPr lang="es-ES" sz="2300" dirty="0">
                <a:latin typeface="+mj-lt"/>
              </a:rPr>
              <a:t> tuvo un </a:t>
            </a:r>
            <a:r>
              <a:rPr lang="es-ES" sz="2300" dirty="0" err="1">
                <a:latin typeface="+mj-lt"/>
              </a:rPr>
              <a:t>recall</a:t>
            </a:r>
            <a:r>
              <a:rPr lang="es-ES" sz="2300" dirty="0">
                <a:latin typeface="+mj-lt"/>
              </a:rPr>
              <a:t> más equilibrado (0.8047), lo que la hace adecuada si es importante </a:t>
            </a:r>
            <a:r>
              <a:rPr lang="es-ES" sz="2300" b="1" dirty="0">
                <a:latin typeface="+mj-lt"/>
              </a:rPr>
              <a:t>detectar correctamente la mayor cantidad posible de positivos</a:t>
            </a:r>
            <a:r>
              <a:rPr lang="es-ES" sz="23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>
                <a:latin typeface="+mj-lt"/>
              </a:rPr>
              <a:t>Mejor Balance General (F1-Score):</a:t>
            </a:r>
            <a:br>
              <a:rPr lang="es-ES" sz="2300" dirty="0">
                <a:latin typeface="+mj-lt"/>
              </a:rPr>
            </a:br>
            <a:r>
              <a:rPr lang="es-ES" sz="2300" dirty="0">
                <a:latin typeface="+mj-lt"/>
              </a:rPr>
              <a:t>El </a:t>
            </a:r>
            <a:r>
              <a:rPr lang="es-ES" sz="2300" b="1" dirty="0">
                <a:latin typeface="+mj-lt"/>
              </a:rPr>
              <a:t>modelo </a:t>
            </a:r>
            <a:r>
              <a:rPr lang="es-ES" sz="2300" b="1" dirty="0" err="1">
                <a:latin typeface="+mj-lt"/>
              </a:rPr>
              <a:t>Random</a:t>
            </a:r>
            <a:r>
              <a:rPr lang="es-ES" sz="2300" b="1" dirty="0">
                <a:latin typeface="+mj-lt"/>
              </a:rPr>
              <a:t> Forest</a:t>
            </a:r>
            <a:r>
              <a:rPr lang="es-ES" sz="2300" dirty="0">
                <a:latin typeface="+mj-lt"/>
              </a:rPr>
              <a:t> obtuvo el </a:t>
            </a:r>
            <a:r>
              <a:rPr lang="es-ES" sz="2300" b="1" dirty="0">
                <a:latin typeface="+mj-lt"/>
              </a:rPr>
              <a:t>mejor F1-Score (0.8241)</a:t>
            </a:r>
            <a:r>
              <a:rPr lang="es-ES" sz="2300" dirty="0">
                <a:latin typeface="+mj-lt"/>
              </a:rPr>
              <a:t>, reflejando un equilibrio sólido entre precisión y </a:t>
            </a:r>
            <a:r>
              <a:rPr lang="es-ES" sz="2300" dirty="0" err="1">
                <a:latin typeface="+mj-lt"/>
              </a:rPr>
              <a:t>recall</a:t>
            </a:r>
            <a:r>
              <a:rPr lang="es-ES" sz="23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300" b="1" dirty="0">
                <a:latin typeface="+mj-lt"/>
              </a:rPr>
              <a:t>Peor Desempeño Global:</a:t>
            </a:r>
            <a:br>
              <a:rPr lang="es-ES" sz="2300" dirty="0">
                <a:latin typeface="+mj-lt"/>
              </a:rPr>
            </a:br>
            <a:r>
              <a:rPr lang="es-ES" sz="2300" dirty="0">
                <a:latin typeface="+mj-lt"/>
              </a:rPr>
              <a:t>El </a:t>
            </a:r>
            <a:r>
              <a:rPr lang="es-ES" sz="2300" b="1" dirty="0">
                <a:latin typeface="+mj-lt"/>
              </a:rPr>
              <a:t>Árbol de Decisión</a:t>
            </a:r>
            <a:r>
              <a:rPr lang="es-ES" sz="2300" dirty="0">
                <a:latin typeface="+mj-lt"/>
              </a:rPr>
              <a:t> fue el más débil en todas las métricas, con un F1-Score de solo </a:t>
            </a:r>
            <a:r>
              <a:rPr lang="es-ES" sz="2300" b="1" dirty="0">
                <a:latin typeface="+mj-lt"/>
              </a:rPr>
              <a:t>0.7703</a:t>
            </a:r>
            <a:r>
              <a:rPr lang="es-ES" sz="2300" dirty="0">
                <a:latin typeface="+mj-lt"/>
              </a:rPr>
              <a:t>, lo cual puede deberse a su </a:t>
            </a:r>
            <a:r>
              <a:rPr lang="es-ES" sz="2000" dirty="0">
                <a:latin typeface="+mj-lt"/>
              </a:rPr>
              <a:t>tendencia</a:t>
            </a:r>
            <a:r>
              <a:rPr lang="es-ES" sz="2300" dirty="0">
                <a:latin typeface="+mj-lt"/>
              </a:rPr>
              <a:t> al sobreajuste o falta de capacidad para capturar relaciones complejas.</a:t>
            </a:r>
          </a:p>
          <a:p>
            <a:endParaRPr lang="es-CO" sz="13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Estadísticas">
            <a:extLst>
              <a:ext uri="{FF2B5EF4-FFF2-40B4-BE49-F238E27FC236}">
                <a16:creationId xmlns:a16="http://schemas.microsoft.com/office/drawing/2014/main" id="{B93B24E8-BDAE-AC1C-4D90-21A76A3EE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9057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730</Words>
  <Application>Microsoft Office PowerPoint</Application>
  <PresentationFormat>Panorámica</PresentationFormat>
  <Paragraphs>97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Roboto</vt:lpstr>
      <vt:lpstr>YAFdJhmxbVQ 0</vt:lpstr>
      <vt:lpstr>ShapesVTI</vt:lpstr>
      <vt:lpstr>FlixGenAI</vt:lpstr>
      <vt:lpstr>Motivación del Proyecto</vt:lpstr>
      <vt:lpstr>Objetivo General</vt:lpstr>
      <vt:lpstr>Información del Dataset</vt:lpstr>
      <vt:lpstr>Estadisticas </vt:lpstr>
      <vt:lpstr>Preprocesamiento </vt:lpstr>
      <vt:lpstr>Clasificación Supervisada</vt:lpstr>
      <vt:lpstr>Resultados</vt:lpstr>
      <vt:lpstr>Presentación de PowerPoint</vt:lpstr>
      <vt:lpstr>CLASIFICACION NO SUPERVISADA</vt:lpstr>
      <vt:lpstr>Presentación de PowerPoint</vt:lpstr>
      <vt:lpstr>Cortes horizontales indican posibles agrupaciones (clústeres). Cortar el dendrograma a una altura (ej. 20) nos da aproximadamente 4 clústeres, coherente con el análisis anterior. Permite observar qué clústeres están más relacionados entre sí.</vt:lpstr>
      <vt:lpstr>Análisis de 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orjuela murillo</dc:creator>
  <cp:lastModifiedBy>marcos orjuela murillo</cp:lastModifiedBy>
  <cp:revision>4</cp:revision>
  <dcterms:created xsi:type="dcterms:W3CDTF">2025-05-01T01:16:03Z</dcterms:created>
  <dcterms:modified xsi:type="dcterms:W3CDTF">2025-05-23T13:46:09Z</dcterms:modified>
</cp:coreProperties>
</file>