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5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a04b60f4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a04b60f4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4111ca1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4111ca1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111ca1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111ca1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111ca1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111ca1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b7d24c5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b7d24c5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4a06501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4a06501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4111ca1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4111ca1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4111ca19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4111ca19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1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800" dirty="0">
                <a:solidFill>
                  <a:schemeClr val="tx2"/>
                </a:solidFill>
              </a:rPr>
              <a:t>		</a:t>
            </a:r>
            <a:r>
              <a:rPr sz="1800" dirty="0">
                <a:solidFill>
                  <a:schemeClr val="tx2"/>
                </a:solidFill>
              </a:rPr>
              <a:t> </a:t>
            </a:r>
            <a:r>
              <a:rPr sz="1800" dirty="0" err="1">
                <a:solidFill>
                  <a:schemeClr val="tx2"/>
                </a:solidFill>
              </a:rPr>
              <a:t>AgentForge</a:t>
            </a:r>
            <a:r>
              <a:rPr sz="1800" dirty="0">
                <a:solidFill>
                  <a:schemeClr val="tx2"/>
                </a:solidFill>
              </a:rPr>
              <a:t> — </a:t>
            </a:r>
            <a:r>
              <a:rPr sz="1800" dirty="0" err="1">
                <a:solidFill>
                  <a:schemeClr val="tx2"/>
                </a:solidFill>
              </a:rPr>
              <a:t>Générateur</a:t>
            </a:r>
            <a:r>
              <a:rPr sz="1800" dirty="0">
                <a:solidFill>
                  <a:schemeClr val="tx2"/>
                </a:solidFill>
              </a:rPr>
              <a:t> de boilerplates </a:t>
            </a:r>
            <a:r>
              <a:rPr sz="1800" dirty="0" err="1">
                <a:solidFill>
                  <a:schemeClr val="tx2"/>
                </a:solidFill>
              </a:rPr>
              <a:t>agentiques</a:t>
            </a:r>
            <a:endParaRPr sz="1800" dirty="0">
              <a:solidFill>
                <a:schemeClr val="tx2"/>
              </a:solidFill>
            </a:endParaRPr>
          </a:p>
          <a:p>
            <a:endParaRPr lang="fr-FR" dirty="0"/>
          </a:p>
          <a:p>
            <a:r>
              <a:rPr dirty="0"/>
              <a:t> Jérémy Novice</a:t>
            </a:r>
            <a:endParaRPr sz="2000" dirty="0">
              <a:solidFill>
                <a:schemeClr val="tx2"/>
              </a:solidFill>
            </a:endParaRPr>
          </a:p>
          <a:p>
            <a:r>
              <a:rPr lang="fr-FR" dirty="0">
                <a:solidFill>
                  <a:schemeClr val="tx2"/>
                </a:solidFill>
              </a:rPr>
              <a:t>				</a:t>
            </a:r>
            <a:r>
              <a:rPr lang="fr-FR" sz="2000" dirty="0">
                <a:solidFill>
                  <a:schemeClr val="tx2"/>
                </a:solidFill>
              </a:rPr>
              <a:t>Jérémy Novice</a:t>
            </a:r>
            <a:endParaRPr sz="2000" dirty="0">
              <a:solidFill>
                <a:schemeClr val="tx2"/>
              </a:solidFill>
            </a:endParaRPr>
          </a:p>
        </p:txBody>
      </p:sp>
      <p:pic>
        <p:nvPicPr>
          <p:cNvPr id="104" name="Google Shape;104;p25" title="final 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3413" y="2661188"/>
            <a:ext cx="2313975" cy="23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AgentForge</a:t>
            </a:r>
            <a:endParaRPr dirty="0"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>
            <a:off x="311700" y="107864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300" dirty="0"/>
              <a:t>Description — </a:t>
            </a:r>
            <a:r>
              <a:rPr sz="1300" dirty="0" err="1"/>
              <a:t>AgentForge</a:t>
            </a:r>
            <a:endParaRPr sz="1300" dirty="0"/>
          </a:p>
          <a:p>
            <a:pPr marL="596900" lvl="1" indent="0">
              <a:buNone/>
            </a:pPr>
            <a:r>
              <a:rPr sz="1300" dirty="0"/>
              <a:t>• </a:t>
            </a:r>
            <a:r>
              <a:rPr sz="1300" dirty="0" err="1"/>
              <a:t>Générateur</a:t>
            </a:r>
            <a:r>
              <a:rPr sz="1300" dirty="0"/>
              <a:t> de boilerplates </a:t>
            </a:r>
            <a:r>
              <a:rPr sz="1300" dirty="0" err="1"/>
              <a:t>agentique</a:t>
            </a:r>
            <a:r>
              <a:rPr sz="1300" dirty="0"/>
              <a:t> (Dev, Archi, QA + </a:t>
            </a:r>
            <a:r>
              <a:rPr sz="1300" dirty="0" err="1"/>
              <a:t>MemoryAgent</a:t>
            </a:r>
            <a:r>
              <a:rPr sz="1300" dirty="0"/>
              <a:t>) avec monitoring temps </a:t>
            </a:r>
            <a:r>
              <a:rPr sz="1300" dirty="0" err="1"/>
              <a:t>réel</a:t>
            </a:r>
            <a:r>
              <a:rPr sz="1300" dirty="0"/>
              <a:t> et ZIP final.</a:t>
            </a:r>
          </a:p>
          <a:p>
            <a:pPr marL="596900" lvl="1" indent="0">
              <a:buNone/>
            </a:pPr>
            <a:r>
              <a:t>• Objectif: produire un socle cohérent, traçable et réutilisable à partir d’un prompt.</a:t>
            </a:r>
          </a:p>
          <a:p>
            <a:pPr marL="596900" lvl="1" indent="0">
              <a:buNone/>
            </a:pPr>
            <a:r>
              <a:rPr sz="1300" dirty="0"/>
              <a:t>• Self‑hosted (</a:t>
            </a:r>
            <a:r>
              <a:rPr sz="1300" dirty="0" err="1"/>
              <a:t>Ollama</a:t>
            </a:r>
            <a:r>
              <a:rPr sz="1300" dirty="0"/>
              <a:t>/local) pour </a:t>
            </a:r>
            <a:r>
              <a:rPr sz="1300" dirty="0" err="1"/>
              <a:t>confidentialité</a:t>
            </a:r>
            <a:r>
              <a:rPr sz="1300" dirty="0"/>
              <a:t> et </a:t>
            </a:r>
            <a:r>
              <a:rPr sz="1300" dirty="0" err="1"/>
              <a:t>coût</a:t>
            </a:r>
            <a:r>
              <a:rPr sz="1300" dirty="0"/>
              <a:t> </a:t>
            </a:r>
            <a:r>
              <a:rPr sz="1300" dirty="0" err="1"/>
              <a:t>maîtrisé</a:t>
            </a:r>
            <a:r>
              <a:rPr sz="1300" dirty="0"/>
              <a:t>.</a:t>
            </a:r>
          </a:p>
          <a:p>
            <a:pPr marL="114300" indent="0">
              <a:buNone/>
            </a:pPr>
            <a:r>
              <a:rPr lang="fr-FR" sz="1300" dirty="0"/>
              <a:t>	</a:t>
            </a:r>
            <a:r>
              <a:rPr sz="1300" dirty="0" err="1"/>
              <a:t>Problème</a:t>
            </a:r>
            <a:r>
              <a:rPr sz="1300" dirty="0"/>
              <a:t>/need métier</a:t>
            </a:r>
          </a:p>
          <a:p>
            <a:pPr marL="596900" lvl="1" indent="0">
              <a:buNone/>
            </a:pPr>
            <a:r>
              <a:rPr sz="1300" dirty="0"/>
              <a:t>• </a:t>
            </a:r>
            <a:r>
              <a:rPr sz="1300" dirty="0" err="1"/>
              <a:t>Standardiser</a:t>
            </a:r>
            <a:r>
              <a:rPr sz="1300" dirty="0"/>
              <a:t> </a:t>
            </a:r>
            <a:r>
              <a:rPr sz="1300" dirty="0" err="1"/>
              <a:t>l’amorçage</a:t>
            </a:r>
            <a:r>
              <a:rPr sz="1300" dirty="0"/>
              <a:t> (</a:t>
            </a:r>
            <a:r>
              <a:rPr sz="1300" dirty="0" err="1"/>
              <a:t>éviter</a:t>
            </a:r>
            <a:r>
              <a:rPr sz="1300" dirty="0"/>
              <a:t> 2–3 </a:t>
            </a:r>
            <a:r>
              <a:rPr sz="1300" dirty="0" err="1"/>
              <a:t>jours</a:t>
            </a:r>
            <a:r>
              <a:rPr sz="1300" dirty="0"/>
              <a:t> de setup </a:t>
            </a:r>
            <a:r>
              <a:rPr sz="1300" dirty="0" err="1"/>
              <a:t>manuel</a:t>
            </a:r>
            <a:r>
              <a:rPr sz="1300" dirty="0"/>
              <a:t>).</a:t>
            </a:r>
          </a:p>
          <a:p>
            <a:pPr marL="596900" lvl="1" indent="0">
              <a:buNone/>
            </a:pPr>
            <a:r>
              <a:rPr sz="1300" dirty="0"/>
              <a:t>• </a:t>
            </a:r>
            <a:r>
              <a:rPr sz="1300" dirty="0" err="1"/>
              <a:t>Cohérence</a:t>
            </a:r>
            <a:r>
              <a:rPr sz="1300" dirty="0"/>
              <a:t> multi‑</a:t>
            </a:r>
            <a:r>
              <a:rPr sz="1300" dirty="0" err="1"/>
              <a:t>fichiers</a:t>
            </a:r>
            <a:r>
              <a:rPr sz="1300" dirty="0"/>
              <a:t> (routes, </a:t>
            </a:r>
            <a:r>
              <a:rPr sz="1300" dirty="0" err="1"/>
              <a:t>modèles</a:t>
            </a:r>
            <a:r>
              <a:rPr sz="1300" dirty="0"/>
              <a:t>, config, tests, Docker).</a:t>
            </a:r>
          </a:p>
          <a:p>
            <a:pPr marL="596900" lvl="1" indent="0">
              <a:buNone/>
            </a:pPr>
            <a:r>
              <a:rPr sz="1300" dirty="0"/>
              <a:t>• </a:t>
            </a:r>
            <a:r>
              <a:rPr sz="1300" dirty="0" err="1"/>
              <a:t>Capitaliser</a:t>
            </a:r>
            <a:r>
              <a:rPr sz="1300" dirty="0"/>
              <a:t> des patterns </a:t>
            </a:r>
            <a:r>
              <a:rPr sz="1300" dirty="0" err="1"/>
              <a:t>validés</a:t>
            </a:r>
            <a:r>
              <a:rPr sz="1300" dirty="0"/>
              <a:t> (</a:t>
            </a:r>
            <a:r>
              <a:rPr sz="1300" dirty="0" err="1"/>
              <a:t>mémoire</a:t>
            </a:r>
            <a:r>
              <a:rPr sz="1300" dirty="0"/>
              <a:t>) au </a:t>
            </a:r>
            <a:r>
              <a:rPr sz="1300" dirty="0" err="1"/>
              <a:t>niveau</a:t>
            </a:r>
            <a:r>
              <a:rPr sz="1300" dirty="0"/>
              <a:t> équipe/</a:t>
            </a:r>
            <a:r>
              <a:rPr sz="1300" dirty="0" err="1"/>
              <a:t>produit</a:t>
            </a:r>
            <a:r>
              <a:rPr sz="1300" dirty="0"/>
              <a:t>.</a:t>
            </a:r>
          </a:p>
          <a:p>
            <a:pPr marL="114300" indent="0">
              <a:buNone/>
            </a:pPr>
            <a:r>
              <a:rPr lang="fr-FR" sz="1300" dirty="0"/>
              <a:t>	</a:t>
            </a:r>
            <a:r>
              <a:rPr sz="1300" dirty="0" err="1"/>
              <a:t>Cible</a:t>
            </a:r>
            <a:r>
              <a:rPr sz="1300" dirty="0"/>
              <a:t>/</a:t>
            </a:r>
            <a:r>
              <a:rPr sz="1300" dirty="0" err="1"/>
              <a:t>utilisateurs</a:t>
            </a:r>
            <a:endParaRPr sz="1300" dirty="0"/>
          </a:p>
          <a:p>
            <a:pPr marL="596900" lvl="1" indent="0">
              <a:buNone/>
            </a:pPr>
            <a:r>
              <a:rPr sz="1300" dirty="0"/>
              <a:t>• </a:t>
            </a:r>
            <a:r>
              <a:rPr sz="1300" dirty="0" err="1"/>
              <a:t>Développeurs</a:t>
            </a:r>
            <a:r>
              <a:rPr sz="1300" dirty="0"/>
              <a:t>, Tech Leads, équipes </a:t>
            </a:r>
            <a:r>
              <a:rPr sz="1300" dirty="0" err="1"/>
              <a:t>produit</a:t>
            </a:r>
            <a:r>
              <a:rPr sz="1300" dirty="0"/>
              <a:t>, POC/</a:t>
            </a:r>
            <a:r>
              <a:rPr sz="1300" dirty="0" err="1"/>
              <a:t>accélération</a:t>
            </a:r>
            <a:r>
              <a:rPr sz="1300" dirty="0"/>
              <a:t>.</a:t>
            </a:r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4567200" y="297150"/>
            <a:ext cx="42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/>
              <a:t>Stack &amp; </a:t>
            </a:r>
            <a:r>
              <a:rPr dirty="0" err="1"/>
              <a:t>outils</a:t>
            </a:r>
            <a:r>
              <a:rPr dirty="0"/>
              <a:t> (modifier les tags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besoin</a:t>
            </a:r>
            <a:r>
              <a:rPr dirty="0"/>
              <a:t>)</a:t>
            </a:r>
          </a:p>
          <a:p>
            <a:pPr marL="596900" lvl="1" indent="0">
              <a:buNone/>
            </a:pPr>
            <a:r>
              <a:rPr dirty="0"/>
              <a:t>• Python + Flask — [</a:t>
            </a:r>
            <a:r>
              <a:rPr lang="fr-FR" dirty="0" err="1"/>
              <a:t>Bootcamp</a:t>
            </a:r>
            <a:r>
              <a:rPr lang="fr-FR" dirty="0"/>
              <a:t> + </a:t>
            </a:r>
            <a:r>
              <a:rPr dirty="0"/>
              <a:t>Self‑taught]</a:t>
            </a:r>
          </a:p>
          <a:p>
            <a:pPr marL="596900" lvl="1" indent="0">
              <a:buNone/>
            </a:pPr>
            <a:r>
              <a:rPr dirty="0"/>
              <a:t>• Flask‑</a:t>
            </a:r>
            <a:r>
              <a:rPr dirty="0" err="1"/>
              <a:t>SocketIO</a:t>
            </a:r>
            <a:r>
              <a:rPr dirty="0"/>
              <a:t> (temps </a:t>
            </a:r>
            <a:r>
              <a:rPr dirty="0" err="1"/>
              <a:t>réel</a:t>
            </a:r>
            <a:r>
              <a:rPr dirty="0"/>
              <a:t>) — [Self‑taught]</a:t>
            </a:r>
          </a:p>
          <a:p>
            <a:pPr marL="596900" lvl="1" indent="0">
              <a:buNone/>
            </a:pPr>
            <a:r>
              <a:rPr dirty="0"/>
              <a:t>• </a:t>
            </a:r>
            <a:r>
              <a:rPr dirty="0" err="1"/>
              <a:t>Orchestrateur</a:t>
            </a:r>
            <a:r>
              <a:rPr dirty="0"/>
              <a:t>: </a:t>
            </a:r>
            <a:r>
              <a:rPr dirty="0" err="1"/>
              <a:t>SimpleAgenticGraph</a:t>
            </a:r>
            <a:r>
              <a:rPr dirty="0"/>
              <a:t> + </a:t>
            </a:r>
            <a:r>
              <a:rPr dirty="0" err="1"/>
              <a:t>MonitoredAgenticGraph</a:t>
            </a:r>
            <a:r>
              <a:rPr dirty="0"/>
              <a:t> — [</a:t>
            </a:r>
            <a:r>
              <a:rPr lang="fr-FR" dirty="0" err="1"/>
              <a:t>Bootcamp</a:t>
            </a:r>
            <a:r>
              <a:rPr lang="fr-FR" dirty="0"/>
              <a:t> + </a:t>
            </a:r>
            <a:r>
              <a:rPr dirty="0"/>
              <a:t>Self‑taught]</a:t>
            </a:r>
          </a:p>
          <a:p>
            <a:pPr marL="596900" lvl="1" indent="0">
              <a:buNone/>
            </a:pPr>
            <a:r>
              <a:rPr dirty="0"/>
              <a:t>• RAG: SQLite </a:t>
            </a:r>
            <a:r>
              <a:rPr dirty="0" err="1"/>
              <a:t>optimisée</a:t>
            </a:r>
            <a:r>
              <a:rPr dirty="0"/>
              <a:t> + embeddings (</a:t>
            </a:r>
            <a:r>
              <a:rPr dirty="0" err="1"/>
              <a:t>Ollama</a:t>
            </a:r>
            <a:r>
              <a:rPr dirty="0"/>
              <a:t>, nomic-embed-text) + vector cache — [</a:t>
            </a:r>
            <a:r>
              <a:rPr lang="fr-FR" dirty="0" err="1"/>
              <a:t>Bootcamp</a:t>
            </a:r>
            <a:r>
              <a:rPr lang="fr-FR" dirty="0"/>
              <a:t> + </a:t>
            </a:r>
            <a:r>
              <a:rPr dirty="0"/>
              <a:t>Self‑taught]</a:t>
            </a:r>
          </a:p>
          <a:p>
            <a:pPr marL="596900" lvl="1" indent="0">
              <a:buNone/>
            </a:pPr>
            <a:r>
              <a:rPr dirty="0"/>
              <a:t>• Agents LLM: codellama:7b, mistral:7b, qwen2.5‑coder:7b — [</a:t>
            </a:r>
            <a:r>
              <a:rPr lang="fr-FR" dirty="0" err="1"/>
              <a:t>Bootcamp</a:t>
            </a:r>
            <a:r>
              <a:rPr dirty="0"/>
              <a:t>]</a:t>
            </a:r>
          </a:p>
          <a:p>
            <a:pPr marL="596900" lvl="1" indent="0">
              <a:buNone/>
            </a:pPr>
            <a:r>
              <a:rPr dirty="0"/>
              <a:t>• Packaging: </a:t>
            </a:r>
            <a:r>
              <a:rPr dirty="0" err="1"/>
              <a:t>zipfile</a:t>
            </a:r>
            <a:r>
              <a:rPr dirty="0"/>
              <a:t> (download), Docker (templates) — [Self‑taught]</a:t>
            </a:r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67200" y="297150"/>
            <a:ext cx="42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list</a:t>
            </a:r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dirty="0" err="1"/>
              <a:t>Fonctionnalités</a:t>
            </a:r>
            <a:endParaRPr dirty="0"/>
          </a:p>
          <a:p>
            <a:pPr marL="596900" lvl="1" indent="0">
              <a:buNone/>
            </a:pPr>
            <a:r>
              <a:t>• Pipeline 6 étapes: stack → archi → génération → review → auto‑correction → sauvegarde</a:t>
            </a:r>
            <a:endParaRPr dirty="0"/>
          </a:p>
          <a:p>
            <a:pPr marL="596900" lvl="1" indent="0">
              <a:buNone/>
            </a:pPr>
            <a:r>
              <a:t>• 4 agents: Dev, Archi, QA + MemoryAgent (RAG)</a:t>
            </a:r>
          </a:p>
          <a:p>
            <a:pPr marL="596900" lvl="1" indent="0">
              <a:buNone/>
            </a:pPr>
            <a:r>
              <a:rPr dirty="0"/>
              <a:t>• Monitoring temps </a:t>
            </a:r>
            <a:r>
              <a:rPr dirty="0" err="1"/>
              <a:t>réel</a:t>
            </a:r>
            <a:r>
              <a:rPr dirty="0"/>
              <a:t> (</a:t>
            </a:r>
            <a:r>
              <a:rPr dirty="0" err="1"/>
              <a:t>décisions</a:t>
            </a:r>
            <a:r>
              <a:rPr dirty="0"/>
              <a:t>, reviews, </a:t>
            </a:r>
            <a:r>
              <a:rPr dirty="0" err="1"/>
              <a:t>fichiers</a:t>
            </a:r>
            <a:r>
              <a:rPr dirty="0"/>
              <a:t> </a:t>
            </a:r>
            <a:r>
              <a:rPr dirty="0" err="1"/>
              <a:t>créés</a:t>
            </a:r>
            <a:r>
              <a:rPr dirty="0"/>
              <a:t>)</a:t>
            </a:r>
          </a:p>
          <a:p>
            <a:pPr marL="596900" lvl="1" indent="0">
              <a:buNone/>
            </a:pPr>
            <a:r>
              <a:t>• Téléchargement d’un ZIP de projet prêt à lancer (template Docker de base si inclus)</a:t>
            </a:r>
          </a:p>
          <a:p>
            <a:pPr marL="596900" lvl="1" indent="0">
              <a:buNone/>
            </a:pPr>
            <a:r>
              <a:t>• Mémoire persistante: réutilisation de patterns validés (similarité)</a:t>
            </a:r>
          </a:p>
          <a:p>
            <a:pPr marL="596900" lvl="1" indent="0">
              <a:buNone/>
            </a:pPr>
            <a:r>
              <a:rPr dirty="0"/>
              <a:t>• Endpoint `/health` (fallback </a:t>
            </a:r>
            <a:r>
              <a:rPr dirty="0" err="1"/>
              <a:t>démo</a:t>
            </a:r>
            <a:r>
              <a:rPr dirty="0"/>
              <a:t> </a:t>
            </a:r>
            <a:r>
              <a:rPr dirty="0" err="1"/>
              <a:t>fiabilisée</a:t>
            </a:r>
            <a:r>
              <a:rPr dirty="0"/>
              <a:t>)</a:t>
            </a:r>
          </a:p>
          <a:p>
            <a:pPr marL="596900" lvl="1" indent="0">
              <a:buNone/>
            </a:pPr>
            <a:r>
              <a:rPr dirty="0"/>
              <a:t>• </a:t>
            </a:r>
            <a:r>
              <a:rPr dirty="0" err="1"/>
              <a:t>Exécution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thread pour ne pas </a:t>
            </a:r>
            <a:r>
              <a:rPr dirty="0" err="1"/>
              <a:t>bloquer</a:t>
            </a:r>
            <a:r>
              <a:rPr dirty="0"/>
              <a:t> </a:t>
            </a:r>
            <a:r>
              <a:rPr dirty="0" err="1"/>
              <a:t>l’UI</a:t>
            </a:r>
            <a:endParaRPr dirty="0"/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4567200" y="297150"/>
            <a:ext cx="42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Difficulties you managed to overcome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4294967295"/>
          </p:nvPr>
        </p:nvSpPr>
        <p:spPr>
          <a:xfrm>
            <a:off x="154226" y="616387"/>
            <a:ext cx="85206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6900" lvl="1" indent="0">
              <a:buNone/>
            </a:pPr>
            <a:r>
              <a:rPr sz="1200" dirty="0"/>
              <a:t>• </a:t>
            </a:r>
            <a:r>
              <a:rPr lang="fr-FR" sz="1200" dirty="0"/>
              <a:t>Scope </a:t>
            </a:r>
            <a:r>
              <a:rPr lang="fr-FR" sz="1200" dirty="0" err="1"/>
              <a:t>creep</a:t>
            </a:r>
            <a:r>
              <a:rPr lang="fr-FR" sz="1200" dirty="0"/>
              <a:t> → pivot MVP</a:t>
            </a:r>
          </a:p>
          <a:p>
            <a:pPr marL="596900" lvl="1" indent="0">
              <a:buNone/>
            </a:pPr>
            <a:r>
              <a:rPr lang="en-US" sz="1200" dirty="0"/>
              <a:t>• </a:t>
            </a:r>
            <a:r>
              <a:rPr lang="fr-FR" sz="1200" dirty="0"/>
              <a:t>Contrat instable (fichiers/</a:t>
            </a:r>
            <a:r>
              <a:rPr lang="fr-FR" sz="1200" dirty="0" err="1"/>
              <a:t>endpoints</a:t>
            </a:r>
            <a:r>
              <a:rPr lang="fr-FR" sz="1200" dirty="0"/>
              <a:t>)</a:t>
            </a:r>
          </a:p>
          <a:p>
            <a:pPr marL="596900" lvl="1" indent="0">
              <a:buNone/>
            </a:pPr>
            <a:r>
              <a:rPr sz="1200" dirty="0"/>
              <a:t>• </a:t>
            </a:r>
            <a:r>
              <a:rPr lang="fr-FR" sz="1200" dirty="0"/>
              <a:t>Prompts &amp; formats JSON (dérives)</a:t>
            </a:r>
          </a:p>
          <a:p>
            <a:pPr marL="596900" lvl="1" indent="0">
              <a:buNone/>
            </a:pPr>
            <a:r>
              <a:rPr sz="1200" dirty="0"/>
              <a:t>• </a:t>
            </a:r>
            <a:r>
              <a:rPr lang="fr-FR" sz="1200" dirty="0"/>
              <a:t>Temps de génération</a:t>
            </a:r>
          </a:p>
          <a:p>
            <a:pPr marL="596900" lvl="1" indent="0">
              <a:buNone/>
            </a:pPr>
            <a:r>
              <a:rPr sz="1200" dirty="0"/>
              <a:t>• </a:t>
            </a:r>
            <a:r>
              <a:rPr lang="fr-FR" sz="1200" dirty="0" err="1"/>
              <a:t>Refacto</a:t>
            </a:r>
            <a:r>
              <a:rPr lang="fr-FR" sz="1200" dirty="0"/>
              <a:t> &amp; cohérence</a:t>
            </a:r>
            <a:endParaRPr sz="12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title" idx="4294967295"/>
          </p:nvPr>
        </p:nvSpPr>
        <p:spPr>
          <a:xfrm>
            <a:off x="720040" y="3335360"/>
            <a:ext cx="8117060" cy="1428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>
                  <a:lumMod val="50000"/>
                  <a:lumOff val="50000"/>
                </a:schemeClr>
              </a:buClr>
            </a:pPr>
            <a:r>
              <a:rPr sz="1400" dirty="0">
                <a:solidFill>
                  <a:schemeClr val="tx2"/>
                </a:solidFill>
              </a:rPr>
              <a:t>• Human‑in‑the‑loop: feedback par </a:t>
            </a:r>
            <a:r>
              <a:rPr sz="1400" dirty="0" err="1">
                <a:solidFill>
                  <a:schemeClr val="tx2"/>
                </a:solidFill>
              </a:rPr>
              <a:t>fichier</a:t>
            </a:r>
            <a:r>
              <a:rPr sz="1400" dirty="0">
                <a:solidFill>
                  <a:schemeClr val="tx2"/>
                </a:solidFill>
              </a:rPr>
              <a:t> → </a:t>
            </a:r>
            <a:r>
              <a:rPr sz="1400" dirty="0" err="1">
                <a:solidFill>
                  <a:schemeClr val="tx2"/>
                </a:solidFill>
              </a:rPr>
              <a:t>apprentissage</a:t>
            </a:r>
            <a:r>
              <a:rPr sz="1400" dirty="0">
                <a:solidFill>
                  <a:schemeClr val="tx2"/>
                </a:solidFill>
              </a:rPr>
              <a:t> </a:t>
            </a:r>
            <a:r>
              <a:rPr sz="1400" dirty="0" err="1">
                <a:solidFill>
                  <a:schemeClr val="tx2"/>
                </a:solidFill>
              </a:rPr>
              <a:t>dirigé</a:t>
            </a:r>
            <a:endParaRPr sz="1400" dirty="0">
              <a:solidFill>
                <a:schemeClr val="tx2"/>
              </a:solidFill>
            </a:endParaRPr>
          </a:p>
          <a:p>
            <a:pPr lvl="1">
              <a:buClr>
                <a:schemeClr val="bg1">
                  <a:lumMod val="50000"/>
                  <a:lumOff val="50000"/>
                </a:schemeClr>
              </a:buClr>
            </a:pPr>
            <a:r>
              <a:rPr sz="1400" dirty="0">
                <a:solidFill>
                  <a:schemeClr val="tx2"/>
                </a:solidFill>
              </a:rPr>
              <a:t>• Mode replay (time‑skip) pour </a:t>
            </a:r>
            <a:r>
              <a:rPr sz="1400" dirty="0" err="1">
                <a:solidFill>
                  <a:schemeClr val="tx2"/>
                </a:solidFill>
              </a:rPr>
              <a:t>démonstrations</a:t>
            </a:r>
            <a:r>
              <a:rPr sz="1400" dirty="0">
                <a:solidFill>
                  <a:schemeClr val="tx2"/>
                </a:solidFill>
              </a:rPr>
              <a:t> sans </a:t>
            </a:r>
            <a:r>
              <a:rPr sz="1400" dirty="0" err="1">
                <a:solidFill>
                  <a:schemeClr val="tx2"/>
                </a:solidFill>
              </a:rPr>
              <a:t>attente</a:t>
            </a:r>
            <a:endParaRPr sz="1400" dirty="0">
              <a:solidFill>
                <a:schemeClr val="tx2"/>
              </a:solidFill>
            </a:endParaRPr>
          </a:p>
          <a:p>
            <a:pPr lvl="1">
              <a:buClr>
                <a:schemeClr val="bg1">
                  <a:lumMod val="50000"/>
                  <a:lumOff val="50000"/>
                </a:schemeClr>
              </a:buClr>
            </a:pPr>
            <a:r>
              <a:rPr sz="1400" dirty="0">
                <a:solidFill>
                  <a:schemeClr val="tx2"/>
                </a:solidFill>
              </a:rPr>
              <a:t>• Flag DEMO_FAST pour </a:t>
            </a:r>
            <a:r>
              <a:rPr sz="1400" dirty="0" err="1">
                <a:solidFill>
                  <a:schemeClr val="tx2"/>
                </a:solidFill>
              </a:rPr>
              <a:t>environnements</a:t>
            </a:r>
            <a:r>
              <a:rPr sz="1400" dirty="0">
                <a:solidFill>
                  <a:schemeClr val="tx2"/>
                </a:solidFill>
              </a:rPr>
              <a:t> </a:t>
            </a:r>
            <a:r>
              <a:rPr sz="1400" dirty="0" err="1">
                <a:solidFill>
                  <a:schemeClr val="tx2"/>
                </a:solidFill>
              </a:rPr>
              <a:t>contraints</a:t>
            </a:r>
            <a:endParaRPr sz="1400" dirty="0">
              <a:solidFill>
                <a:schemeClr val="tx2"/>
              </a:solidFill>
            </a:endParaRPr>
          </a:p>
          <a:p>
            <a:pPr lvl="1">
              <a:buClr>
                <a:schemeClr val="bg1">
                  <a:lumMod val="50000"/>
                  <a:lumOff val="50000"/>
                </a:schemeClr>
              </a:buClr>
            </a:pPr>
            <a:r>
              <a:rPr sz="1400" dirty="0">
                <a:solidFill>
                  <a:schemeClr val="tx2"/>
                </a:solidFill>
              </a:rPr>
              <a:t>• </a:t>
            </a:r>
            <a:r>
              <a:rPr sz="1400" dirty="0" err="1">
                <a:solidFill>
                  <a:schemeClr val="tx2"/>
                </a:solidFill>
              </a:rPr>
              <a:t>Évaluation</a:t>
            </a:r>
            <a:r>
              <a:rPr sz="1400" dirty="0">
                <a:solidFill>
                  <a:schemeClr val="tx2"/>
                </a:solidFill>
              </a:rPr>
              <a:t>: dataset de prompts + scoring de </a:t>
            </a:r>
            <a:r>
              <a:rPr sz="1400" dirty="0" err="1">
                <a:solidFill>
                  <a:schemeClr val="tx2"/>
                </a:solidFill>
              </a:rPr>
              <a:t>cohérence</a:t>
            </a:r>
            <a:endParaRPr sz="1400" dirty="0">
              <a:solidFill>
                <a:schemeClr val="tx2"/>
              </a:solidFill>
            </a:endParaRPr>
          </a:p>
          <a:p>
            <a:pPr lvl="1">
              <a:buClr>
                <a:schemeClr val="bg1">
                  <a:lumMod val="50000"/>
                  <a:lumOff val="50000"/>
                </a:schemeClr>
              </a:buClr>
            </a:pPr>
            <a:r>
              <a:rPr sz="1400" dirty="0">
                <a:solidFill>
                  <a:schemeClr val="tx2"/>
                </a:solidFill>
              </a:rPr>
              <a:t>• RAG (technologies): </a:t>
            </a:r>
            <a:r>
              <a:rPr sz="1400" dirty="0" err="1">
                <a:solidFill>
                  <a:schemeClr val="tx2"/>
                </a:solidFill>
              </a:rPr>
              <a:t>ajouter</a:t>
            </a:r>
            <a:r>
              <a:rPr sz="1400" dirty="0">
                <a:solidFill>
                  <a:schemeClr val="tx2"/>
                </a:solidFill>
              </a:rPr>
              <a:t> des données sur de </a:t>
            </a:r>
            <a:r>
              <a:rPr sz="1400" dirty="0" err="1">
                <a:solidFill>
                  <a:schemeClr val="tx2"/>
                </a:solidFill>
              </a:rPr>
              <a:t>nouvelles</a:t>
            </a:r>
            <a:r>
              <a:rPr sz="1400" dirty="0">
                <a:solidFill>
                  <a:schemeClr val="tx2"/>
                </a:solidFill>
              </a:rPr>
              <a:t> technologies dans un RAG exploitable </a:t>
            </a:r>
            <a:r>
              <a:rPr lang="fr-FR" sz="1400" dirty="0">
                <a:solidFill>
                  <a:schemeClr val="tx2"/>
                </a:solidFill>
              </a:rPr>
              <a:t>  </a:t>
            </a:r>
            <a:r>
              <a:rPr sz="1400" dirty="0">
                <a:solidFill>
                  <a:schemeClr val="tx2"/>
                </a:solidFill>
              </a:rPr>
              <a:t>par le </a:t>
            </a:r>
            <a:r>
              <a:rPr sz="1400" dirty="0" err="1">
                <a:solidFill>
                  <a:schemeClr val="tx2"/>
                </a:solidFill>
              </a:rPr>
              <a:t>MemoryAgent</a:t>
            </a:r>
            <a:endParaRPr sz="1400" dirty="0">
              <a:solidFill>
                <a:schemeClr val="tx2"/>
              </a:solidFill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154226" y="2781516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My next step - functionalities you plan on implementing 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title" idx="4294967295"/>
          </p:nvPr>
        </p:nvSpPr>
        <p:spPr>
          <a:xfrm>
            <a:off x="4572000" y="752875"/>
            <a:ext cx="42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27525" y="184675"/>
            <a:ext cx="76980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SHOW THE 3minutes videos + SHOW some part of the code</a:t>
            </a: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4294967295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dirty="0"/>
              <a:t>Liens </a:t>
            </a:r>
            <a:r>
              <a:rPr dirty="0" err="1"/>
              <a:t>démo</a:t>
            </a:r>
            <a:r>
              <a:rPr dirty="0"/>
              <a:t> (à </a:t>
            </a:r>
            <a:r>
              <a:rPr dirty="0" err="1"/>
              <a:t>compléter</a:t>
            </a:r>
            <a:r>
              <a:rPr dirty="0"/>
              <a:t>)</a:t>
            </a:r>
          </a:p>
          <a:p>
            <a:pPr lvl="1"/>
            <a:r>
              <a:t>• 🎥 Lien vidéo 3–4 min (Loom/Drive): __________________________</a:t>
            </a:r>
          </a:p>
          <a:p>
            <a:pPr lvl="1"/>
            <a:r>
              <a:t>• 💻 Repo GitHub (public): https://github.com/Jeynova/Projet_final</a:t>
            </a:r>
            <a:endParaRPr dirty="0"/>
          </a:p>
          <a:p>
            <a:pPr lvl="1"/>
            <a:r>
              <a:t>• 📝 (Option) Article Medium: __________________________</a:t>
            </a:r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 idx="4294967295"/>
          </p:nvPr>
        </p:nvSpPr>
        <p:spPr>
          <a:xfrm>
            <a:off x="4654800" y="1324175"/>
            <a:ext cx="426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(For PSTB Team Only – Not for Presentation)</a:t>
            </a:r>
            <a:endParaRPr/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 (PUBLIC REPO)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2-mn video link (CAN BE 3 or 4 minutes max) - from LOOM or Google Drive (must be public)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t>OPTIONAL: Medium article 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(For PSTB Team Only – Not for Presentation)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 link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Linkedin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568</Words>
  <Application>Microsoft Office PowerPoint</Application>
  <PresentationFormat>Affichage à l'écran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Oswald</vt:lpstr>
      <vt:lpstr>Calibri</vt:lpstr>
      <vt:lpstr>Arial</vt:lpstr>
      <vt:lpstr>Simple Dark</vt:lpstr>
      <vt:lpstr>Simple Dark</vt:lpstr>
      <vt:lpstr>Présentation PowerPoint</vt:lpstr>
      <vt:lpstr>AgentForge</vt:lpstr>
      <vt:lpstr>Stack</vt:lpstr>
      <vt:lpstr>Features list</vt:lpstr>
      <vt:lpstr>• Human‑in‑the‑loop: feedback par fichier → apprentissage dirigé • Mode replay (time‑skip) pour démonstrations sans attente • Flag DEMO_FAST pour environnements contraints • Évaluation: dataset de prompts + scoring de cohérence • RAG (technologies): ajouter des données sur de nouvelles technologies dans un RAG exploitable   par le MemoryAgent</vt:lpstr>
      <vt:lpstr>Présentation PowerPoint</vt:lpstr>
      <vt:lpstr>Links (For PSTB Team Only – Not for Presentation)</vt:lpstr>
      <vt:lpstr>Job (For PSTB Team Only – Not for Presentation)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Mathilde Baquin</dc:creator>
  <cp:lastModifiedBy>Mathilde Baquin</cp:lastModifiedBy>
  <cp:revision>6</cp:revision>
  <dcterms:modified xsi:type="dcterms:W3CDTF">2025-09-04T14:03:32Z</dcterms:modified>
</cp:coreProperties>
</file>