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2" r:id="rId6"/>
    <p:sldId id="261" r:id="rId7"/>
  </p:sldIdLst>
  <p:sldSz cx="9144000" cy="5143500" type="screen16x9"/>
  <p:notesSz cx="6858000" cy="9144000"/>
  <p:embeddedFontLst>
    <p:embeddedFont>
      <p:font typeface="Lato" panose="020B0604020202020204" charset="0"/>
      <p:regular r:id="rId9"/>
      <p:bold r:id="rId10"/>
      <p:italic r:id="rId11"/>
      <p:boldItalic r:id="rId12"/>
    </p:embeddedFont>
    <p:embeddedFont>
      <p:font typeface="Raleway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0c5de64723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0c5de64723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c5de64723_0_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c5de64723_0_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c5de64723_0_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c5de64723_0_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c5de64723_0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c5de64723_0_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0c5de64723_0_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0c5de64723_0_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-US" dirty="0"/>
              <a:t>Disney+HotStar Data Analysis</a:t>
            </a:r>
            <a:br>
              <a:rPr lang="en-US" dirty="0"/>
            </a:br>
            <a:r>
              <a:rPr lang="en-US" sz="2400" dirty="0" smtClean="0"/>
              <a:t>( Using Tableau)</a:t>
            </a:r>
            <a:r>
              <a:rPr lang="en-US" dirty="0"/>
              <a:t/>
            </a:r>
            <a:br>
              <a:rPr lang="en-US" dirty="0"/>
            </a:br>
            <a:endParaRPr sz="6200"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5001426" y="3980325"/>
            <a:ext cx="3939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SHRI JEY SURYA K | MBE 11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objective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r>
              <a:rPr lang="en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0" lvl="0" indent="0">
              <a:buNone/>
            </a:pPr>
            <a:r>
              <a:rPr lang="en-US" sz="1400" dirty="0" smtClean="0"/>
              <a:t>	</a:t>
            </a:r>
            <a:r>
              <a:rPr lang="en-US" sz="1400" dirty="0" smtClean="0">
                <a:solidFill>
                  <a:schemeClr val="bg2"/>
                </a:solidFill>
              </a:rPr>
              <a:t>To </a:t>
            </a:r>
            <a:r>
              <a:rPr lang="en-US" sz="1400" dirty="0">
                <a:solidFill>
                  <a:schemeClr val="bg2"/>
                </a:solidFill>
              </a:rPr>
              <a:t>perform a comprehensive analysis of a movie dataset to uncover key insights and trends that can </a:t>
            </a:r>
            <a:r>
              <a:rPr lang="en-US" sz="1400" dirty="0" smtClean="0">
                <a:solidFill>
                  <a:schemeClr val="bg2"/>
                </a:solidFill>
              </a:rPr>
              <a:t>guide </a:t>
            </a:r>
            <a:r>
              <a:rPr lang="en-US" sz="1400" dirty="0">
                <a:solidFill>
                  <a:schemeClr val="bg2"/>
                </a:solidFill>
              </a:rPr>
              <a:t>us in decision-making. </a:t>
            </a:r>
            <a:r>
              <a:rPr lang="en-US" sz="1400" dirty="0" smtClean="0">
                <a:solidFill>
                  <a:schemeClr val="bg2"/>
                </a:solidFill>
              </a:rPr>
              <a:t>This analysis </a:t>
            </a:r>
            <a:r>
              <a:rPr lang="en-US" sz="1400" dirty="0">
                <a:solidFill>
                  <a:schemeClr val="bg2"/>
                </a:solidFill>
              </a:rPr>
              <a:t>will focus on identifying patterns in movie attributes such as genre, running time, release year, and age </a:t>
            </a:r>
            <a:r>
              <a:rPr lang="en-US" sz="1400" dirty="0" smtClean="0">
                <a:solidFill>
                  <a:schemeClr val="bg2"/>
                </a:solidFill>
              </a:rPr>
              <a:t>rating.</a:t>
            </a:r>
            <a:endParaRPr sz="1400" b="1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811392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Findings and Insights:</a:t>
            </a:r>
            <a:endParaRPr sz="23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1715334"/>
            <a:ext cx="7688700" cy="28226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/>
                </a:solidFill>
              </a:rPr>
              <a:t>Analyzing the genre distribution across the years, it is found that genre like Drama, Action, Comedy, Romance, Thriller has more popularity.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/>
                </a:solidFill>
              </a:rPr>
              <a:t>Movies with </a:t>
            </a:r>
            <a:r>
              <a:rPr lang="en-US" b="1" dirty="0">
                <a:solidFill>
                  <a:schemeClr val="bg2"/>
                </a:solidFill>
              </a:rPr>
              <a:t>U/A 13+</a:t>
            </a:r>
            <a:r>
              <a:rPr lang="en-US" dirty="0">
                <a:solidFill>
                  <a:schemeClr val="bg2"/>
                </a:solidFill>
              </a:rPr>
              <a:t> and </a:t>
            </a:r>
            <a:r>
              <a:rPr lang="en-US" b="1" dirty="0">
                <a:solidFill>
                  <a:schemeClr val="bg2"/>
                </a:solidFill>
              </a:rPr>
              <a:t>U/A 16+</a:t>
            </a:r>
            <a:r>
              <a:rPr lang="en-US" dirty="0">
                <a:solidFill>
                  <a:schemeClr val="bg2"/>
                </a:solidFill>
              </a:rPr>
              <a:t> age ratings tend to have longer running times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2"/>
                </a:solidFill>
              </a:rPr>
              <a:t>Drama, Action, Thriller, Comedy, and Romance</a:t>
            </a:r>
            <a:r>
              <a:rPr lang="en-US" dirty="0">
                <a:solidFill>
                  <a:schemeClr val="bg2"/>
                </a:solidFill>
              </a:rPr>
              <a:t> are the most represented genres in the </a:t>
            </a:r>
            <a:r>
              <a:rPr lang="en-US" b="1" dirty="0">
                <a:solidFill>
                  <a:schemeClr val="bg2"/>
                </a:solidFill>
              </a:rPr>
              <a:t>U/A 13+</a:t>
            </a:r>
            <a:r>
              <a:rPr lang="en-US" dirty="0">
                <a:solidFill>
                  <a:schemeClr val="bg2"/>
                </a:solidFill>
              </a:rPr>
              <a:t> and </a:t>
            </a:r>
            <a:r>
              <a:rPr lang="en-US" b="1" dirty="0">
                <a:solidFill>
                  <a:schemeClr val="bg2"/>
                </a:solidFill>
              </a:rPr>
              <a:t>U/A 16+</a:t>
            </a:r>
            <a:r>
              <a:rPr lang="en-US" dirty="0">
                <a:solidFill>
                  <a:schemeClr val="bg2"/>
                </a:solidFill>
              </a:rPr>
              <a:t> age categories, indicating these genres resonate strongly with young adult audiences.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/>
                </a:solidFill>
              </a:rPr>
              <a:t>Analyzing the line chart for number of movies’ released during each year, the chart is growing exponentially. </a:t>
            </a:r>
          </a:p>
          <a:p>
            <a:pPr lvl="0"/>
            <a:endParaRPr lang="en-US" dirty="0"/>
          </a:p>
          <a:p>
            <a:pPr marL="1460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238557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Recommendations:</a:t>
            </a:r>
            <a:endParaRPr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1773756"/>
            <a:ext cx="7688700" cy="2711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lvl="0">
              <a:lnSpc>
                <a:spcPct val="160000"/>
              </a:lnSpc>
            </a:pPr>
            <a:r>
              <a:rPr lang="en-US" dirty="0">
                <a:solidFill>
                  <a:schemeClr val="bg2"/>
                </a:solidFill>
              </a:rPr>
              <a:t>Focusing on producing or acquiring more content in high-demand genres will satisfy audience expectations.</a:t>
            </a:r>
          </a:p>
          <a:p>
            <a:pPr lvl="0">
              <a:lnSpc>
                <a:spcPct val="160000"/>
              </a:lnSpc>
            </a:pPr>
            <a:r>
              <a:rPr lang="en-US" dirty="0">
                <a:solidFill>
                  <a:schemeClr val="bg2"/>
                </a:solidFill>
              </a:rPr>
              <a:t>Tailor recommendations to users in the </a:t>
            </a:r>
            <a:r>
              <a:rPr lang="en-US" b="1" dirty="0">
                <a:solidFill>
                  <a:schemeClr val="bg2"/>
                </a:solidFill>
              </a:rPr>
              <a:t>U/A 13+</a:t>
            </a:r>
            <a:r>
              <a:rPr lang="en-US" dirty="0">
                <a:solidFill>
                  <a:schemeClr val="bg2"/>
                </a:solidFill>
              </a:rPr>
              <a:t> and </a:t>
            </a:r>
            <a:r>
              <a:rPr lang="en-US" b="1" dirty="0">
                <a:solidFill>
                  <a:schemeClr val="bg2"/>
                </a:solidFill>
              </a:rPr>
              <a:t>U/A 16+</a:t>
            </a:r>
            <a:r>
              <a:rPr lang="en-US" dirty="0">
                <a:solidFill>
                  <a:schemeClr val="bg2"/>
                </a:solidFill>
              </a:rPr>
              <a:t> age groups by prioritizing movies from these genres and with longer running times.</a:t>
            </a:r>
          </a:p>
          <a:p>
            <a:pPr lvl="0">
              <a:lnSpc>
                <a:spcPct val="160000"/>
              </a:lnSpc>
            </a:pPr>
            <a:r>
              <a:rPr lang="en-US" dirty="0">
                <a:solidFill>
                  <a:schemeClr val="bg2"/>
                </a:solidFill>
              </a:rPr>
              <a:t>Running campaigns focused on these genres during weekends or holidays when audiences have more time to watch longer content.</a:t>
            </a:r>
          </a:p>
          <a:p>
            <a:pPr lvl="0">
              <a:lnSpc>
                <a:spcPct val="160000"/>
              </a:lnSpc>
            </a:pPr>
            <a:r>
              <a:rPr lang="en-US" dirty="0">
                <a:solidFill>
                  <a:schemeClr val="bg2"/>
                </a:solidFill>
              </a:rPr>
              <a:t>By forecasting the line chart, it suggests that the number of movies released by 2040, will be over 500. </a:t>
            </a:r>
          </a:p>
          <a:p>
            <a:pPr lvl="0">
              <a:lnSpc>
                <a:spcPct val="160000"/>
              </a:lnSpc>
            </a:pPr>
            <a:r>
              <a:rPr lang="en-US" dirty="0">
                <a:solidFill>
                  <a:schemeClr val="bg2"/>
                </a:solidFill>
              </a:rPr>
              <a:t>It is recommended to acquire movies in trending genres and age rating categories to enhance content relevance and boost overall watch time on the platform.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780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234</Words>
  <Application>Microsoft Office PowerPoint</Application>
  <PresentationFormat>On-screen Show (16:9)</PresentationFormat>
  <Paragraphs>17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Lato</vt:lpstr>
      <vt:lpstr>Arial</vt:lpstr>
      <vt:lpstr>Raleway</vt:lpstr>
      <vt:lpstr>Streamline</vt:lpstr>
      <vt:lpstr>Disney+HotStar Data Analysis ( Using Tableau) </vt:lpstr>
      <vt:lpstr>Project objective</vt:lpstr>
      <vt:lpstr>Findings and Insights: </vt:lpstr>
      <vt:lpstr>Recommendations: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Analysis of Swiggy</dc:title>
  <dc:creator>CJ</dc:creator>
  <cp:lastModifiedBy>CJ</cp:lastModifiedBy>
  <cp:revision>2</cp:revision>
  <dcterms:modified xsi:type="dcterms:W3CDTF">2024-11-12T09:12:48Z</dcterms:modified>
</cp:coreProperties>
</file>