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c5de6472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c5de6472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5de6472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5de6472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5de64723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5de6472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5de6472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5de6472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5de6472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c5de6472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5de6472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5de6472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Customer Churn in Telecom Industry using Power BI and SQL</a:t>
            </a:r>
            <a:endParaRPr sz="6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01426" y="3980325"/>
            <a:ext cx="3939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 JEY SURYA K | MBE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predict customer churn and identify the factors that influence 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identifying key factors that contribute to customer churn, the project aims to provide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actionable insights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telecom company can use to improve customer retention through interactive dashboards and data analysis.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 and Insights: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of the churned customers are because of the competitors and the attitude of the support person.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rate in San Diego city is very high.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above the age of 60 has a churn rate of 35%, but the amount revenue generated from that category of people is fascinatingly high (i.e. $1.03M).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Offers were provided for 890 of 1563 Churned Customers.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contracts are most likely to churn, with a churn rate of 20%.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providing multiple streaming options, high speed, unlimited download and other app subscriptions on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yearly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basis will be eye-catching offer for the churned customers which in turn will reduce the churn rate and will increase total yearly revenue.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Conducting a marketing campaign with special offers in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 Diego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 will help us to improve our retention rate.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exclusive offers and discounts for customers who are above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of 50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308300"/>
            <a:ext cx="76887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" y="0"/>
            <a:ext cx="9141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