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1" r:id="rId7"/>
  </p:sldIdLst>
  <p:sldSz cx="9144000" cy="5143500" type="screen16x9"/>
  <p:notesSz cx="6858000" cy="9144000"/>
  <p:embeddedFontLst>
    <p:embeddedFont>
      <p:font typeface="Raleway" panose="020B0604020202020204" charset="0"/>
      <p:regular r:id="rId9"/>
      <p:bold r:id="rId10"/>
      <p:italic r:id="rId11"/>
      <p:boldItalic r:id="rId12"/>
    </p:embeddedFont>
    <p:embeddedFont>
      <p:font typeface="La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c5de64723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c5de64723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c5de64723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c5de64723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5de64723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5de64723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c5de64723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c5de64723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c5de64723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c5de64723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Restaurant Analysis of </a:t>
            </a:r>
            <a:r>
              <a:rPr lang="en-US" dirty="0" err="1"/>
              <a:t>Swiggy</a:t>
            </a:r>
            <a:r>
              <a:rPr lang="en-US" dirty="0"/>
              <a:t/>
            </a:r>
            <a:br>
              <a:rPr lang="en-US" dirty="0"/>
            </a:br>
            <a:endParaRPr sz="62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001426" y="3980325"/>
            <a:ext cx="3939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 JEY SURYA K | MBE 11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T</a:t>
            </a:r>
            <a:r>
              <a:rPr lang="en-US" dirty="0" smtClean="0">
                <a:solidFill>
                  <a:schemeClr val="bg2"/>
                </a:solidFill>
              </a:rPr>
              <a:t>o </a:t>
            </a:r>
            <a:r>
              <a:rPr lang="en-US" dirty="0">
                <a:solidFill>
                  <a:schemeClr val="bg2"/>
                </a:solidFill>
              </a:rPr>
              <a:t>analyze and visualize restaurant data using Power BI to create interactive dashboards that provide actionable insights that helps us for decision-making.</a:t>
            </a: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81139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Findings and Insights:</a:t>
            </a:r>
            <a:endParaRPr sz="2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1715334"/>
            <a:ext cx="7688700" cy="2822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</a:rPr>
              <a:t>As we analyzed the price distribution of restaurants, it is seen that the distribution is positively skewed, which means the mean (average price) is greater than the median.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</a:rPr>
              <a:t>Calculating the correlation co-efficient between price, total rating, delivery time and average ratings, we could identify that there is positive correlation between price and average rating of +0.11%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</a:rPr>
              <a:t>We could also identify that there is positive correlation between total ratings and average rating of +0.16%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</a:rPr>
              <a:t>Delivery time is negatively correlated with the average rating (-0.15%) </a:t>
            </a:r>
            <a:endParaRPr lang="en-US" dirty="0" smtClean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</a:rPr>
              <a:t>Total restaurants are 7865 and about 662 restaurants are top rated restaurants (above 4.5 average ratings).</a:t>
            </a:r>
          </a:p>
          <a:p>
            <a:pPr lvl="0"/>
            <a:endParaRPr lang="en-US" dirty="0"/>
          </a:p>
          <a:p>
            <a:pPr marL="1460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23855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Recommendations: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1773757"/>
            <a:ext cx="7688700" cy="2566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lvl="0">
              <a:lnSpc>
                <a:spcPct val="200000"/>
              </a:lnSpc>
            </a:pPr>
            <a:r>
              <a:rPr lang="en-US" dirty="0">
                <a:solidFill>
                  <a:schemeClr val="bg2"/>
                </a:solidFill>
              </a:rPr>
              <a:t>Delivery time should be improved in Pune, Chennai and Kolkata by identify areas with longer delivery times and adjust routing strategies.</a:t>
            </a:r>
          </a:p>
          <a:p>
            <a:pPr lvl="0">
              <a:lnSpc>
                <a:spcPct val="200000"/>
              </a:lnSpc>
            </a:pPr>
            <a:r>
              <a:rPr lang="en-US" dirty="0">
                <a:solidFill>
                  <a:schemeClr val="bg2"/>
                </a:solidFill>
              </a:rPr>
              <a:t>Adjusting pricing during off-peak hours to boost sales.</a:t>
            </a:r>
          </a:p>
          <a:p>
            <a:pPr lvl="0">
              <a:lnSpc>
                <a:spcPct val="200000"/>
              </a:lnSpc>
            </a:pPr>
            <a:r>
              <a:rPr lang="en-US" dirty="0">
                <a:solidFill>
                  <a:schemeClr val="bg2"/>
                </a:solidFill>
              </a:rPr>
              <a:t>High-margin restaurants should be promoted more aggressively on the app.</a:t>
            </a:r>
          </a:p>
          <a:p>
            <a:pPr lvl="0">
              <a:lnSpc>
                <a:spcPct val="200000"/>
              </a:lnSpc>
            </a:pPr>
            <a:r>
              <a:rPr lang="en-US" dirty="0">
                <a:solidFill>
                  <a:schemeClr val="bg2"/>
                </a:solidFill>
              </a:rPr>
              <a:t>Highlighting Top-Rated Restaurants to drive more orders.</a:t>
            </a:r>
          </a:p>
          <a:p>
            <a:pPr lvl="0">
              <a:lnSpc>
                <a:spcPct val="200000"/>
              </a:lnSpc>
            </a:pPr>
            <a:r>
              <a:rPr lang="en-US" dirty="0">
                <a:solidFill>
                  <a:schemeClr val="bg2"/>
                </a:solidFill>
              </a:rPr>
              <a:t>Work with restaurants to identify items that take less time to prepare and promote these during busy periods to reduce overall delivery time.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9"/>
            <a:ext cx="9144000" cy="514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60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On-screen Show (16:9)</PresentationFormat>
  <Paragraphs>18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Raleway</vt:lpstr>
      <vt:lpstr>Arial</vt:lpstr>
      <vt:lpstr>Lato</vt:lpstr>
      <vt:lpstr>Streamline</vt:lpstr>
      <vt:lpstr>Restaurant Analysis of Swiggy </vt:lpstr>
      <vt:lpstr>Project objective</vt:lpstr>
      <vt:lpstr>Findings and Insights: </vt:lpstr>
      <vt:lpstr>Recommendations: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Analysis of Swiggy </dc:title>
  <dc:creator>CJ</dc:creator>
  <cp:lastModifiedBy>CJ</cp:lastModifiedBy>
  <cp:revision>1</cp:revision>
  <dcterms:modified xsi:type="dcterms:W3CDTF">2024-10-24T15:42:54Z</dcterms:modified>
</cp:coreProperties>
</file>