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1"/>
  </p:sldMasterIdLst>
  <p:sldIdLst>
    <p:sldId id="256" r:id="rId2"/>
    <p:sldId id="257" r:id="rId3"/>
    <p:sldId id="264" r:id="rId4"/>
    <p:sldId id="267" r:id="rId5"/>
    <p:sldId id="262" r:id="rId6"/>
    <p:sldId id="270" r:id="rId7"/>
    <p:sldId id="263" r:id="rId8"/>
    <p:sldId id="271" r:id="rId9"/>
    <p:sldId id="265" r:id="rId10"/>
    <p:sldId id="268" r:id="rId11"/>
    <p:sldId id="272" r:id="rId12"/>
    <p:sldId id="266" r:id="rId13"/>
    <p:sldId id="276" r:id="rId14"/>
    <p:sldId id="275" r:id="rId15"/>
    <p:sldId id="273" r:id="rId16"/>
    <p:sldId id="277" r:id="rId17"/>
    <p:sldId id="274" r:id="rId18"/>
    <p:sldId id="258" r:id="rId19"/>
    <p:sldId id="278" r:id="rId20"/>
    <p:sldId id="279" r:id="rId21"/>
    <p:sldId id="269" r:id="rId22"/>
    <p:sldId id="261" r:id="rId23"/>
    <p:sldId id="25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59.2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04.0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15.07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8:05.61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8:06.1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4:5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24575,'-5'0'0,"-5"0"0,-6 0 0,0 5 0,-1 1 0,1 4 0,5 4 0,-2 1 0,3 1 0,-3-1 0,-2-4 0,-4-3 0,2 1 0,3-1-8191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4:5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5 0,0 4 0,0 4 0,0 1 0,0 2 0,0 0 0,0 0 0,0 0 0,0 0 0,0-5-8191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14.5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0,'0'4,"-4"2,-2 4,-4 1,0 2,1 4,2-2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15.08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21,'4'0,"6"0,6 0,4 0,-1-4,1-2,1 0,-3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17.5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72,'-5'1,"0"-1,0 1,-1 0,1 1,0-1,1 1,-1 0,0 0,0 0,1 1,-1 0,1-1,0 2,0-1,-6 7,-6 7,1 0,-17 26,4-4,27-38,0 0,1-1,-1 1,0 0,1 0,-1 0,1 0,-1 0,1-1,-1 1,1 0,0 0,-1 0,1 1,0-1,0 0,0 0,-1 1,2-1,-1-1,0 0,1 1,-1-1,0 0,1 1,-1-1,0 0,1 1,-1-1,0 0,1 0,-1 0,1 1,-1-1,1 0,-1 0,0 0,1 0,-1 0,1 0,-1 0,1 0,-1 0,1 0,-1 0,1 0,2 0,0-1,0 1,0-1,0 0,0 0,0 0,0 0,-1 0,1-1,0 1,3-4,3-4,-1-1,0 0,0 0,-1-1,-1 0,0 0,0-1,-1 0,-1 0,4-13,-8 25,0 0,0 0,1-1,-1 1,0 0,0 0,0 0,0 0,0 0,0 0,0 0,0-1,0 1,0 0,0 0,0 0,0 0,0 0,0 0,0-1,0 1,0 0,0 0,0 0,0 0,0 0,0 0,0-1,0 1,0 0,0 0,0 0,-1 0,1 0,0 0,0 0,0 0,0-1,0 1,0 0,0 0,0 0,-1 0,1 0,0 0,0 0,0 0,0 0,0 0,0 0,-1 0,1 0,0 0,0 0,0 0,0 0,0 0,0 0,-1 0,1 0,0 0,0 0,0 0,-11 9,-9 13,-41 56,49-64,0 0,0 1,1 0,1 1,1 0,-13 30,29-60,0 1,1 0,1 0,0 0,17-17,-10 11,28-42,-6 11,-29 40,-1 1,-1-1,10-16,13-36,-27 75,-5 10,-4-5,-2 0,0 0,-1-1,-14 21,15-22,0 1,-9 28,7-19,7-18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19.3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9711 1,'0'1,"0"0,-1 1,0-1,1 0,-1 1,0-1,1 0,-1 0,0 0,0 0,0 0,0 0,0 0,0 0,0 0,-1 0,1 0,-2 0,-29 16,24-13,-150 74,-182 63,259-113,-516 170,-357 51,633-178,-639 119,-6-27,-57 8,623-111,-415 53,150-21,75-9,172-21,-10 1,-107 13,510-72,-90 9,64-8,-94 21,79-12,193-11,-59-4,0-3,102-18,57-13,19-3,54-15,87-19,-356 65,580-127,-160 34,112-23,493-120,-625 134,920-198,-360 119,-718 140,68-10,164 1,-435 50,98 4,-169 7,-12 6,-15 7,-70 19,0-5,-104 19,55-15,32-2,-59 15,-507 98,542-111,-531 109,607-132,-111 35,134-37,-1-1,-62 5,61-10,1 2,-55 15,54-7,-42 11,7-6,64-15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00.7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29.87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16,'4'-5,"6"0,2-1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0.2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1247 1,'-20'1,"0"2,0 1,1 0,-1 2,-21 8,-6 2,-233 84,188-70,-60 17,-15-1,-49 11,202-54,0 0,-1 0,1 1,-1 1,1 0,-15 8,9-3,3-2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0.5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  <inkml:trace contextRef="#ctx0" brushRef="#br0" timeOffset="1">26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0.88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1.2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3.67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1266 0,'-20'1,"1"0,-1 1,1 1,-1 1,1 0,-21 9,8 0,0 2,-46 28,49-26,-5 2,1 2,1 0,0 3,2 0,-47 50,60-54,6-9,1 0,1 1,0 1,-12 21,19-30,1 0,-1-1,1 1,0 0,0 0,0 0,1 0,-1 0,1 0,0 0,0 0,0 0,1 0,-1-1,1 1,0 0,0 0,1 0,-1 0,1-1,0 1,4 6,2 3,-1 1,0-1,-1 2,0-1,-1 1,-1-1,0 1,2 27,-3-8,-2-1,-5 67,2-90,0 0,-1 1,0-1,-1 0,-5 11,4-11,1 1,0-1,1 1,-3 15,-4 38,4-29,1 1,0 38,8 34,-5 134,2-240,0 0,0 0,-1 1,1-1,-1 0,1 0,-1 0,0 0,1 0,-1 0,0 0,0 0,-1 0,1 0,0-1,0 1,-1 0,1-1,-1 1,0-1,1 0,-1 1,0-1,0 0,0 0,0 0,0 0,0-1,0 1,0 0,0-1,0 1,-1-1,1 0,0 0,0 0,0 0,0 0,-1 0,1-1,0 1,-4-2,-2 0,1 0,-1-1,0 0,1 0,-1-1,1 0,0 0,0-1,0 1,-6-8,-173-202,153 175,1-2,-47-81,65 99,-89-133,93 141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5.2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1,'-32'0,"-2"-1,1 2,-62 9,84-8,1 1,0 0,0 0,1 1,-1 0,1 1,-1 0,2 0,-1 1,0 0,1 1,0-1,-10 13,9-8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5.56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649 0,'-13'2,"0"0,0 1,0 1,1 0,-1 0,-20 11,-19 6,31-14,2-1,0 0,1 2,-19 9,15-7,0-1,0-2,0 0,-40 6,13-3,-105 18,134-25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5.9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6.2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0,'4'0,"1"0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01.20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6.5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36.9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45.4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0,0-1,0 1,0 0,0 0,0 0,0 0,0 1,0-1,0 0,-1 1,1 0,-1-1,3 3,24 33,-20-25,14 15,0-1,2 0,1-2,0 0,36 23,-26-22,34 32,-59-47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45.78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46.13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46.79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0,'0'27,"1"0,2-1,8 43,31 167,-33-172,36 167,9 68,-31-184,-13-76,4 42,-4-15,-5-38,2 45,-3-19,19 94,-3-28,-18-106,0 7,1 0,1 0,0-1,14 36,-17-53,0-1,0 0,0 0,1 0,-1 0,0 0,1 0,-1-1,1 1,0 0,0-1,-1 1,1-1,0 0,0 1,1-1,-1 0,0 0,0-1,0 1,1 0,-1-1,0 1,1-1,-1 0,0 0,1 0,-1 0,0 0,1 0,-1-1,0 1,1-1,-1 1,4-3,-1 1,0 0,1-1,-1 0,-1 0,1 0,0-1,-1 0,1 0,-1 0,0 0,-1-1,1 1,3-7,0-3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23:45:47.1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921 45,'2'45,"11"60,-2-22,-4-40,-4-31,0 2,-1-1,-1 0,0 0,0 1,-3 15,2-27,0-1,-1 1,1 0,-1 0,0-1,1 1,-1 0,0-1,0 1,0 0,0-1,0 0,-1 1,1-1,0 0,-1 1,1-1,-1 0,1 0,-3 1,1-1,0 0,-1 0,1-1,-1 1,0-1,1 0,-1 0,1 0,-1-1,1 1,-1-1,1 0,-1 1,-4-3,-98-36,-158-82,185 82,-88-60,31 15,34 26,73 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6:04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258 365 24575,'0'-27'0,"1"1"0,1-1 0,9-41 0,1 14 0,9-108 0,-21 257 0,-1 59 0,0-147 0,0 0 0,-1 0 0,0 1 0,0-1 0,0-1 0,-1 1 0,0 0 0,-1-1 0,1 1 0,-9 10 0,21-32 0,0 0 0,-1 0 0,-1-1 0,0 0 0,-2 0 0,0 0 0,6-32 0,-11 46 0,0 1 0,0-1 0,0 1 0,1-1 0,-1 0 0,1 1 0,-1-1 0,1 1 0,-1-1 0,1 1 0,0-1 0,0 1 0,0 0 0,-1-1 0,1 1 0,1 0 0,-1 0 0,0-1 0,0 1 0,0 0 0,1 0 0,-1 0 0,2 0 0,-2 1 0,0 0 0,0 0 0,0 0 0,0 1 0,0-1 0,0 1 0,0-1 0,0 1 0,0-1 0,0 1 0,0-1 0,0 1 0,0 0 0,-1-1 0,1 1 0,0 0 0,0 0 0,-1 0 0,1 0 0,-1 0 0,1 0 0,-1-1 0,1 1 0,-1 0 0,1 0 0,-1 1 0,0-1 0,0 0 0,1 0 0,-1 0 0,0 0 0,0 0 0,0 0 0,0 2 0,1 4 0,0 0 0,-1 1 0,0-1 0,0 0 0,0 0 0,-1 0 0,0 1 0,-2 8 0,2-13 0,0 0 0,-1 0 0,1 1 0,0-1 0,-1 0 0,0 0 0,0-1 0,0 1 0,0 0 0,0 0 0,0-1 0,-1 0 0,1 1 0,-1-1 0,0 0 0,1 0 0,-1 0 0,0-1 0,-6 3 0,8-3 0,0-1 0,-1 0 0,1 0 0,0 0 0,0 0 0,0 0 0,-1 0 0,1 0 0,0 0 0,0 0 0,0 0 0,0-1 0,-1 1 0,1 0 0,0-1 0,0 1 0,0-1 0,0 0 0,0 1 0,0-1 0,0 0 0,0 1 0,0-1 0,0 0 0,0 0 0,1 0 0,-1 0 0,0 0 0,1 0 0,-1 0 0,0 0 0,1 0 0,0 0 0,-1 0 0,1-1 0,-1 0 0,-15-57 0,10 34 0,5 21 0,-1 0 0,0 0 0,0 0 0,-1 0 0,1 0 0,-1 0 0,0 1 0,0-1 0,0 1 0,0 0 0,0 0 0,-1 0 0,0 0 0,1 1 0,-1-1 0,0 1 0,0 0 0,0 0 0,-1 1 0,1-1 0,0 1 0,-1 0 0,1 0 0,0 0 0,-1 0 0,0 1 0,1 0 0,-1 0 0,1 0 0,-1 1 0,1-1 0,-1 1 0,1 0 0,0 1 0,-1-1 0,1 1 0,0-1 0,0 1 0,0 0 0,0 1 0,0-1 0,0 1 0,-4 4 0,7-6 0,-1 0 0,1 1 0,0-1 0,-1 0 0,1 1 0,0 0 0,0-1 0,0 1 0,0 0 0,0-1 0,0 1 0,0 0 0,1 0 0,-1 0 0,1 0 0,-1-1 0,1 1 0,0 0 0,0 0 0,0 0 0,0 0 0,0 0 0,0 0 0,0 0 0,1 0 0,-1 0 0,1 0 0,-1 0 0,1-1 0,0 1 0,0 0 0,-1 0 0,1-1 0,1 1 0,-1 0 0,0-1 0,0 1 0,1-1 0,-1 0 0,0 1 0,1-1 0,-1 0 0,1 0 0,2 1 0,10 8 0,0-2 0,1 0 0,0 0 0,21 6 0,-12-4 0,-22-9 0,0-1 0,0 1 0,-1 0 0,1 0 0,0 0 0,0 0 0,-1 1 0,1-1 0,-1 0 0,1 1 0,-1-1 0,1 1 0,-1-1 0,0 1 0,0 0 0,0 0 0,0-1 0,0 1 0,0 0 0,-1 0 0,1 0 0,0 0 0,-1 0 0,0 0 0,1 3 0,-1-4 0,-1 1 0,1 0 0,-1-1 0,1 1 0,-1-1 0,0 1 0,1 0 0,-1-1 0,0 1 0,0-1 0,0 0 0,0 1 0,0-1 0,-1 0 0,1 0 0,0 1 0,-1-1 0,1 0 0,0 0 0,-1 0 0,1-1 0,-1 1 0,0 0 0,1-1 0,-1 1 0,0-1 0,1 1 0,-1-1 0,-2 1 0,-7 0 0,0 1 0,0-1 0,0-1 0,1 0 0,-1-1 0,0 0 0,0 0 0,0-1 0,1 0 0,-1-1 0,1-1 0,0 1 0,0-2 0,0 1 0,0-1 0,1-1 0,0 0 0,-10-8 0,18 14 0,1-1 0,-1 1 0,1 0 0,-1 0 0,1-1 0,0 1 0,-1 0 0,1 0 0,-1-1 0,1 1 0,0 0 0,-1-1 0,1 1 0,0-1 0,0 1 0,-1-1 0,1 1 0,0 0 0,0-1 0,0 1 0,-1-1 0,1 1 0,0-1 0,0 1 0,0-1 0,0 1 0,0-1 0,0 1 0,0-1 0,0 1 0,0-1 0,0 1 0,0-1 0,0 1 0,1-1 0,-1 1 0,0-1 0,19-11 0,29 2 0,-36 9 0,6-1 0,0 1 0,1 0 0,-1 2 0,22 2 0,-37-3 0,0 1 0,0-1 0,0 1 0,0-1 0,0 1 0,-1 0 0,1 0 0,0 0 0,0 1 0,-1-1 0,1 1 0,-1-1 0,1 1 0,-1 0 0,0 0 0,0 0 0,0 0 0,0 1 0,0-1 0,0 0 0,0 1 0,-1-1 0,1 1 0,-1 0 0,0-1 0,0 1 0,0 0 0,0 0 0,0 0 0,-1 0 0,1 0 0,-1 5 0,0-5 0,0-1 0,0 0 0,-1 0 0,1 1 0,-1-1 0,0 0 0,1 0 0,-1 0 0,0 1 0,0-1 0,-1 0 0,1 0 0,0-1 0,-1 1 0,1 0 0,-1 0 0,1-1 0,-1 1 0,0-1 0,0 1 0,0-1 0,0 0 0,0 0 0,0 0 0,0 0 0,0 0 0,0 0 0,0 0 0,-1-1 0,1 1 0,0-1 0,0 0 0,-1 1 0,1-1 0,-4-1 0,-1 2 0,0-1 0,0 0 0,1-1 0,-1 0 0,0 0 0,0 0 0,1-1 0,-1 0 0,1 0 0,0-1 0,-9-4 0,7 2 0,-28-23 0,36 28 0,0 0 0,0 0 0,-1-1 0,1 1 0,0-1 0,0 1 0,-1 0 0,1-1 0,0 1 0,0 0 0,0-1 0,0 1 0,0-1 0,0 1 0,-1 0 0,1-1 0,0 1 0,0-1 0,0 1 0,0 0 0,0-1 0,1 1 0,-1-1 0,0 1 0,0-1 0,0 1 0,0 0 0,0-1 0,0 1 0,1 0 0,-1-1 0,24-7 0,15 4 0,0 3 0,73 6 0,-111-5 0,1 0 0,0 0 0,-1 0 0,1 0 0,-1 0 0,1 1 0,-1-1 0,1 1 0,-1-1 0,1 1 0,-1 0 0,1-1 0,-1 1 0,0 0 0,1 0 0,-1 0 0,0 0 0,2 1 0,-3-1 0,0 0 0,0 0 0,1-1 0,-1 1 0,0 0 0,0 0 0,0 0 0,0-1 0,0 1 0,0 0 0,0 0 0,0 0 0,0-1 0,0 1 0,0 0 0,-1 0 0,1 0 0,0-1 0,-1 1 0,1 0 0,0-1 0,-1 1 0,1 0 0,-2 1 0,0 1 0,-1 0 0,0 0 0,-1 0 0,1 0 0,0-1 0,-1 1 0,1-1 0,-1 0 0,0 0 0,0 0 0,0 0 0,-4 1 0,-7 0 0,1 0 0,-1-1 0,1-1 0,-1 0 0,0-1 0,0-1 0,1 0 0,-28-6 0,32 2 0,15 3 0,20 4 0,-10 3 0,-1 1 0,0 1 0,0 0 0,26 17 0,-40-23 0,0-1 0,1 0 0,-1 1 0,0-1 0,1 0 0,-1 1 0,0-1 0,1 0 0,-1 0 0,0 0 0,1 1 0,-1-1 0,1 0 0,-1 0 0,1 0 0,-1 0 0,0 0 0,1 0 0,-1 0 0,1 0 0,-1 0 0,1 0 0,-1 0 0,1 0 0,-1 0 0,0 0 0,1 0 0,-1 0 0,1-1 0,-1 1 0,1 0 0,-1 0 0,0 0 0,1-1 0,-1 1 0,0 0 0,1 0 0,-1-1 0,0 1 0,1 0 0,-1-1 0,0 1 0,0-1 0,1 1 0,-1 0 0,0-1 0,0 0 0,8-30 0,-8 28 0,1-1 0,-1 0 0,1 1 0,0-1 0,0 1 0,0 0 0,0-1 0,3-3 0,-3 6 0,1-1 0,0 1 0,0 0 0,0-1 0,0 1 0,0 0 0,0 0 0,0 0 0,0 0 0,0 0 0,0 1 0,0-1 0,1 1 0,-1-1 0,0 1 0,0 0 0,1 0 0,-1 0 0,5 1 0,-6-1 0,0 0 0,0 0 0,0 0 0,1 1 0,-1-1 0,0 1 0,0-1 0,0 1 0,0-1 0,0 1 0,0-1 0,0 1 0,0 0 0,0 0 0,0 0 0,0-1 0,0 1 0,-1 0 0,1 0 0,0 0 0,0 0 0,-1 0 0,1 1 0,-1-1 0,1 0 0,-1 0 0,0 0 0,1 0 0,-1 0 0,0 1 0,0-1 0,0 0 0,0 0 0,0 1 0,0-1 0,0 0 0,0 2 0,-1-1 0,0 0 0,0 0 0,-1 0 0,1 0 0,0 0 0,-1 0 0,1 0 0,-1 0 0,0-1 0,0 1 0,1-1 0,-1 1 0,0-1 0,0 0 0,0 1 0,0-1 0,-1 0 0,1-1 0,0 1 0,0 0 0,-1-1 0,1 1 0,0-1 0,-1 0 0,1 1 0,0-1 0,-4-1 0,-4 2 0,0 0 0,0-1 0,-1-1 0,1 0 0,-11-2 0,6-1 0,8 2 0,1 0 0,-1 0 0,1 1 0,-1 0 0,0 0 0,-7 1 0,12 0 0,1 0 0,-1 0 0,1 1 0,-1-1 0,1 0 0,0 1 0,-1 0 0,1-1 0,0 1 0,0 0 0,-1-1 0,1 1 0,0 0 0,0 0 0,0 0 0,0 0 0,0 0 0,0 0 0,0 1 0,0-1 0,1 0 0,-1 0 0,0 1 0,1-1 0,-1 0 0,1 1 0,-1-1 0,1 1 0,0-1 0,-1 0 0,1 1 0,0-1 0,0 1 0,0 1 0,0-1 0,0 0 0,1 1 0,-1-1 0,0 0 0,1 0 0,0 0 0,-1 0 0,1 0 0,0 0 0,0 0 0,0 0 0,0 0 0,0 0 0,1-1 0,-1 1 0,0 0 0,1-1 0,-1 1 0,1-1 0,0 1 0,0-1 0,-1 0 0,1 0 0,0 0 0,0 0 0,0 0 0,0 0 0,0 0 0,0-1 0,0 1 0,1-1 0,-1 1 0,0-1 0,4 0 0,12 2 0,0-1 0,0 0 0,22-3 0,-23 1 0,148-2 0,-164 3 0,1 0 0,-1 1 0,1-1 0,-1 0 0,1-1 0,-1 1 0,1 0 0,-1 0 0,1-1 0,-1 1 0,1-1 0,-1 1 0,1-1 0,-1 1 0,0-1 0,1 0 0,-1 0 0,0 0 0,0 0 0,1 0 0,-1 0 0,0 0 0,0 0 0,0 0 0,0-1 0,-1 1 0,1 0 0,0 0 0,0-1 0,-1 1 0,1-1 0,-1 1 0,1-1 0,-1 1 0,0-1 0,1 1 0,-1-1 0,0 1 0,0-1 0,0-2 0,-1 0 0,-1 0 0,1 1 0,0-1 0,-1 1 0,0-1 0,0 1 0,0-1 0,0 1 0,0 0 0,-1 0 0,1 0 0,-1 0 0,0 1 0,0-1 0,-3-2 0,-27-13 0,25 14 0,1 1 0,0-1 0,1-1 0,-1 1 0,-9-10 0,14 12 0,1 0 0,-1 0 0,1 0 0,-1 0 0,1 0 0,0 0 0,0-1 0,0 1 0,0 0 0,0-1 0,1 1 0,-1 0 0,1-1 0,0 1 0,-1-1 0,1 1 0,0-1 0,1 1 0,-1-1 0,0 1 0,1-1 0,0-3 0,0 6 0,-1 1 0,0-1 0,0 1 0,0-1 0,1 1 0,-1-1 0,0 1 0,1-1 0,-1 0 0,0 1 0,1-1 0,-1 1 0,0-1 0,1 0 0,-1 1 0,1-1 0,-1 0 0,1 1 0,-1-1 0,1 0 0,-1 0 0,1 1 0,-1-1 0,1 0 0,-1 0 0,1 0 0,-1 0 0,1 0 0,-1 0 0,1 0 0,0 0 0,-1 0 0,1 0 0,-1 0 0,1 0 0,-1 0 0,1 0 0,-1-1 0,1 1 0,-1 0 0,1 0 0,-1-1 0,1 1 0,-1 0 0,1 0 0,-1-1 0,1 1 0,-1-1 0,0 1 0,1 0 0,-1-1 0,0 1 0,1-1 0,-1 1 0,0-1 0,0 1 0,1-1 0,-1 1 0,0-1 0,0 1 0,0-1 0,0 1 0,0-1 0,0 0 0,0 1 0,0-1 0,0 0 0,18 41 0,-14-4 0,-3-22 0,1 0 0,0 0 0,1-1 0,0 1 0,10 23 0,-6-28-79,-5-14 276,-8-18-1680,-3 13-5343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6:25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1611 260 24575,'-19'-1'0,"0"-1"0,1-1 0,-1 0 0,-30-11 0,29 7 0,0 2 0,-1 0 0,-29-2 0,-34-4 0,59 6 0,-51-2 0,-508 8 0,566 0 0,1 0 0,-31 8 0,-32 3 0,-8 0 0,64-7 0,1-2 0,-27 1 0,-208-5 0,276 2 0,1 1 0,28 7 0,34 3 0,8-1 0,-64-6 0,48 2 0,697-8 0,-817 4 0,-1 1 0,-53 13 0,54-8 0,1-2 0,-64 1 0,72-7 0,-53 10 0,53-6 0,-52 2 0,-73-8 0,842 1 0,-1218 0 0,522 1 0,-1 1 0,1 0 0,-17 6 0,-10 1 0,83-12 0,70 4 0,-31 1 0,20 0 0,106-4 0,-166-3 0,46-13 0,-20 3 0,107-29 0,-63 14 0,-102 28 0,-1 0 0,1 0 0,-1 0 0,0-1 0,1 0 0,-1 0 0,5-4 0,-9 7 0,-1-1 0,1 1 0,-1 0 0,1-1 0,-1 1 0,0 0 0,1-1 0,-1 1 0,0-1 0,1 1 0,-1-1 0,0 1 0,0-1 0,1 1 0,-1 0 0,0-1 0,0 1 0,0-1 0,0 0 0,1 1 0,-1-1 0,0 1 0,0-1 0,0 1 0,0-1 0,0 1 0,0-1 0,-1 1 0,1-2 0,-1 1 0,0 0 0,-1 0 0,1 0 0,0 0 0,-1 0 0,1 1 0,-1-1 0,1 0 0,-1 1 0,1-1 0,-1 1 0,1 0 0,-1-1 0,1 1 0,-1 0 0,-1 0 0,-43 2 0,44-2 0,0 0 0,0 0 0,0 1 0,0-1 0,0 1 0,1 0 0,-1-1 0,0 1 0,0 0 0,1 0 0,-1 0 0,0 0 0,1 0 0,-1 1 0,1-1 0,0 0 0,-1 1 0,1-1 0,0 1 0,-2 3 0,3-4 0,0 0 0,1 0 0,-1 1 0,0-1 0,1 0 0,-1 0 0,1 0 0,0 0 0,-1 0 0,1 0 0,0 0 0,0 0 0,-1 0 0,1 0 0,0-1 0,0 1 0,0 0 0,0 0 0,0-1 0,0 1 0,0-1 0,0 1 0,1-1 0,-1 1 0,2 0 0,32 12 0,-3-8 0,1-1 0,-1-1 0,1-2 0,54-4 0,-2 0 0,-58 3 0,-1-1 0,1-1 0,0-1 0,45-12 0,-153 13 0,34 0 0,-49-8 0,49 4 0,-50 0 0,79 7 0,-39-1 0,51 0 0,35 0 0,86-2 0,127 5 0,-241-3 0,0 0 0,0 0 0,1 0 0,-1 0 0,0 0 0,0 0 0,0 0 0,0 0 0,0 1 0,0-1 0,1 0 0,-1 1 0,0-1 0,0 1 0,0-1 0,0 1 0,0 0 0,-1-1 0,1 1 0,0 0 0,0 0 0,0-1 0,0 1 0,-1 0 0,1 0 0,0 0 0,-1 0 0,1 0 0,-1 0 0,1 2 0,-1-2 0,-1 0 0,1 0 0,-1 0 0,1 1 0,-1-1 0,0 0 0,1 0 0,-1 0 0,0 0 0,0 0 0,0 0 0,0 0 0,0 0 0,0 0 0,0-1 0,0 1 0,0 0 0,0-1 0,0 1 0,-1-1 0,1 1 0,0-1 0,0 1 0,-1-1 0,1 0 0,-3 1 0,-43 11 0,8-1 0,0-1 0,-1-3 0,-77 6 0,99-12 0,0 1 0,-33 8 0,6-1 0,85-12 0,69 5 0,-31 0 0,-27-2 0,-46 0 0,-32 0 0,-19-2 0,29 1 0,0 0 0,0 1 0,0 1 0,0 0 0,-18 5 0,35-6 0,0-1 0,0 1 0,-1 0 0,1 0 0,0 0 0,0 0 0,0 0 0,-1 0 0,1 0 0,0 0 0,0 0 0,-1 0 0,1 0 0,0 0 0,0 0 0,-1 0 0,1 0 0,0 0 0,0 0 0,0 0 0,-1 0 0,1 0 0,0 1 0,0-1 0,0 0 0,-1 0 0,1 0 0,0 0 0,0 0 0,0 1 0,-1-1 0,1 0 0,0 0 0,0 0 0,0 1 0,0-1 0,0 0 0,0 0 0,-1 0 0,1 1 0,0-1 0,0 0 0,0 0 0,0 0 0,0 1 0,0-1 0,0 0 0,0 0 0,0 1 0,0-1 0,0 0 0,0 0 0,0 1 0,0-1 0,0 0 0,0 0 0,1 0 0,-1 1 0,19 5 0,27 0 0,93-6 0,-739-1 0,675 3 0,87-4 0,-140-2 0,1-1 0,-1-1 0,1 0 0,-2-2 0,31-15 0,45-15 0,-9 6 0,-55 19 0,53-14 0,-85 27 0,4-1 0,0 0 0,0-1 0,0 1 0,0-1 0,-1 0 0,1 0 0,4-3 0,-14 2 0,0-1 0,0 1 0,0 1 0,-1-1 0,1 1 0,-1 0 0,-6-2 0,-27-2 0,-1 1 0,0 2 0,0 2 0,-51 5 0,-7-1 0,61-2 0,24 0 0,-1 0 0,1-1 0,0-1 0,-1 0 0,-16-4 0,29 5 0,1 0 0,0 0 0,0 0 0,-1 0 0,1 0 0,0 0 0,0-1 0,0 1 0,-1 0 0,1 0 0,0 0 0,0 0 0,0 0 0,-1 0 0,1 0 0,0-1 0,0 1 0,0 0 0,0 0 0,-1 0 0,1 0 0,0-1 0,0 1 0,0 0 0,0 0 0,0-1 0,0 1 0,0 0 0,0 0 0,-1 0 0,1-1 0,0 1 0,0 0 0,0 0 0,0-1 0,0 1 0,0 0 0,0 0 0,0 0 0,0-1 0,0 1 0,1 0 0,-1 0 0,0-1 0,0 1 0,0 0 0,0 0 0,0 0 0,0-1 0,0 1 0,1 0 0,-1 0 0,0 0 0,0 0 0,0-1 0,0 1 0,1 0 0,19-14 0,28-9 0,-4 7 0,0 3 0,1 2 0,0 2 0,1 2 0,58-2 0,-66 8 0,-39 1 0,-12 0 0,-47 2 0,-99 14 0,129-11 0,12-2 0,-1 0 0,1 1 0,0 1 0,-29 11 0,28-9 0,16-7 0,0 1 0,0-1 0,1 1 0,-1 0 0,0 0 0,1 0 0,-1 0 0,1 1 0,-1-1 0,1 1 0,-1 0 0,1-1 0,-3 4 0,5-4 0,0-1 0,0 0 0,0 1 0,0-1 0,1 1 0,-1-1 0,0 1 0,0-1 0,0 1 0,0-1 0,1 0 0,-1 1 0,0-1 0,0 1 0,1-1 0,-1 0 0,0 1 0,1-1 0,-1 0 0,0 1 0,1-1 0,-1 0 0,1 0 0,-1 1 0,0-1 0,1 0 0,-1 0 0,1 0 0,-1 1 0,1-1 0,-1 0 0,0 0 0,1 0 0,-1 0 0,1 0 0,-1 0 0,1 0 0,-1 0 0,1 0 0,27 4 0,-24-4 0,22 4 0,24 4 0,92 3 0,-109-13 0,42 4 0,-67 3 0,-19 1 0,-20 3 0,-37-4 0,41-4 0,0 1 0,-30 7 0,-133 23 0,462-79 0,-247 39 0,-38 0 0,-40 0 0,-1 10 0,38-1 0,1 0 0,-1-1 0,1-1 0,0 0 0,-20-4 0,34 5 0,1 0 0,0 0 0,-1 0 0,1 0 0,0 0 0,0 0 0,-1 0 0,1 0 0,0 0 0,-1-1 0,1 1 0,0 0 0,0 0 0,-1 0 0,1 0 0,0 0 0,0 0 0,-1-1 0,1 1 0,0 0 0,0 0 0,-1 0 0,1-1 0,0 1 0,0 0 0,0 0 0,0 0 0,-1-1 0,1 1 0,0 0 0,0-1 0,0 1 0,0 0 0,0 0 0,0-1 0,0 1 0,0 0 0,0 0 0,0-1 0,0 1 0,0 0 0,0-1 0,0 1 0,0 0 0,0-1 0,11-9 0,2-3 0,-14 12 0,1 1 0,-1-1 0,1 0 0,-1 1 0,1-1 0,-1 0 0,1 1 0,-1-1 0,0 1 0,1-1 0,-1 1 0,0 0 0,1-1 0,-1 1 0,0-1 0,1 1 0,-1 0 0,0 0 0,0 0 0,1-1 0,-1 1 0,0 0 0,0 0 0,0 0 0,1 0 0,-1 0 0,0 0 0,-1 1 0,-59-7 0,-26-4 0,70 7 0,0 2 0,-32 0 0,36 1 0,-1 0 0,0-1 0,0 0 0,-21-6 0,35 7 0,0 1 0,-1-1 0,1 0 0,0 0 0,0 0 0,-1 0 0,1 0 0,0 0 0,0-1 0,0 1 0,-1 0 0,1 0 0,0 0 0,0 0 0,-1 0 0,1 0 0,0 0 0,0 0 0,0-1 0,-1 1 0,1 0 0,0 0 0,0 0 0,0 0 0,0-1 0,-1 1 0,1 0 0,0 0 0,0 0 0,0-1 0,0 1 0,0 0 0,0 0 0,0 0 0,0-1 0,-1 1 0,1 0 0,0 0 0,0-1 0,0 1 0,0 0 0,0 0 0,0-1 0,0 1 0,0 0 0,1 0 0,-1-1 0,0 1 0,0 0 0,0 0 0,0 0 0,0-1 0,0 1 0,0 0 0,0 0 0,1 0 0,-1-1 0,0 1 0,20-12 0,30-4 0,-43 15 0,0 0 0,0 0 0,-1 0 0,1-1 0,-1 0 0,1 0 0,-1 0 0,11-6 0,-18 7 0,1 1 0,0 0 0,0-1 0,-1 1 0,1-1 0,0 1 0,-1-1 0,1 1 0,0 0 0,-1-1 0,1 1 0,-1 0 0,1 0 0,0-1 0,-1 1 0,1 0 0,-1 0 0,1-1 0,-1 1 0,1 0 0,-1 0 0,1 0 0,-1 0 0,1 0 0,-1 0 0,1 0 0,-1 0 0,1 0 0,-1 0 0,1 0 0,-1 0 0,1 0 0,-1 0 0,-24-2 0,-53 4 0,57 1 0,1-2 0,-1-1 0,1 0 0,-1-2 0,1 0 0,-33-8 0,53 10 0,0 0 0,0 0 0,-1 0 0,1 0 0,0 0 0,0 0 0,-1 0 0,1 0 0,0 0 0,0 0 0,-1 0 0,1 0 0,0 0 0,0 0 0,0 0 0,-1 0 0,1 0 0,0 0 0,0 0 0,-1 0 0,1 0 0,0 0 0,0-1 0,0 1 0,-1 0 0,1 0 0,0 0 0,0 0 0,0 0 0,0-1 0,0 1 0,-1 0 0,1 0 0,0 0 0,0-1 0,0 1 0,0 0 0,0 0 0,0 0 0,0-1 0,0 1 0,0 0 0,0 0 0,-1-1 0,1 1 0,0 0 0,0 0 0,1-1 0,-1 1 0,0 0 0,0 0 0,0 0 0,0-1 0,0 1 0,0 0 0,18-5 0,26 2 0,-19 2 0,35 0 0,-57 1 0,1 0 0,-1 1 0,0-1 0,1 1 0,-1-1 0,0 1 0,0 0 0,0 1 0,0-1 0,0 0 0,0 1 0,0 0 0,4 2 0,-7-3 0,1-1 0,0 1 0,-1 0 0,1-1 0,0 1 0,-1 0 0,1 0 0,-1-1 0,1 1 0,-1 0 0,1 0 0,-1 0 0,0 0 0,1 0 0,-1 0 0,0 0 0,0-1 0,1 1 0,-1 0 0,0 0 0,0 0 0,0 0 0,0 0 0,-1 0 0,1 0 0,0 0 0,0 0 0,0 0 0,-1 0 0,1 0 0,-1 0 0,1-1 0,0 1 0,-1 0 0,0 0 0,1 0 0,-1-1 0,1 1 0,-1 0 0,0-1 0,1 1 0,-1 0 0,0-1 0,0 1 0,0-1 0,0 1 0,1-1 0,-1 1 0,-2-1 0,-51 21 0,44-19 0,-78 31-1365,73-29-5461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6:35.6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2014 72 24575,'0'-1'0,"0"0"0,0 0 0,-1 0 0,1 1 0,-1-1 0,1 0 0,-1 0 0,1 0 0,-1 0 0,1 1 0,-1-1 0,0 0 0,1 1 0,-1-1 0,0 0 0,0 1 0,0-1 0,1 1 0,-1-1 0,0 1 0,0 0 0,0-1 0,0 1 0,0 0 0,0 0 0,0-1 0,-1 1 0,-34-5 0,26 4 0,-88-19 0,65 11 0,0 3 0,-1 0 0,-52-1 0,-16 6 0,-99 4 0,84 20 0,41-11 0,-11 0 0,-2-1 0,64-6 0,-47 2 0,-348-8 0,403 0 0,1-1 0,-1-1 0,1 0 0,0-2 0,0 1 0,-27-13 0,28 10 0,-1 1 0,0 0 0,-1 1 0,1 1 0,-1 1 0,-23-2 0,16 6-147,1 1-1,0 1 1,-1 1-1,2 1 0,-45 16 1,54-17-333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01.57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6:0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0 24575,'0'14'0,"0"-6"0,0 0 0,0 0 0,0 1 0,-1-1 0,-1 0 0,-2 10 0,3-16 0,0 1 0,-1-1 0,1 1 0,-1-1 0,1 0 0,-1 0 0,0 0 0,0 0 0,0 0 0,0 0 0,0 0 0,0-1 0,-1 1 0,1-1 0,0 1 0,-1-1 0,1 0 0,-1 0 0,0 0 0,1 0 0,-1-1 0,-3 1 0,40-1 0,-26 1 0,-1 0 0,0 0 0,0-1 0,0 0 0,0-1 0,0 0 0,1 0 0,-1 0 0,0-1 0,-1 0 0,13-5 0,-19 6 0,-1 1 0,1-1 0,0 0 0,0 1 0,0-1 0,-1 0 0,1 1 0,0-1 0,-1 1 0,1-1 0,-1 1 0,1-1 0,-1 1 0,1-1 0,-1 1 0,1-1 0,-1 1 0,1-1 0,-1 1 0,0 0 0,1-1 0,-1 1 0,0 0 0,1 0 0,-1-1 0,0 1 0,1 0 0,-1 0 0,0 0 0,0 0 0,-26-10 0,-50-5 0,74 14 0,1 1 0,0 0 0,-1 0 0,1 0 0,-1 0 0,1 0 0,0 1 0,-1-1 0,1 1 0,0 0 0,0-1 0,-1 1 0,1 0 0,0 0 0,0 0 0,0 1 0,-2 1 0,3-3 0,1 1 0,0-1 0,-1 0 0,1 1 0,0-1 0,0 1 0,-1-1 0,1 1 0,0-1 0,0 1 0,0-1 0,-1 1 0,1-1 0,0 1 0,0-1 0,0 1 0,0-1 0,0 1 0,0-1 0,0 1 0,0-1 0,1 1 0,-1-1 0,0 1 0,0-1 0,0 0 0,1 2 0,18 14 0,45 10 0,-119-21 0,45-5 0,-38-1 0,44 1 0,29-1 0,-14 1-108,5 0-143,-1 0-1,0 1 1,0 0-1,26 7 1,-25-3-6575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6:10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76 24575,'0'-4'0,"4"-1"0,1-4 0,4-1 0,4 3 0,0-3 0,2 1 0,-2-3 0,-3 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6:38.7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1469 1 24575,'-630'0'0,"603"1"0,1 2 0,-35 8 0,12-2 0,31-5 0,-1 1 0,-26 10 0,27-8 0,0-2 0,-26 6 0,-50 7 0,45-8 0,0-3 0,-86 4 0,-51-12-1365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6:54.0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6:54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3:46:54.7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4:04:05.19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9:10:47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9:10:47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9:10:42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01.8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9:10:27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1 24575,'-3'0'0,"1"1"0,-1 0 0,1 0 0,0 0 0,-1 0 0,1 0 0,0 1 0,0-1 0,0 1 0,0-1 0,-4 4 0,-14 10 0,14-12 0,-1 0 0,1 1 0,0-1 0,0 1 0,0 1 0,1-1 0,-1 1 0,1 0 0,0 0 0,0 1 0,1 0 0,0-1 0,0 1 0,0 1 0,1-1 0,-1 0 0,2 1 0,-1 0 0,1 0 0,0 0 0,0 0 0,1 0 0,0 0 0,0 0 0,1 14 0,-2-2 0,-2 1 0,1-1 0,-2 0 0,-1-1 0,-8 20 0,3-5 0,10-31 0,1 0 0,0 0 0,-1 0 0,1 0 0,-1 0 0,0 0 0,0 0 0,0-1 0,0 1 0,0 0 0,0 0 0,0-1 0,0 1 0,-1-1 0,1 1 0,-1-1 0,1 0 0,-1 1 0,0-1 0,1 0 0,-1 0 0,0 0 0,0 0 0,0 0 0,0-1 0,1 1 0,-1 0 0,0-1 0,0 0 0,0 1 0,-1-1 0,-2 0 0,-2-2 0,-1 0 0,1-1 0,0 1 0,0-2 0,0 1 0,0-1 0,-8-6 0,9 6 0,0 0 0,0 0 0,0 1 0,-1 0 0,1 0 0,-1 1 0,0 0 0,-9-2 0,16 3 0,0 1 0,0 0 0,0 0 0,0 0 0,0 0 0,0 0 0,0 0 0,0 0 0,-1 0 0,1 0 0,0 0 0,0 0 0,0 0 0,0 0 0,0 0 0,0 0 0,0 0 0,0 0 0,-1 0 0,1 0 0,0 0 0,0 0 0,0 0 0,0 0 0,0 0 0,0 1 0,0-1 0,0 0 0,0 0 0,-1 0 0,1 0 0,0 0 0,0 0 0,0 0 0,0 0 0,0 0 0,0 0 0,0 0 0,0 1 0,0-1 0,0 0 0,0 0 0,0 0 0,0 0 0,0 0 0,0 0 0,0 0 0,0 0 0,0 0 0,0 1 0,0-1 0,0 0 0,0 0 0,0 0 0,0 0 0,0 0 0,0 0 0,0 0 0,0 0 0,0 1 0,0-1 0,0 0 0,0 0 0,8 9 0,18 11 0,-21-16 0,30 19 0,-26-18 0,0 1 0,-1 0 0,13 12 0,-18-15 0,0 0 0,-1 0 0,0 0 0,1 0 0,-1 1 0,-1-1 0,1 1 0,0-1 0,-1 1 0,0 0 0,0-1 0,0 1 0,1 6 0,0 26 0,-4 60 0,0-58 0,4 47 0,-2-82 5,0-1 0,1 1 0,0-1 0,0 1 0,0-1 0,0 1 0,0-1 0,0 0 0,0 0 0,1 1 0,-1-1 0,1 0 0,0 0 0,-1 0 0,1 0 0,0-1 0,0 1 0,0-1 0,1 1 0,-1-1 0,0 1 0,0-1 0,4 1 0,2 1-253,0 0 1,1-1-1,-1 0 1,1 0-1,15 0 1,-7-1-6579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9:10:31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 24575,'32'-1'0,"33"-1"0,-61 2 0,0 1 0,0-1 0,0 1 0,0 0 0,0 0 0,-1 0 0,1 0 0,0 1 0,0-1 0,-1 1 0,1 0 0,3 3 0,-5-3 0,0 1 0,0-1 0,0 1 0,-1-1 0,1 1 0,-1 0 0,1-1 0,-1 1 0,0 0 0,0 0 0,-1 0 0,1 0 0,0 0 0,-1 0 0,0 4 0,-1 53 0,-1-36 0,3 7 0,-1-22 0,1 0 0,-1-1 0,0 1 0,-1-1 0,0 1 0,-4 15 0,4-23 0,0 1 0,0 0 0,0 0 0,0-1 0,-1 1 0,1-1 0,0 1 0,-1-1 0,1 1 0,-1-1 0,-2 2 0,1 0 0,22-3 0,-16 0 0,7 0 0,1 0 0,-1 1 0,1 1 0,-1-1 0,1 2 0,13 4 0,61 27 0,-46-17 0,-38-16 0,-1-1 0,1 0 0,0 0 0,0 1 0,0-1 0,0 0 0,0 1 0,-1-1 0,1 1 0,0-1 0,0 1 0,-1-1 0,1 1 0,0 0 0,-1-1 0,1 1 0,-1 0 0,1 0 0,-1-1 0,2 3 0,-3-3 0,1 1 0,0-1 0,-1 1 0,1-1 0,0 1 0,-1-1 0,1 0 0,-1 1 0,1-1 0,0 1 0,-1-1 0,1 0 0,-1 1 0,0-1 0,1 0 0,-1 0 0,1 1 0,-1-1 0,1 0 0,-1 0 0,1 0 0,-2 0 0,-41 6 0,34-6 0,0-1 0,0 0 0,0 0 0,1 0 0,-1-1 0,0-1 0,1 1 0,0-2 0,-1 1 0,1-1 0,0 0 0,1 0 0,-1-1 0,1 0 0,-7-7 0,12 11 0,1-1 0,0 1 0,-1 0 0,1-1 0,-1 1 0,1 0 0,-1 0 0,1 0 0,-1 0 0,0 1 0,0-1 0,0 0 0,1 1 0,-1-1 0,0 1 0,0-1 0,0 1 0,0 0 0,0 0 0,0 0 0,1 0 0,-5 1 0,4 0 0,-1 0 0,1 0 0,0 0 0,-1 1 0,1-1 0,0 1 0,0-1 0,0 1 0,0 0 0,0 0 0,0 0 0,1 0 0,-1 0 0,-1 4 0,-2 2 0,1 0 0,0 0 0,1 1 0,-1 0 0,2 0 0,-1 0 0,2 0 0,-3 14 0,6 64 0,-1-49 0,-3 39 0,1-74 6,0 0 0,0 0 0,0 0 0,-1 0 0,1 0 0,-1-1 0,1 1 0,-1 0 0,0-1 0,0 1 0,0-1 0,-1 0 0,1 0 0,-1 0 0,1 0 0,-1 0 0,1 0 0,-1-1 0,-5 3 0,0 0-254,0-1 1,0 1-1,0-1 1,-1-1-1,-16 4 1,10-5-6579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34.76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35.5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37.4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37.76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38.10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38.4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38.9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39.3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02.2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39.6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41.1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41.4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42.0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6:28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1,'5314'0,"-5294"0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6:43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1,'5244'0,"-5224"0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47.0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1.98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2.36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2.6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1,'0'4,"0"5,0 5,0 4,0 3,0 2,0 1,0 1,0-1,-4-4,-1-1,0 0,1 0,1 1,1 2,-3-4,-1 0,1-4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02.5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3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0,'5'1,"1"-1,0 1,0 0,0 0,-1 1,1 0,-1 0,1 0,-1 1,0-1,0 1,9 7,2 3,1 2,16 19,12 12,48 46,-74-75,-1 0,0 2,-1 0,-1 1,-1 0,0 1,12 26,-16-27,-1 0,-1 0,-1 1,-1 0,-1 0,5 30,-4-16,2-1,2 0,16 36,3 12,-28-76,0 0,1 0,-1-1,1 1,1-1,-1 0,1 0,-1 0,2 0,-1-1,8 7,-10-10,-1 1,1-1,0 0,0 0,1 0,-1 0,0 0,0 0,0-1,1 1,-1-1,0 1,0-1,1 0,-1 0,0 0,1 0,-1 0,0-1,1 1,-1-1,0 0,0 1,0-1,1 0,-1 0,0 0,0-1,0 1,-1 0,1-1,3-2,67-61,113-131,-174 182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4.8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1139 257,'0'11,"0"-1,-1 0,-1 0,0 0,0 0,-1 0,0-1,0 1,-1-1,-1 0,1 0,-12 16,-17 31,23-38,0-1,0 0,-2-1,-25 28,32-39,-3 3,1-1,-1 0,-1 0,-14 8,22-14,0 0,0-1,0 1,0-1,0 0,0 1,0-1,0 0,0 0,-1 1,1-1,0 0,0 0,0 0,0-1,-1 1,1 0,0 0,0 0,-2-2,2 1,0 0,0 0,0 0,0-1,0 1,0 0,0-1,0 1,0-1,1 1,-1-1,1 1,-1-1,1 0,-1 1,1-1,0 0,0 1,0-3,0-4,0 1,1-1,0 0,1 1,-1 0,1-1,0 1,7-14,34-59,-21 42,57-89,29-48,-103 165,1 0,0 1,0 0,1 0,1 0,-1 1,16-13,-22 21,-1 0,1 0,-1 0,1 0,-1 0,1 0,-1 0,1 0,-1 0,1 0,-1 1,1-1,-1 0,0 0,1 1,-1-1,1 0,-1 1,0-1,1 0,-1 1,0-1,1 0,-1 1,0-1,0 1,1-1,-1 1,0-1,0 0,0 1,0-1,0 1,0-1,0 1,0-1,1 1,-2-1,1 1,0-1,0 1,0-1,0 1,0 0,0 25,-2-18,0 1,0-1,-1 1,-1-1,1 0,-1 0,-1 0,0-1,0 0,-11 13,-21 34,20-24,-1-1,-42 51,57-77,0 1,0-1,0 0,-1-1,1 1,-1 0,1-1,-1 0,0 0,0 0,0 0,0-1,0 0,0 0,0 0,-1 0,1 0,0-1,-1 0,-5 0,3-1,0 0,1 0,-1-1,0 0,1 0,-1-1,1 0,0 0,0 0,0-1,0 0,-5-5,11 9,0 0,-1 0,1-1,0 1,-1 0,1 0,0 0,-1-1,1 1,-1 0,1 0,0 0,-1 0,1 0,-1 0,1 0,0 0,-1 0,1 0,-1 0,1 0,0 0,-1 0,1 0,-1 0,1 1,0-1,-1 0,1 0,0 0,-1 1,1-1,0 0,-1 0,1 1,0-1,0 0,-1 1,1-1,0 0,-1 1,-10 25,0 33,11-59,-2 15,0 0,-1 0,-1-1,0 1,-1-1,0 0,-1 0,-1-1,-10 16,5 0,12-28,0-1,0 1,0 0,0-1,0 1,0 0,0-1,0 1,0 0,1-1,-1 1,0 0,0-1,1 1,-1 0,0-1,1 1,-1-1,1 1,-1-1,0 1,1-1,-1 1,2 0,0-1,0 1,0-1,0 1,1-1,-1 0,0 0,1 0,-1 0,0 0,0 0,1-1,-1 1,0-1,0 0,0 1,1-1,-1 0,0 0,0-1,2-1,22-13,-1-1,33-30,-31 25,41-27,-65 46,1 1,-1 0,1 0,-1 1,1-1,0 1,0 0,0-1,-1 2,1-1,0 0,0 1,0 0,0 0,0 0,0 0,6 2,-8-1,0 0,1 0,-1 1,0-1,0 1,0 0,0-1,0 1,0 0,0 0,-1 0,1 0,-1 1,1-1,-1 0,0 1,0-1,0 0,0 1,0 0,-1-1,1 1,-1-1,0 1,1 0,-1 3,1 47,-7 86,5-131,-1 0,-1 0,0 0,0 0,0-1,-1 1,0-1,-1 0,1 0,-1 0,-1-1,-7 8,-14 12,-39 31,58-50,-39 29,-1-2,-2-1,-1-3,-1-3,-1-1,-72 22,90-37,-2-3,1 0,-68 3,-112-9,109-4,87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5.1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5.5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5.8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4:11:39.1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6:47.67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52.7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53.12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53.5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02.9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6:57:53.90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40.76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1460 491,'-10'7,"1"-1,-2 0,1 0,-1-1,0 0,0-1,0-1,-23 5,13-2,8-2,-4 0,0 1,1 1,0 1,-19 10,12-7,0 0,0-2,-47 11,33-10,-135 28,123-25,-65 9,69-14,1 1,-50 17,72-19,-1-1,1-1,-1-1,-45 0,-37 5,53-2,0-3,-58-3,75 0,68-3,1-1,-1-2,66-19,17-4,-67 17,57-22,24-7,267-81,16-3,-131 49,-71 17,-68 21,280-68,-290 74,101-21,-189 48,-34 5,0-1,0-1,0 1,0-2,0 0,13-5,-85 3,-12 5,51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41.9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2346 327,'-9'1,"1"1,0 0,-1 0,1 1,0 0,1 0,-1 1,0 0,-8 6,-37 16,-118 32,94-32,-105 21,-5 1,-16-2,160-36,-54 6,-4 0,-42 4,90-14,-80 19,72-11,-90 7,127-18,-238 39,231-37,1-1,-43 0,38-3,-52 8,27-1,128-10,-45 2,0 0,1-2,40-8,101-27,219-54,-100 21,-7 5,-100 21,201-35,-117 11,-221 59,172-28,-179 32,52-14,10-2,-127 24,-60-4,63-1,1 1,-1 1,1 2,-1 1,-51 12,49-7,0-1,-1-1,-62 2,76-7,-144 21,139-18,0 0,0 1,-37 15,60-21,0 1,0 0,-1 0,1 0,0 0,0 0,-1 0,1 0,0 0,0 0,-1 0,1 0,0 0,0 0,-1 1,1-1,0 0,0 0,0 0,-1 0,1 0,0 0,0 1,0-1,-1 0,1 0,0 0,0 0,0 1,0-1,0 0,-1 0,1 0,0 1,0-1,0 0,0 0,0 1,0-1,0 0,0 0,0 1,0-1,0 0,0 0,0 1,0-1,0 0,0 0,0 1,0-1,0 0,0 0,18 5,25-3,60-1,165-4,-16-20,110-25,-107 10,343-36,-434 54,87-8,208-22,-378 39,74-1,215 11,-163 4,2333-3,-2498-3,0-1,72-18,-31 5,-25 7,0 3,82 0,-94 7,-25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43.4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10878 169,'0'-1,"-1"0,1 0,0 0,0 0,-1 1,1-1,-1 0,1 0,-1 1,1-1,-1 0,0 0,1 1,-1-1,0 1,1-1,-1 1,0-1,0 1,1-1,-1 1,0 0,0-1,0 1,-1 0,-29-8,16 4,7 1,-28-10,0 1,-1 1,0 2,-1 2,0 2,-42-2,-188 5,-198 6,190 19,41 11,157-19,-97 5,-227 25,127-9,-420 42,580-62,-230 21,30-4,-99 3,160-12,171-13,-94 1,-142 11,-12 0,301-22,1 2,-32 7,1-1,-108 15,62-4,213 3,-8-17,151-10,-221 1,-1-2,41-11,27-5,86-20,-56 10,362-98,-186 43,127-37,-215 62,59-22,-245 71,-23 4,-17 2,-24 1,1 3,-1 0,-47 5,2 0,25 0,-97 18,19-1,-77 13,45-4,-410 70,165-25,1-3,-135 21,246-44,-328 44,110-15,-51 5,-191 10,156-16,43-3,294-35,151-20,-141 12,241-29,-8 2,38-2,39 0,-29 0,1-1,0-1,34-6,-40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43.9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4075 1,'-4'1,"0"0,1 0,-1 0,0 1,0 0,1-1,-1 1,1 1,-4 2,-22 11,-47 9,-153 30,142-31,8-2,-60 12,-21 4,-41 4,-35 14,82-24,-184 37,26-28,-247 48,467-74,18-2,-89 3,79-9,-109 22,119-16,-1-2,-82 0,12 0,-1 0,-67-12,193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44.2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45.08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45.4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45.74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0.0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7:36:03.26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0.36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0.6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0,'5'3,"0"-1,0 1,0-1,0 1,0 1,-1-1,1 1,-1-1,0 1,0 0,0 1,3 5,6 3,6 7,3 1,28 36,-44-48,0-1,-1 1,0 0,0 1,-1-1,0 1,-1 0,3 13,55 241,-55-229,-1 1,-3-1,0 0,-6 54,2 0,2-64,1-8,0-1,-2 1,0 0,0 0,-2-1,0 1,0-1,-2 0,0 0,-8 17,9-28,0-1,1 0,-1 0,-1 0,1 0,-1 0,1-1,-1 0,0 0,0 0,0-1,-1 0,1 0,0 0,-1-1,-6 2,-5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13:47:51.0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5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7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40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84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3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88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8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1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3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2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8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67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5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customXml" Target="../ink/ink60.xml"/><Relationship Id="rId3" Type="http://schemas.openxmlformats.org/officeDocument/2006/relationships/image" Target="../media/image39.png"/><Relationship Id="rId7" Type="http://schemas.openxmlformats.org/officeDocument/2006/relationships/customXml" Target="../ink/ink54.xml"/><Relationship Id="rId12" Type="http://schemas.openxmlformats.org/officeDocument/2006/relationships/customXml" Target="../ink/ink59.xml"/><Relationship Id="rId2" Type="http://schemas.openxmlformats.org/officeDocument/2006/relationships/image" Target="../media/image38.png"/><Relationship Id="rId16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customXml" Target="../ink/ink58.xml"/><Relationship Id="rId5" Type="http://schemas.openxmlformats.org/officeDocument/2006/relationships/image" Target="../media/image4.png"/><Relationship Id="rId15" Type="http://schemas.openxmlformats.org/officeDocument/2006/relationships/customXml" Target="../ink/ink62.xml"/><Relationship Id="rId10" Type="http://schemas.openxmlformats.org/officeDocument/2006/relationships/customXml" Target="../ink/ink57.xml"/><Relationship Id="rId4" Type="http://schemas.openxmlformats.org/officeDocument/2006/relationships/customXml" Target="../ink/ink52.xml"/><Relationship Id="rId9" Type="http://schemas.openxmlformats.org/officeDocument/2006/relationships/customXml" Target="../ink/ink56.xml"/><Relationship Id="rId14" Type="http://schemas.openxmlformats.org/officeDocument/2006/relationships/customXml" Target="../ink/ink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0.xml"/><Relationship Id="rId3" Type="http://schemas.openxmlformats.org/officeDocument/2006/relationships/image" Target="../media/image4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65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customXml" Target="../ink/ink73.xml"/><Relationship Id="rId18" Type="http://schemas.openxmlformats.org/officeDocument/2006/relationships/customXml" Target="../ink/ink77.xml"/><Relationship Id="rId3" Type="http://schemas.openxmlformats.org/officeDocument/2006/relationships/customXml" Target="../ink/ink67.xml"/><Relationship Id="rId21" Type="http://schemas.openxmlformats.org/officeDocument/2006/relationships/customXml" Target="../ink/ink80.xml"/><Relationship Id="rId7" Type="http://schemas.openxmlformats.org/officeDocument/2006/relationships/image" Target="../media/image47.png"/><Relationship Id="rId12" Type="http://schemas.openxmlformats.org/officeDocument/2006/relationships/customXml" Target="../ink/ink72.xml"/><Relationship Id="rId17" Type="http://schemas.openxmlformats.org/officeDocument/2006/relationships/customXml" Target="../ink/ink76.xml"/><Relationship Id="rId2" Type="http://schemas.openxmlformats.org/officeDocument/2006/relationships/image" Target="../media/image46.png"/><Relationship Id="rId16" Type="http://schemas.openxmlformats.org/officeDocument/2006/relationships/customXml" Target="../ink/ink75.xml"/><Relationship Id="rId20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49.png"/><Relationship Id="rId5" Type="http://schemas.openxmlformats.org/officeDocument/2006/relationships/customXml" Target="../ink/ink68.xml"/><Relationship Id="rId15" Type="http://schemas.openxmlformats.org/officeDocument/2006/relationships/customXml" Target="../ink/ink74.xml"/><Relationship Id="rId10" Type="http://schemas.openxmlformats.org/officeDocument/2006/relationships/customXml" Target="../ink/ink71.xml"/><Relationship Id="rId19" Type="http://schemas.openxmlformats.org/officeDocument/2006/relationships/customXml" Target="../ink/ink78.xml"/><Relationship Id="rId4" Type="http://schemas.openxmlformats.org/officeDocument/2006/relationships/image" Target="../media/image4.png"/><Relationship Id="rId9" Type="http://schemas.openxmlformats.org/officeDocument/2006/relationships/image" Target="../media/image48.png"/><Relationship Id="rId1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customXml" Target="../ink/ink87.xml"/><Relationship Id="rId18" Type="http://schemas.openxmlformats.org/officeDocument/2006/relationships/customXml" Target="../ink/ink91.xml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customXml" Target="../ink/ink86.xml"/><Relationship Id="rId17" Type="http://schemas.openxmlformats.org/officeDocument/2006/relationships/customXml" Target="../ink/ink90.xml"/><Relationship Id="rId2" Type="http://schemas.openxmlformats.org/officeDocument/2006/relationships/customXml" Target="../ink/ink81.xml"/><Relationship Id="rId16" Type="http://schemas.openxmlformats.org/officeDocument/2006/relationships/customXml" Target="../ink/ink89.xml"/><Relationship Id="rId20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4.png"/><Relationship Id="rId5" Type="http://schemas.openxmlformats.org/officeDocument/2006/relationships/image" Target="../media/image51.png"/><Relationship Id="rId15" Type="http://schemas.openxmlformats.org/officeDocument/2006/relationships/image" Target="../media/image5.png"/><Relationship Id="rId10" Type="http://schemas.openxmlformats.org/officeDocument/2006/relationships/customXml" Target="../ink/ink85.xml"/><Relationship Id="rId19" Type="http://schemas.openxmlformats.org/officeDocument/2006/relationships/image" Target="../media/image54.png"/><Relationship Id="rId4" Type="http://schemas.openxmlformats.org/officeDocument/2006/relationships/customXml" Target="../ink/ink82.xml"/><Relationship Id="rId9" Type="http://schemas.openxmlformats.org/officeDocument/2006/relationships/image" Target="../media/image53.png"/><Relationship Id="rId14" Type="http://schemas.openxmlformats.org/officeDocument/2006/relationships/customXml" Target="../ink/ink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4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14.png"/><Relationship Id="rId26" Type="http://schemas.openxmlformats.org/officeDocument/2006/relationships/customXml" Target="../ink/ink26.xml"/><Relationship Id="rId39" Type="http://schemas.openxmlformats.org/officeDocument/2006/relationships/customXml" Target="../ink/ink33.xml"/><Relationship Id="rId21" Type="http://schemas.openxmlformats.org/officeDocument/2006/relationships/customXml" Target="../ink/ink23.xml"/><Relationship Id="rId34" Type="http://schemas.openxmlformats.org/officeDocument/2006/relationships/customXml" Target="../ink/ink30.xml"/><Relationship Id="rId42" Type="http://schemas.openxmlformats.org/officeDocument/2006/relationships/image" Target="../media/image24.png"/><Relationship Id="rId47" Type="http://schemas.openxmlformats.org/officeDocument/2006/relationships/customXml" Target="../ink/ink38.xml"/><Relationship Id="rId50" Type="http://schemas.openxmlformats.org/officeDocument/2006/relationships/image" Target="../media/image28.png"/><Relationship Id="rId55" Type="http://schemas.openxmlformats.org/officeDocument/2006/relationships/customXml" Target="../ink/ink42.xml"/><Relationship Id="rId7" Type="http://schemas.openxmlformats.org/officeDocument/2006/relationships/customXml" Target="../ink/ink16.xml"/><Relationship Id="rId2" Type="http://schemas.openxmlformats.org/officeDocument/2006/relationships/image" Target="../media/image12.png"/><Relationship Id="rId16" Type="http://schemas.openxmlformats.org/officeDocument/2006/relationships/image" Target="../media/image13.png"/><Relationship Id="rId29" Type="http://schemas.openxmlformats.org/officeDocument/2006/relationships/image" Target="../media/image19.png"/><Relationship Id="rId11" Type="http://schemas.openxmlformats.org/officeDocument/2006/relationships/customXml" Target="../ink/ink18.xml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customXml" Target="../ink/ink32.xml"/><Relationship Id="rId40" Type="http://schemas.openxmlformats.org/officeDocument/2006/relationships/customXml" Target="../ink/ink34.xml"/><Relationship Id="rId45" Type="http://schemas.openxmlformats.org/officeDocument/2006/relationships/customXml" Target="../ink/ink37.xml"/><Relationship Id="rId53" Type="http://schemas.openxmlformats.org/officeDocument/2006/relationships/customXml" Target="../ink/ink41.xml"/><Relationship Id="rId58" Type="http://schemas.openxmlformats.org/officeDocument/2006/relationships/image" Target="../media/image32.png"/><Relationship Id="rId5" Type="http://schemas.openxmlformats.org/officeDocument/2006/relationships/customXml" Target="../ink/ink15.xml"/><Relationship Id="rId61" Type="http://schemas.openxmlformats.org/officeDocument/2006/relationships/customXml" Target="../ink/ink46.xml"/><Relationship Id="rId19" Type="http://schemas.openxmlformats.org/officeDocument/2006/relationships/customXml" Target="../ink/ink22.xml"/><Relationship Id="rId14" Type="http://schemas.openxmlformats.org/officeDocument/2006/relationships/image" Target="../media/image120.png"/><Relationship Id="rId22" Type="http://schemas.openxmlformats.org/officeDocument/2006/relationships/image" Target="../media/image16.png"/><Relationship Id="rId27" Type="http://schemas.openxmlformats.org/officeDocument/2006/relationships/image" Target="../media/image18.png"/><Relationship Id="rId30" Type="http://schemas.openxmlformats.org/officeDocument/2006/relationships/customXml" Target="../ink/ink28.xml"/><Relationship Id="rId35" Type="http://schemas.openxmlformats.org/officeDocument/2006/relationships/image" Target="../media/image22.png"/><Relationship Id="rId43" Type="http://schemas.openxmlformats.org/officeDocument/2006/relationships/customXml" Target="../ink/ink36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8" Type="http://schemas.openxmlformats.org/officeDocument/2006/relationships/image" Target="../media/image90.png"/><Relationship Id="rId51" Type="http://schemas.openxmlformats.org/officeDocument/2006/relationships/customXml" Target="../ink/ink40.xml"/><Relationship Id="rId3" Type="http://schemas.openxmlformats.org/officeDocument/2006/relationships/customXml" Target="../ink/ink14.xml"/><Relationship Id="rId12" Type="http://schemas.openxmlformats.org/officeDocument/2006/relationships/image" Target="../media/image110.png"/><Relationship Id="rId17" Type="http://schemas.openxmlformats.org/officeDocument/2006/relationships/customXml" Target="../ink/ink21.xml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image" Target="../media/image23.png"/><Relationship Id="rId46" Type="http://schemas.openxmlformats.org/officeDocument/2006/relationships/image" Target="../media/image26.png"/><Relationship Id="rId59" Type="http://schemas.openxmlformats.org/officeDocument/2006/relationships/customXml" Target="../ink/ink44.xml"/><Relationship Id="rId20" Type="http://schemas.openxmlformats.org/officeDocument/2006/relationships/image" Target="../media/image15.png"/><Relationship Id="rId41" Type="http://schemas.openxmlformats.org/officeDocument/2006/relationships/customXml" Target="../ink/ink35.xml"/><Relationship Id="rId54" Type="http://schemas.openxmlformats.org/officeDocument/2006/relationships/image" Target="../media/image30.png"/><Relationship Id="rId6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customXml" Target="../ink/ink39.xml"/><Relationship Id="rId57" Type="http://schemas.openxmlformats.org/officeDocument/2006/relationships/customXml" Target="../ink/ink43.xml"/><Relationship Id="rId10" Type="http://schemas.openxmlformats.org/officeDocument/2006/relationships/image" Target="../media/image100.png"/><Relationship Id="rId31" Type="http://schemas.openxmlformats.org/officeDocument/2006/relationships/image" Target="../media/image20.png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customXml" Target="../ink/ink45.xml"/><Relationship Id="rId4" Type="http://schemas.openxmlformats.org/officeDocument/2006/relationships/image" Target="../media/image70.png"/><Relationship Id="rId9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5C30A-5F7D-FC51-C917-91C3922EE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0DA0575-F0EB-5304-B657-37D2F89D3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rgbClr val="FFFFFF"/>
                </a:solidFill>
              </a:rPr>
              <a:t>Nenegativna</a:t>
            </a:r>
            <a:r>
              <a:rPr lang="hr-HR" dirty="0">
                <a:solidFill>
                  <a:srgbClr val="FFFFFF"/>
                </a:solidFill>
              </a:rPr>
              <a:t> matrična </a:t>
            </a:r>
            <a:r>
              <a:rPr lang="hr-HR" dirty="0" err="1">
                <a:solidFill>
                  <a:srgbClr val="FFFFFF"/>
                </a:solidFill>
              </a:rPr>
              <a:t>faktorizacija</a:t>
            </a:r>
            <a:endParaRPr lang="hr-HR" dirty="0">
              <a:solidFill>
                <a:srgbClr val="FFFFFF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5A6E7EA-5F20-221C-2E1A-384339402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 algn="r"/>
            <a:r>
              <a:rPr lang="hr-HR" dirty="0">
                <a:solidFill>
                  <a:srgbClr val="FF0000"/>
                </a:solidFill>
              </a:rPr>
              <a:t>Team NOKE</a:t>
            </a:r>
          </a:p>
        </p:txBody>
      </p:sp>
    </p:spTree>
    <p:extLst>
      <p:ext uri="{BB962C8B-B14F-4D97-AF65-F5344CB8AC3E}">
        <p14:creationId xmlns:p14="http://schemas.microsoft.com/office/powerpoint/2010/main" val="179402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E6DDDC-1928-C367-9B45-5A86A3D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9353"/>
            <a:ext cx="9603275" cy="898446"/>
          </a:xfrm>
        </p:spPr>
        <p:txBody>
          <a:bodyPr/>
          <a:lstStyle/>
          <a:p>
            <a:pPr algn="ctr"/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37A9587-33D6-337C-59AB-11D50BEC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2355"/>
            <a:ext cx="9603275" cy="4001549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Uvod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 err="1"/>
              <a:t>Nenegativna</a:t>
            </a:r>
            <a:r>
              <a:rPr lang="hr-HR" dirty="0"/>
              <a:t> Matrična </a:t>
            </a:r>
            <a:r>
              <a:rPr lang="hr-HR" dirty="0" err="1"/>
              <a:t>Faktorizacija</a:t>
            </a:r>
            <a:r>
              <a:rPr lang="hr-HR" dirty="0"/>
              <a:t>(NMF)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Funkcija greške/troška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Algoritam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Multiplicative</a:t>
            </a:r>
            <a:r>
              <a:rPr lang="hr-HR" i="1" dirty="0"/>
              <a:t> </a:t>
            </a:r>
            <a:r>
              <a:rPr lang="hr-HR" i="1" dirty="0" err="1"/>
              <a:t>update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sz="2400" b="1" dirty="0" err="1"/>
              <a:t>Klasteriranje</a:t>
            </a:r>
            <a:r>
              <a:rPr lang="hr-HR" sz="2400" b="1" dirty="0"/>
              <a:t> dokumenata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Parametrizacija i čišćenje podataka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Provođenje NMF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Evaluacija rezultata i usporedba modela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Zaključak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Honorable</a:t>
            </a:r>
            <a:r>
              <a:rPr lang="hr-HR" i="1" dirty="0"/>
              <a:t> </a:t>
            </a:r>
            <a:r>
              <a:rPr lang="hr-HR" i="1" dirty="0" err="1"/>
              <a:t>mention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</a:pPr>
            <a:endParaRPr lang="hr-HR" i="1" dirty="0"/>
          </a:p>
          <a:p>
            <a:pPr lvl="1"/>
            <a:endParaRPr lang="hr-HR" i="1" dirty="0"/>
          </a:p>
          <a:p>
            <a:endParaRPr lang="hr-HR" i="1" dirty="0"/>
          </a:p>
          <a:p>
            <a:pPr lvl="1"/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78381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D97ADA-A2D9-F484-5A3B-B146B0D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cap="none" dirty="0"/>
              <a:t>KLASTERIRANJE DOKUMENATA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21725F0-588D-E540-1E3A-E72802F5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Koristimo </a:t>
            </a:r>
            <a:r>
              <a:rPr lang="hr-HR" dirty="0" err="1"/>
              <a:t>dataset</a:t>
            </a:r>
            <a:r>
              <a:rPr lang="hr-HR" dirty="0"/>
              <a:t> </a:t>
            </a:r>
            <a:r>
              <a:rPr lang="hr-HR" i="1" dirty="0" err="1"/>
              <a:t>acq</a:t>
            </a:r>
            <a:r>
              <a:rPr lang="hr-HR" i="1" dirty="0"/>
              <a:t> </a:t>
            </a:r>
            <a:r>
              <a:rPr lang="hr-HR" dirty="0"/>
              <a:t>koji sadrži 50 artikala/članaka bez kategorizacije</a:t>
            </a:r>
          </a:p>
          <a:p>
            <a:r>
              <a:rPr lang="hr-HR" dirty="0"/>
              <a:t> Koristimo 2 transformacije podataka(koje su nam dale najbolje rez)</a:t>
            </a:r>
          </a:p>
          <a:p>
            <a:r>
              <a:rPr lang="hr-HR" dirty="0"/>
              <a:t>Uspješnost metode provjeravamo iterativno</a:t>
            </a:r>
            <a:endParaRPr lang="hr-HR" i="1" dirty="0"/>
          </a:p>
          <a:p>
            <a:r>
              <a:rPr lang="hr-HR" dirty="0"/>
              <a:t>Rezultate uspoređujemo sa k-</a:t>
            </a:r>
            <a:r>
              <a:rPr lang="hr-HR" dirty="0" err="1"/>
              <a:t>means</a:t>
            </a:r>
            <a:r>
              <a:rPr lang="hr-HR" dirty="0"/>
              <a:t> algoritmom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A2DF530E-9240-14A6-F790-E9BB1B3F4904}"/>
              </a:ext>
            </a:extLst>
          </p:cNvPr>
          <p:cNvGrpSpPr/>
          <p:nvPr/>
        </p:nvGrpSpPr>
        <p:grpSpPr>
          <a:xfrm>
            <a:off x="2071480" y="2231227"/>
            <a:ext cx="360" cy="8640"/>
            <a:chOff x="2071480" y="2231227"/>
            <a:chExt cx="36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Rukopis 3">
                  <a:extLst>
                    <a:ext uri="{FF2B5EF4-FFF2-40B4-BE49-F238E27FC236}">
                      <a16:creationId xmlns:a16="http://schemas.microsoft.com/office/drawing/2014/main" id="{1096F1F0-75C7-21C6-8980-A6C1ACB1A3DE}"/>
                    </a:ext>
                  </a:extLst>
                </p14:cNvPr>
                <p14:cNvContentPartPr/>
                <p14:nvPr/>
              </p14:nvContentPartPr>
              <p14:xfrm>
                <a:off x="2071480" y="2239507"/>
                <a:ext cx="360" cy="360"/>
              </p14:xfrm>
            </p:contentPart>
          </mc:Choice>
          <mc:Fallback xmlns="">
            <p:pic>
              <p:nvPicPr>
                <p:cNvPr id="4" name="Rukopis 3">
                  <a:extLst>
                    <a:ext uri="{FF2B5EF4-FFF2-40B4-BE49-F238E27FC236}">
                      <a16:creationId xmlns:a16="http://schemas.microsoft.com/office/drawing/2014/main" id="{1096F1F0-75C7-21C6-8980-A6C1ACB1A3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7160" y="22351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Rukopis 4">
                  <a:extLst>
                    <a:ext uri="{FF2B5EF4-FFF2-40B4-BE49-F238E27FC236}">
                      <a16:creationId xmlns:a16="http://schemas.microsoft.com/office/drawing/2014/main" id="{790B9026-ADED-12C9-3B49-D3271F1D0662}"/>
                    </a:ext>
                  </a:extLst>
                </p14:cNvPr>
                <p14:cNvContentPartPr/>
                <p14:nvPr/>
              </p14:nvContentPartPr>
              <p14:xfrm>
                <a:off x="2071480" y="2231227"/>
                <a:ext cx="360" cy="360"/>
              </p14:xfrm>
            </p:contentPart>
          </mc:Choice>
          <mc:Fallback xmlns="">
            <p:pic>
              <p:nvPicPr>
                <p:cNvPr id="5" name="Rukopis 4">
                  <a:extLst>
                    <a:ext uri="{FF2B5EF4-FFF2-40B4-BE49-F238E27FC236}">
                      <a16:creationId xmlns:a16="http://schemas.microsoft.com/office/drawing/2014/main" id="{790B9026-ADED-12C9-3B49-D3271F1D06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7160" y="222690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943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93EF30-A0DA-63D6-DA7D-1847EECD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>
              <a:lnSpc>
                <a:spcPct val="100000"/>
              </a:lnSpc>
            </a:pPr>
            <a:r>
              <a:rPr lang="hr-HR" sz="3600" dirty="0">
                <a:solidFill>
                  <a:schemeClr val="tx1"/>
                </a:solidFill>
                <a:latin typeface="+mj-lt"/>
              </a:rPr>
              <a:t>PARAMETRIZACIJA I ČIŠĆENJE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B1D4DFC-FB70-A217-ECB8-EC4C9C5D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Uklanjamo sve riječi i znakove koje nam ne daju značaj</a:t>
            </a:r>
          </a:p>
          <a:p>
            <a:r>
              <a:rPr lang="hr-HR" dirty="0"/>
              <a:t>Word </a:t>
            </a:r>
            <a:r>
              <a:rPr lang="hr-HR" dirty="0" err="1"/>
              <a:t>stemming</a:t>
            </a:r>
            <a:endParaRPr lang="hr-HR" dirty="0"/>
          </a:p>
          <a:p>
            <a:r>
              <a:rPr lang="hr-HR" dirty="0"/>
              <a:t>Koristimo TF-IDF standard za parametrizaciju(sve kao u uvodnom slajdu)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0B8CDFE-36E6-2F22-990B-5EC6512F75EB}"/>
                  </a:ext>
                </a:extLst>
              </p14:cNvPr>
              <p14:cNvContentPartPr/>
              <p14:nvPr/>
            </p14:nvContentPartPr>
            <p14:xfrm>
              <a:off x="1786720" y="2138707"/>
              <a:ext cx="360" cy="36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0B8CDFE-36E6-2F22-990B-5EC6512F7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400" y="2134387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76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99FEE5E-4E57-6A8B-A48E-C3D07B194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693" y="2150349"/>
            <a:ext cx="4595716" cy="3449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DA3B625-1161-768B-387E-C488C7CD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Primjer word </a:t>
            </a:r>
            <a:r>
              <a:rPr lang="hr-HR" dirty="0" err="1"/>
              <a:t>stemminga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6376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B5EB88-962F-B171-4702-55224189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DC925C78-A6AF-CDAE-2EC7-050AFB9EC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86" y="2608976"/>
            <a:ext cx="8526932" cy="2797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Rukopis 15">
                <a:extLst>
                  <a:ext uri="{FF2B5EF4-FFF2-40B4-BE49-F238E27FC236}">
                    <a16:creationId xmlns:a16="http://schemas.microsoft.com/office/drawing/2014/main" id="{FAA1E257-CAD7-D8E3-99CC-D2AA637B19B9}"/>
                  </a:ext>
                </a:extLst>
              </p14:cNvPr>
              <p14:cNvContentPartPr/>
              <p14:nvPr/>
            </p14:nvContentPartPr>
            <p14:xfrm rot="21061373">
              <a:off x="3744364" y="2707874"/>
              <a:ext cx="137171" cy="291406"/>
            </p14:xfrm>
          </p:contentPart>
        </mc:Choice>
        <mc:Fallback xmlns="">
          <p:pic>
            <p:nvPicPr>
              <p:cNvPr id="16" name="Rukopis 15">
                <a:extLst>
                  <a:ext uri="{FF2B5EF4-FFF2-40B4-BE49-F238E27FC236}">
                    <a16:creationId xmlns:a16="http://schemas.microsoft.com/office/drawing/2014/main" id="{FAA1E257-CAD7-D8E3-99CC-D2AA637B19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1061373">
                <a:off x="3740044" y="2703552"/>
                <a:ext cx="145812" cy="300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Rukopis 16">
                <a:extLst>
                  <a:ext uri="{FF2B5EF4-FFF2-40B4-BE49-F238E27FC236}">
                    <a16:creationId xmlns:a16="http://schemas.microsoft.com/office/drawing/2014/main" id="{D859FF6F-4765-85EE-6F8D-A47004A0C76E}"/>
                  </a:ext>
                </a:extLst>
              </p14:cNvPr>
              <p14:cNvContentPartPr/>
              <p14:nvPr/>
            </p14:nvContentPartPr>
            <p14:xfrm rot="21382282">
              <a:off x="4712984" y="2724405"/>
              <a:ext cx="152310" cy="252061"/>
            </p14:xfrm>
          </p:contentPart>
        </mc:Choice>
        <mc:Fallback xmlns="">
          <p:pic>
            <p:nvPicPr>
              <p:cNvPr id="17" name="Rukopis 16">
                <a:extLst>
                  <a:ext uri="{FF2B5EF4-FFF2-40B4-BE49-F238E27FC236}">
                    <a16:creationId xmlns:a16="http://schemas.microsoft.com/office/drawing/2014/main" id="{D859FF6F-4765-85EE-6F8D-A47004A0C7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1382282">
                <a:off x="4708663" y="2720084"/>
                <a:ext cx="160952" cy="2607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72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51FE62-E653-8347-D6A8-6E81B174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cap="none" dirty="0"/>
              <a:t>PROVOĐENJE NMF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9CE1F0B-DE23-9DF2-4B90-B19313F4C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746" y="2382473"/>
            <a:ext cx="2567033" cy="2639127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0E57320E-8295-03F2-5484-8F5AFC61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862" y="2382474"/>
            <a:ext cx="2457800" cy="2642532"/>
          </a:xfrm>
          <a:prstGeom prst="rect">
            <a:avLst/>
          </a:prstGeo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1791D23B-C1F7-CA47-B9C6-BE7FD5EB5681}"/>
              </a:ext>
            </a:extLst>
          </p:cNvPr>
          <p:cNvSpPr txBox="1"/>
          <p:nvPr/>
        </p:nvSpPr>
        <p:spPr>
          <a:xfrm>
            <a:off x="1526796" y="2416029"/>
            <a:ext cx="45692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Prva transformacija – sve podatke ‘</a:t>
            </a:r>
            <a:r>
              <a:rPr lang="hr-HR" sz="2400" dirty="0" err="1"/>
              <a:t>shiftamo</a:t>
            </a:r>
            <a:r>
              <a:rPr lang="hr-HR" sz="2400" dirty="0"/>
              <a:t>’ u desno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Druga transformacija – povećamo nazivnik u 					   </a:t>
            </a:r>
            <a:r>
              <a:rPr lang="hr-HR" sz="2400" dirty="0" err="1"/>
              <a:t>Hadamardovom</a:t>
            </a:r>
            <a:r>
              <a:rPr lang="hr-HR" sz="2400" dirty="0"/>
              <a:t> algoritmu za mali </a:t>
            </a:r>
            <a:r>
              <a:rPr lang="hr-HR" sz="2400" dirty="0" err="1"/>
              <a:t>epsilon</a:t>
            </a:r>
            <a:endParaRPr lang="hr-H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Za evaluaciju rezultata koristimo Zajedničku informaciju i V-mjeru.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Rukopis 2">
                <a:extLst>
                  <a:ext uri="{FF2B5EF4-FFF2-40B4-BE49-F238E27FC236}">
                    <a16:creationId xmlns:a16="http://schemas.microsoft.com/office/drawing/2014/main" id="{38513980-07A4-61AF-D687-F5831B34BE31}"/>
                  </a:ext>
                </a:extLst>
              </p14:cNvPr>
              <p14:cNvContentPartPr/>
              <p14:nvPr/>
            </p14:nvContentPartPr>
            <p14:xfrm>
              <a:off x="8875120" y="4193947"/>
              <a:ext cx="360" cy="360"/>
            </p14:xfrm>
          </p:contentPart>
        </mc:Choice>
        <mc:Fallback xmlns="">
          <p:pic>
            <p:nvPicPr>
              <p:cNvPr id="3" name="Rukopis 2">
                <a:extLst>
                  <a:ext uri="{FF2B5EF4-FFF2-40B4-BE49-F238E27FC236}">
                    <a16:creationId xmlns:a16="http://schemas.microsoft.com/office/drawing/2014/main" id="{38513980-07A4-61AF-D687-F5831B34BE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5480" y="40143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859F1409-3511-3DFD-101D-A2039C03BAF1}"/>
                  </a:ext>
                </a:extLst>
              </p14:cNvPr>
              <p14:cNvContentPartPr/>
              <p14:nvPr/>
            </p14:nvContentPartPr>
            <p14:xfrm>
              <a:off x="7591720" y="3833587"/>
              <a:ext cx="360" cy="36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859F1409-3511-3DFD-101D-A2039C03BA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2080" y="365358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8C80BA0D-0FFD-9851-9243-9FCB20F7C1D9}"/>
                  </a:ext>
                </a:extLst>
              </p14:cNvPr>
              <p14:cNvContentPartPr/>
              <p14:nvPr/>
            </p14:nvContentPartPr>
            <p14:xfrm>
              <a:off x="8397040" y="3875347"/>
              <a:ext cx="360" cy="36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8C80BA0D-0FFD-9851-9243-9FCB20F7C1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7400" y="36957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B2309AF8-3177-BA34-C85E-A2C1B6CBF6C0}"/>
                  </a:ext>
                </a:extLst>
              </p14:cNvPr>
              <p14:cNvContentPartPr/>
              <p14:nvPr/>
            </p14:nvContentPartPr>
            <p14:xfrm>
              <a:off x="8397040" y="3875347"/>
              <a:ext cx="360" cy="36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B2309AF8-3177-BA34-C85E-A2C1B6CBF6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7400" y="36957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930FEB2C-9A66-EC58-2FC0-734761CFE4DA}"/>
                  </a:ext>
                </a:extLst>
              </p14:cNvPr>
              <p14:cNvContentPartPr/>
              <p14:nvPr/>
            </p14:nvContentPartPr>
            <p14:xfrm>
              <a:off x="8397040" y="3875347"/>
              <a:ext cx="36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930FEB2C-9A66-EC58-2FC0-734761CFE4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7400" y="36957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Rukopis 10">
                <a:extLst>
                  <a:ext uri="{FF2B5EF4-FFF2-40B4-BE49-F238E27FC236}">
                    <a16:creationId xmlns:a16="http://schemas.microsoft.com/office/drawing/2014/main" id="{A3FFCC44-9091-DF5D-CE87-4DBACE2B5BFB}"/>
                  </a:ext>
                </a:extLst>
              </p14:cNvPr>
              <p14:cNvContentPartPr/>
              <p14:nvPr/>
            </p14:nvContentPartPr>
            <p14:xfrm>
              <a:off x="10200640" y="3615427"/>
              <a:ext cx="360" cy="360"/>
            </p14:xfrm>
          </p:contentPart>
        </mc:Choice>
        <mc:Fallback xmlns="">
          <p:pic>
            <p:nvPicPr>
              <p:cNvPr id="11" name="Rukopis 10">
                <a:extLst>
                  <a:ext uri="{FF2B5EF4-FFF2-40B4-BE49-F238E27FC236}">
                    <a16:creationId xmlns:a16="http://schemas.microsoft.com/office/drawing/2014/main" id="{A3FFCC44-9091-DF5D-CE87-4DBACE2B5B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0640" y="343578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C4458064-B3B6-57B2-A33D-D2F1960DC794}"/>
                  </a:ext>
                </a:extLst>
              </p14:cNvPr>
              <p14:cNvContentPartPr/>
              <p14:nvPr/>
            </p14:nvContentPartPr>
            <p14:xfrm>
              <a:off x="4026280" y="2960947"/>
              <a:ext cx="360" cy="360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C4458064-B3B6-57B2-A33D-D2F1960DC7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6640" y="27813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Rukopis 12">
                <a:extLst>
                  <a:ext uri="{FF2B5EF4-FFF2-40B4-BE49-F238E27FC236}">
                    <a16:creationId xmlns:a16="http://schemas.microsoft.com/office/drawing/2014/main" id="{2BDE37A2-023E-88E9-1EB4-AAAF1D8940E9}"/>
                  </a:ext>
                </a:extLst>
              </p14:cNvPr>
              <p14:cNvContentPartPr/>
              <p14:nvPr/>
            </p14:nvContentPartPr>
            <p14:xfrm>
              <a:off x="3380440" y="2667547"/>
              <a:ext cx="360" cy="360"/>
            </p14:xfrm>
          </p:contentPart>
        </mc:Choice>
        <mc:Fallback xmlns="">
          <p:pic>
            <p:nvPicPr>
              <p:cNvPr id="13" name="Rukopis 12">
                <a:extLst>
                  <a:ext uri="{FF2B5EF4-FFF2-40B4-BE49-F238E27FC236}">
                    <a16:creationId xmlns:a16="http://schemas.microsoft.com/office/drawing/2014/main" id="{2BDE37A2-023E-88E9-1EB4-AAAF1D8940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0800" y="24875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Rukopis 13">
                <a:extLst>
                  <a:ext uri="{FF2B5EF4-FFF2-40B4-BE49-F238E27FC236}">
                    <a16:creationId xmlns:a16="http://schemas.microsoft.com/office/drawing/2014/main" id="{C9ECF10D-61CB-75E9-5DCD-5E8548D7BA84}"/>
                  </a:ext>
                </a:extLst>
              </p14:cNvPr>
              <p14:cNvContentPartPr/>
              <p14:nvPr/>
            </p14:nvContentPartPr>
            <p14:xfrm>
              <a:off x="3380440" y="2667547"/>
              <a:ext cx="360" cy="360"/>
            </p14:xfrm>
          </p:contentPart>
        </mc:Choice>
        <mc:Fallback xmlns="">
          <p:pic>
            <p:nvPicPr>
              <p:cNvPr id="14" name="Rukopis 13">
                <a:extLst>
                  <a:ext uri="{FF2B5EF4-FFF2-40B4-BE49-F238E27FC236}">
                    <a16:creationId xmlns:a16="http://schemas.microsoft.com/office/drawing/2014/main" id="{C9ECF10D-61CB-75E9-5DCD-5E8548D7BA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0800" y="24875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Rukopis 14">
                <a:extLst>
                  <a:ext uri="{FF2B5EF4-FFF2-40B4-BE49-F238E27FC236}">
                    <a16:creationId xmlns:a16="http://schemas.microsoft.com/office/drawing/2014/main" id="{8DDA2CC0-672F-9EE9-9958-638874C7C3E9}"/>
                  </a:ext>
                </a:extLst>
              </p14:cNvPr>
              <p14:cNvContentPartPr/>
              <p14:nvPr/>
            </p14:nvContentPartPr>
            <p14:xfrm>
              <a:off x="7985920" y="3372067"/>
              <a:ext cx="360" cy="360"/>
            </p14:xfrm>
          </p:contentPart>
        </mc:Choice>
        <mc:Fallback xmlns="">
          <p:pic>
            <p:nvPicPr>
              <p:cNvPr id="15" name="Rukopis 14">
                <a:extLst>
                  <a:ext uri="{FF2B5EF4-FFF2-40B4-BE49-F238E27FC236}">
                    <a16:creationId xmlns:a16="http://schemas.microsoft.com/office/drawing/2014/main" id="{8DDA2CC0-672F-9EE9-9958-638874C7C3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5920" y="31920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Rukopis 15">
                <a:extLst>
                  <a:ext uri="{FF2B5EF4-FFF2-40B4-BE49-F238E27FC236}">
                    <a16:creationId xmlns:a16="http://schemas.microsoft.com/office/drawing/2014/main" id="{6BBBF938-266F-0E08-8170-2672746DEAB9}"/>
                  </a:ext>
                </a:extLst>
              </p14:cNvPr>
              <p14:cNvContentPartPr/>
              <p14:nvPr/>
            </p14:nvContentPartPr>
            <p14:xfrm>
              <a:off x="7985920" y="3372067"/>
              <a:ext cx="360" cy="360"/>
            </p14:xfrm>
          </p:contentPart>
        </mc:Choice>
        <mc:Fallback xmlns="">
          <p:pic>
            <p:nvPicPr>
              <p:cNvPr id="16" name="Rukopis 15">
                <a:extLst>
                  <a:ext uri="{FF2B5EF4-FFF2-40B4-BE49-F238E27FC236}">
                    <a16:creationId xmlns:a16="http://schemas.microsoft.com/office/drawing/2014/main" id="{6BBBF938-266F-0E08-8170-2672746DEA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5920" y="31920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Rukopis 16">
                <a:extLst>
                  <a:ext uri="{FF2B5EF4-FFF2-40B4-BE49-F238E27FC236}">
                    <a16:creationId xmlns:a16="http://schemas.microsoft.com/office/drawing/2014/main" id="{AAF893EB-42FC-2806-C070-C6C42CAF4CB2}"/>
                  </a:ext>
                </a:extLst>
              </p14:cNvPr>
              <p14:cNvContentPartPr/>
              <p14:nvPr/>
            </p14:nvContentPartPr>
            <p14:xfrm>
              <a:off x="7650400" y="2650627"/>
              <a:ext cx="360" cy="360"/>
            </p14:xfrm>
          </p:contentPart>
        </mc:Choice>
        <mc:Fallback xmlns="">
          <p:pic>
            <p:nvPicPr>
              <p:cNvPr id="17" name="Rukopis 16">
                <a:extLst>
                  <a:ext uri="{FF2B5EF4-FFF2-40B4-BE49-F238E27FC236}">
                    <a16:creationId xmlns:a16="http://schemas.microsoft.com/office/drawing/2014/main" id="{AAF893EB-42FC-2806-C070-C6C42CAF4C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0400" y="2470627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08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CD493D-C773-F921-FCF6-1D475DED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UBACIVANJE DOKUMENTA U PRIPADNI KLASTER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B3C28DC-26CD-242E-69E9-E28BD4574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731" y="2249488"/>
            <a:ext cx="7819364" cy="3541712"/>
          </a:xfrm>
        </p:spPr>
      </p:pic>
    </p:spTree>
    <p:extLst>
      <p:ext uri="{BB962C8B-B14F-4D97-AF65-F5344CB8AC3E}">
        <p14:creationId xmlns:p14="http://schemas.microsoft.com/office/powerpoint/2010/main" val="62159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F4881C3-3574-0A27-A19D-E63FB55B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ZAJEDNIČKA INFORMACIJA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175FC08-DF40-FFEB-7AA4-74B9A7855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473" y="2055303"/>
            <a:ext cx="6976985" cy="4026718"/>
          </a:xfrm>
        </p:spPr>
      </p:pic>
    </p:spTree>
    <p:extLst>
      <p:ext uri="{BB962C8B-B14F-4D97-AF65-F5344CB8AC3E}">
        <p14:creationId xmlns:p14="http://schemas.microsoft.com/office/powerpoint/2010/main" val="253684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DD8F68C-F5FC-BF01-2132-DB4858C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i="1" cap="none" dirty="0"/>
              <a:t>EVALUACIJA REZULTATA I USPOREDBA MODELA</a:t>
            </a:r>
            <a:br>
              <a:rPr lang="hr-HR" i="1" cap="none" dirty="0"/>
            </a:br>
            <a:endParaRPr lang="hr-HR" cap="none" dirty="0"/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2DD834FE-4BAA-3F6D-E184-047838A87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725610"/>
              </p:ext>
            </p:extLst>
          </p:nvPr>
        </p:nvGraphicFramePr>
        <p:xfrm>
          <a:off x="1141413" y="2249488"/>
          <a:ext cx="9905996" cy="346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499">
                  <a:extLst>
                    <a:ext uri="{9D8B030D-6E8A-4147-A177-3AD203B41FA5}">
                      <a16:colId xmlns:a16="http://schemas.microsoft.com/office/drawing/2014/main" val="3251342988"/>
                    </a:ext>
                  </a:extLst>
                </a:gridCol>
                <a:gridCol w="2476499">
                  <a:extLst>
                    <a:ext uri="{9D8B030D-6E8A-4147-A177-3AD203B41FA5}">
                      <a16:colId xmlns:a16="http://schemas.microsoft.com/office/drawing/2014/main" val="3550484573"/>
                    </a:ext>
                  </a:extLst>
                </a:gridCol>
                <a:gridCol w="2476499">
                  <a:extLst>
                    <a:ext uri="{9D8B030D-6E8A-4147-A177-3AD203B41FA5}">
                      <a16:colId xmlns:a16="http://schemas.microsoft.com/office/drawing/2014/main" val="719166306"/>
                    </a:ext>
                  </a:extLst>
                </a:gridCol>
                <a:gridCol w="2476499">
                  <a:extLst>
                    <a:ext uri="{9D8B030D-6E8A-4147-A177-3AD203B41FA5}">
                      <a16:colId xmlns:a16="http://schemas.microsoft.com/office/drawing/2014/main" val="2022500490"/>
                    </a:ext>
                  </a:extLst>
                </a:gridCol>
              </a:tblGrid>
              <a:tr h="385548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k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NMF_tr1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NMF_tr2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K-</a:t>
                      </a:r>
                      <a:r>
                        <a:rPr lang="hr-HR" dirty="0" err="1"/>
                        <a:t>means</a:t>
                      </a:r>
                      <a:endParaRPr lang="hr-HR" dirty="0"/>
                    </a:p>
                  </a:txBody>
                  <a:tcPr marL="94312" marR="94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702898"/>
                  </a:ext>
                </a:extLst>
              </a:tr>
              <a:tr h="385548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5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0.746 / 0.772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0.280 / 0.282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dirty="0"/>
                        <a:t>0.791 / 0.791</a:t>
                      </a:r>
                    </a:p>
                  </a:txBody>
                  <a:tcPr marL="94312" marR="94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38173"/>
                  </a:ext>
                </a:extLst>
              </a:tr>
              <a:tr h="385548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10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0.780 / 0.811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0.450 / 0.451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dirty="0"/>
                        <a:t>0.906 / 0.906</a:t>
                      </a:r>
                    </a:p>
                  </a:txBody>
                  <a:tcPr marL="94312" marR="94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4202"/>
                  </a:ext>
                </a:extLst>
              </a:tr>
              <a:tr h="385548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15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0.810 / 0.840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0.601 / 0.601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0.847 / 0.891</a:t>
                      </a:r>
                    </a:p>
                  </a:txBody>
                  <a:tcPr marL="94312" marR="94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300643"/>
                  </a:ext>
                </a:extLst>
              </a:tr>
              <a:tr h="385548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20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0.785 / 0.814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0.701 / 0.701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dirty="0"/>
                        <a:t>0.861 / 0.880</a:t>
                      </a:r>
                    </a:p>
                  </a:txBody>
                  <a:tcPr marL="94312" marR="94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444559"/>
                  </a:ext>
                </a:extLst>
              </a:tr>
              <a:tr h="385548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25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0.780 / 0.807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0.793 / 0.793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0.809 / 0.855</a:t>
                      </a:r>
                    </a:p>
                  </a:txBody>
                  <a:tcPr marL="94312" marR="94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124576"/>
                  </a:ext>
                </a:extLst>
              </a:tr>
              <a:tr h="385548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30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0.835 / 0.851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0.857 / 0.858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0.890 / 0.898</a:t>
                      </a:r>
                    </a:p>
                  </a:txBody>
                  <a:tcPr marL="94312" marR="94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1314"/>
                  </a:ext>
                </a:extLst>
              </a:tr>
              <a:tr h="385548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35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0.883 / 0.891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0.876 / 0.876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0.969 / 0.960</a:t>
                      </a:r>
                    </a:p>
                  </a:txBody>
                  <a:tcPr marL="94312" marR="94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87015"/>
                  </a:ext>
                </a:extLst>
              </a:tr>
              <a:tr h="385548"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40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0.924 / 0.928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0.9205 / 0.9205</a:t>
                      </a:r>
                    </a:p>
                  </a:txBody>
                  <a:tcPr marL="94312" marR="943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/>
                        <a:t>0.95 / 0.962</a:t>
                      </a:r>
                    </a:p>
                  </a:txBody>
                  <a:tcPr marL="94312" marR="943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2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0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5ACD3B-5842-C3FF-D569-A04B5132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Sa </a:t>
            </a:r>
            <a:r>
              <a:rPr lang="hr-HR" dirty="0" err="1"/>
              <a:t>brunet</a:t>
            </a:r>
            <a:r>
              <a:rPr lang="hr-HR" dirty="0"/>
              <a:t> metodom u paketu </a:t>
            </a:r>
            <a:r>
              <a:rPr lang="hr-HR" dirty="0" err="1"/>
              <a:t>nmf</a:t>
            </a:r>
            <a:endParaRPr lang="hr-HR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70C0B482-6FEC-4321-59C9-55806985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220" y="2115263"/>
            <a:ext cx="4067020" cy="3915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1" name="Tablica 11">
            <a:extLst>
              <a:ext uri="{FF2B5EF4-FFF2-40B4-BE49-F238E27FC236}">
                <a16:creationId xmlns:a16="http://schemas.microsoft.com/office/drawing/2014/main" id="{026878DF-DB1C-3D91-DA8E-165430577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74255"/>
              </p:ext>
            </p:extLst>
          </p:nvPr>
        </p:nvGraphicFramePr>
        <p:xfrm>
          <a:off x="6568581" y="2053516"/>
          <a:ext cx="1317072" cy="402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72">
                  <a:extLst>
                    <a:ext uri="{9D8B030D-6E8A-4147-A177-3AD203B41FA5}">
                      <a16:colId xmlns:a16="http://schemas.microsoft.com/office/drawing/2014/main" val="335850854"/>
                    </a:ext>
                  </a:extLst>
                </a:gridCol>
              </a:tblGrid>
              <a:tr h="503563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chemeClr val="bg1"/>
                          </a:solidFill>
                        </a:rPr>
                        <a:t>0.4513496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517697"/>
                  </a:ext>
                </a:extLst>
              </a:tr>
              <a:tr h="503563">
                <a:tc>
                  <a:txBody>
                    <a:bodyPr/>
                    <a:lstStyle/>
                    <a:p>
                      <a:r>
                        <a:rPr lang="hr-HR" b="1" dirty="0"/>
                        <a:t>0.5700189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895781"/>
                  </a:ext>
                </a:extLst>
              </a:tr>
              <a:tr h="503563">
                <a:tc>
                  <a:txBody>
                    <a:bodyPr/>
                    <a:lstStyle/>
                    <a:p>
                      <a:r>
                        <a:rPr lang="hr-HR" b="1" dirty="0"/>
                        <a:t>0.6524176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728857"/>
                  </a:ext>
                </a:extLst>
              </a:tr>
              <a:tr h="503563">
                <a:tc>
                  <a:txBody>
                    <a:bodyPr/>
                    <a:lstStyle/>
                    <a:p>
                      <a:r>
                        <a:rPr lang="hr-HR" b="1" dirty="0"/>
                        <a:t>0.7559947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09870"/>
                  </a:ext>
                </a:extLst>
              </a:tr>
              <a:tr h="503563">
                <a:tc>
                  <a:txBody>
                    <a:bodyPr/>
                    <a:lstStyle/>
                    <a:p>
                      <a:r>
                        <a:rPr lang="hr-HR" b="1" dirty="0"/>
                        <a:t>0.8177856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692207"/>
                  </a:ext>
                </a:extLst>
              </a:tr>
              <a:tr h="503563">
                <a:tc>
                  <a:txBody>
                    <a:bodyPr/>
                    <a:lstStyle/>
                    <a:p>
                      <a:r>
                        <a:rPr lang="hr-HR" b="1" dirty="0"/>
                        <a:t>0.8263264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42807"/>
                  </a:ext>
                </a:extLst>
              </a:tr>
              <a:tr h="503563">
                <a:tc>
                  <a:txBody>
                    <a:bodyPr/>
                    <a:lstStyle/>
                    <a:p>
                      <a:r>
                        <a:rPr lang="hr-HR" b="1" dirty="0"/>
                        <a:t>0.8420429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927828"/>
                  </a:ext>
                </a:extLst>
              </a:tr>
              <a:tr h="503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dirty="0"/>
                        <a:t>0.8496921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054514"/>
                  </a:ext>
                </a:extLst>
              </a:tr>
            </a:tbl>
          </a:graphicData>
        </a:graphic>
      </p:graphicFrame>
      <p:graphicFrame>
        <p:nvGraphicFramePr>
          <p:cNvPr id="12" name="Tablica 12">
            <a:extLst>
              <a:ext uri="{FF2B5EF4-FFF2-40B4-BE49-F238E27FC236}">
                <a16:creationId xmlns:a16="http://schemas.microsoft.com/office/drawing/2014/main" id="{480831CB-D7E9-D473-A373-98B19C08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57510"/>
              </p:ext>
            </p:extLst>
          </p:nvPr>
        </p:nvGraphicFramePr>
        <p:xfrm>
          <a:off x="8114018" y="2045126"/>
          <a:ext cx="1331985" cy="403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985">
                  <a:extLst>
                    <a:ext uri="{9D8B030D-6E8A-4147-A177-3AD203B41FA5}">
                      <a16:colId xmlns:a16="http://schemas.microsoft.com/office/drawing/2014/main" val="919306015"/>
                    </a:ext>
                  </a:extLst>
                </a:gridCol>
              </a:tblGrid>
              <a:tr h="504612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chemeClr val="bg1"/>
                          </a:solidFill>
                        </a:rPr>
                        <a:t>0.4776591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461079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r>
                        <a:rPr lang="hr-HR" b="1" dirty="0"/>
                        <a:t>0.5994508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092144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r>
                        <a:rPr lang="hr-HR" b="1" dirty="0"/>
                        <a:t>0.6767616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22736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r>
                        <a:rPr lang="hr-HR" b="1" dirty="0"/>
                        <a:t>0.7736846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62147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r>
                        <a:rPr lang="hr-HR" b="1" dirty="0"/>
                        <a:t>0.8315712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17969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r>
                        <a:rPr lang="hr-HR" b="1" dirty="0"/>
                        <a:t>0.8371981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621030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r>
                        <a:rPr lang="hr-HR" b="1" dirty="0"/>
                        <a:t>0.8496161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7632"/>
                  </a:ext>
                </a:extLst>
              </a:tr>
              <a:tr h="504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dirty="0"/>
                        <a:t>0.8549956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18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04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E6DDDC-1928-C367-9B45-5A86A3D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9353"/>
            <a:ext cx="9603275" cy="898446"/>
          </a:xfrm>
        </p:spPr>
        <p:txBody>
          <a:bodyPr/>
          <a:lstStyle/>
          <a:p>
            <a:pPr algn="ctr"/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37A9587-33D6-337C-59AB-11D50BEC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2355"/>
            <a:ext cx="9603275" cy="4001549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sz="2400" b="1" dirty="0"/>
              <a:t>Uvod</a:t>
            </a:r>
            <a:endParaRPr lang="hr-HR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 err="1"/>
              <a:t>Nenegativna</a:t>
            </a:r>
            <a:r>
              <a:rPr lang="hr-HR" dirty="0"/>
              <a:t> Matrična </a:t>
            </a:r>
            <a:r>
              <a:rPr lang="hr-HR" dirty="0" err="1"/>
              <a:t>Faktorizacija</a:t>
            </a:r>
            <a:r>
              <a:rPr lang="hr-HR" dirty="0"/>
              <a:t>(NMF)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Funkcija greške/troška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Algoritam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Multiplicative</a:t>
            </a:r>
            <a:r>
              <a:rPr lang="hr-HR" i="1" dirty="0"/>
              <a:t> </a:t>
            </a:r>
            <a:r>
              <a:rPr lang="hr-HR" i="1" dirty="0" err="1"/>
              <a:t>update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Klasteriranje</a:t>
            </a:r>
            <a:r>
              <a:rPr lang="hr-HR" i="1" dirty="0"/>
              <a:t> dokumenata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Parametrizacija i čišćenje podataka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Provođenje NMF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Evaluacija rezultata i usporedba modela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Zaključak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Honorable</a:t>
            </a:r>
            <a:r>
              <a:rPr lang="hr-HR" i="1" dirty="0"/>
              <a:t> </a:t>
            </a:r>
            <a:r>
              <a:rPr lang="hr-HR" i="1" dirty="0" err="1"/>
              <a:t>mention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</a:pPr>
            <a:endParaRPr lang="hr-HR" i="1" dirty="0"/>
          </a:p>
          <a:p>
            <a:pPr lvl="1"/>
            <a:endParaRPr lang="hr-HR" i="1" dirty="0"/>
          </a:p>
          <a:p>
            <a:endParaRPr lang="hr-HR" i="1" dirty="0"/>
          </a:p>
          <a:p>
            <a:pPr lvl="1"/>
            <a:endParaRPr lang="hr-HR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F30A6933-6CF1-F34F-916A-A3748261D3F3}"/>
                  </a:ext>
                </a:extLst>
              </p14:cNvPr>
              <p14:cNvContentPartPr/>
              <p14:nvPr/>
            </p14:nvContentPartPr>
            <p14:xfrm>
              <a:off x="3103600" y="2390707"/>
              <a:ext cx="360" cy="36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F30A6933-6CF1-F34F-916A-A3748261D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960" y="22107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7C16B426-2BC0-7F5B-CC5B-200556905206}"/>
                  </a:ext>
                </a:extLst>
              </p14:cNvPr>
              <p14:cNvContentPartPr/>
              <p14:nvPr/>
            </p14:nvContentPartPr>
            <p14:xfrm>
              <a:off x="2332120" y="2071747"/>
              <a:ext cx="360" cy="36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7C16B426-2BC0-7F5B-CC5B-200556905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120" y="18917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8EE5FBC9-D9BC-EF62-942C-AF058A07920F}"/>
                  </a:ext>
                </a:extLst>
              </p14:cNvPr>
              <p14:cNvContentPartPr/>
              <p14:nvPr/>
            </p14:nvContentPartPr>
            <p14:xfrm>
              <a:off x="2332120" y="2071747"/>
              <a:ext cx="360" cy="36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8EE5FBC9-D9BC-EF62-942C-AF058A079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120" y="18917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6C685486-97CD-F635-BE79-AFB9BA98D904}"/>
                  </a:ext>
                </a:extLst>
              </p14:cNvPr>
              <p14:cNvContentPartPr/>
              <p14:nvPr/>
            </p14:nvContentPartPr>
            <p14:xfrm>
              <a:off x="2332120" y="2071747"/>
              <a:ext cx="360" cy="36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6C685486-97CD-F635-BE79-AFB9BA98D9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120" y="18917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9BAE4537-A26F-2C2D-545F-3BB8D1E1B9AD}"/>
                  </a:ext>
                </a:extLst>
              </p14:cNvPr>
              <p14:cNvContentPartPr/>
              <p14:nvPr/>
            </p14:nvContentPartPr>
            <p14:xfrm>
              <a:off x="2332120" y="2071747"/>
              <a:ext cx="36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9BAE4537-A26F-2C2D-545F-3BB8D1E1B9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2120" y="18917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F5133272-A0BC-8BC0-F8D4-42C017606E20}"/>
                  </a:ext>
                </a:extLst>
              </p14:cNvPr>
              <p14:cNvContentPartPr/>
              <p14:nvPr/>
            </p14:nvContentPartPr>
            <p14:xfrm>
              <a:off x="2332120" y="2071747"/>
              <a:ext cx="360" cy="36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F5133272-A0BC-8BC0-F8D4-42C017606E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2120" y="18917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41461535-4746-13DD-6BBC-FBE34AE6FB75}"/>
                  </a:ext>
                </a:extLst>
              </p14:cNvPr>
              <p14:cNvContentPartPr/>
              <p14:nvPr/>
            </p14:nvContentPartPr>
            <p14:xfrm>
              <a:off x="2332120" y="2071747"/>
              <a:ext cx="36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41461535-4746-13DD-6BBC-FBE34AE6F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120" y="18917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Rukopis 10">
                <a:extLst>
                  <a:ext uri="{FF2B5EF4-FFF2-40B4-BE49-F238E27FC236}">
                    <a16:creationId xmlns:a16="http://schemas.microsoft.com/office/drawing/2014/main" id="{EED22E2D-A895-BFFA-6E89-F9868932E896}"/>
                  </a:ext>
                </a:extLst>
              </p14:cNvPr>
              <p14:cNvContentPartPr/>
              <p14:nvPr/>
            </p14:nvContentPartPr>
            <p14:xfrm>
              <a:off x="2332120" y="2071747"/>
              <a:ext cx="360" cy="360"/>
            </p14:xfrm>
          </p:contentPart>
        </mc:Choice>
        <mc:Fallback xmlns="">
          <p:pic>
            <p:nvPicPr>
              <p:cNvPr id="11" name="Rukopis 10">
                <a:extLst>
                  <a:ext uri="{FF2B5EF4-FFF2-40B4-BE49-F238E27FC236}">
                    <a16:creationId xmlns:a16="http://schemas.microsoft.com/office/drawing/2014/main" id="{EED22E2D-A895-BFFA-6E89-F9868932E8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120" y="18917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92365584-D133-A885-7FE4-EED105A292A0}"/>
                  </a:ext>
                </a:extLst>
              </p14:cNvPr>
              <p14:cNvContentPartPr/>
              <p14:nvPr/>
            </p14:nvContentPartPr>
            <p14:xfrm>
              <a:off x="2332120" y="2071747"/>
              <a:ext cx="360" cy="360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92365584-D133-A885-7FE4-EED105A29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120" y="18917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Rukopis 12">
                <a:extLst>
                  <a:ext uri="{FF2B5EF4-FFF2-40B4-BE49-F238E27FC236}">
                    <a16:creationId xmlns:a16="http://schemas.microsoft.com/office/drawing/2014/main" id="{F11DF0D7-816D-DEA2-9EFE-C4D93A58C378}"/>
                  </a:ext>
                </a:extLst>
              </p14:cNvPr>
              <p14:cNvContentPartPr/>
              <p14:nvPr/>
            </p14:nvContentPartPr>
            <p14:xfrm>
              <a:off x="2332120" y="2071747"/>
              <a:ext cx="360" cy="360"/>
            </p14:xfrm>
          </p:contentPart>
        </mc:Choice>
        <mc:Fallback xmlns="">
          <p:pic>
            <p:nvPicPr>
              <p:cNvPr id="13" name="Rukopis 12">
                <a:extLst>
                  <a:ext uri="{FF2B5EF4-FFF2-40B4-BE49-F238E27FC236}">
                    <a16:creationId xmlns:a16="http://schemas.microsoft.com/office/drawing/2014/main" id="{F11DF0D7-816D-DEA2-9EFE-C4D93A58C3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120" y="18917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Rukopis 13">
                <a:extLst>
                  <a:ext uri="{FF2B5EF4-FFF2-40B4-BE49-F238E27FC236}">
                    <a16:creationId xmlns:a16="http://schemas.microsoft.com/office/drawing/2014/main" id="{3553F22F-CAD0-DD67-12B1-75B2ACAAB519}"/>
                  </a:ext>
                </a:extLst>
              </p14:cNvPr>
              <p14:cNvContentPartPr/>
              <p14:nvPr/>
            </p14:nvContentPartPr>
            <p14:xfrm>
              <a:off x="2373880" y="2054827"/>
              <a:ext cx="360" cy="360"/>
            </p14:xfrm>
          </p:contentPart>
        </mc:Choice>
        <mc:Fallback xmlns="">
          <p:pic>
            <p:nvPicPr>
              <p:cNvPr id="14" name="Rukopis 13">
                <a:extLst>
                  <a:ext uri="{FF2B5EF4-FFF2-40B4-BE49-F238E27FC236}">
                    <a16:creationId xmlns:a16="http://schemas.microsoft.com/office/drawing/2014/main" id="{3553F22F-CAD0-DD67-12B1-75B2ACAAB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3880" y="1875187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109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04B4EF-5026-E7C6-4002-0CD16FEC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F6490A07-0E17-32CA-F834-2AC565F7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071" y="737649"/>
            <a:ext cx="6356924" cy="56323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EC535A08-4B11-8E7E-EB05-B486D24C324B}"/>
                  </a:ext>
                </a:extLst>
              </p14:cNvPr>
              <p14:cNvContentPartPr/>
              <p14:nvPr/>
            </p14:nvContentPartPr>
            <p14:xfrm>
              <a:off x="2474320" y="2871667"/>
              <a:ext cx="192060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EC535A08-4B11-8E7E-EB05-B486D24C32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5320" y="2863027"/>
                <a:ext cx="1938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1672F2DB-E389-218D-9D0C-BF4311FE0CC9}"/>
                  </a:ext>
                </a:extLst>
              </p14:cNvPr>
              <p14:cNvContentPartPr/>
              <p14:nvPr/>
            </p14:nvContentPartPr>
            <p14:xfrm>
              <a:off x="2482960" y="5665267"/>
              <a:ext cx="1895400" cy="36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1672F2DB-E389-218D-9D0C-BF4311FE0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3960" y="5656627"/>
                <a:ext cx="1913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49A28E2C-6542-2166-B446-CE1B9E51D093}"/>
                  </a:ext>
                </a:extLst>
              </p14:cNvPr>
              <p14:cNvContentPartPr/>
              <p14:nvPr/>
            </p14:nvContentPartPr>
            <p14:xfrm>
              <a:off x="4336600" y="2860147"/>
              <a:ext cx="36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49A28E2C-6542-2166-B446-CE1B9E51D0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6960" y="2680507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39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E6DDDC-1928-C367-9B45-5A86A3D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9353"/>
            <a:ext cx="9603275" cy="898446"/>
          </a:xfrm>
        </p:spPr>
        <p:txBody>
          <a:bodyPr/>
          <a:lstStyle/>
          <a:p>
            <a:pPr algn="ctr"/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37A9587-33D6-337C-59AB-11D50BEC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2355"/>
            <a:ext cx="9603275" cy="4001549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Uvod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 err="1"/>
              <a:t>Nenegativna</a:t>
            </a:r>
            <a:r>
              <a:rPr lang="hr-HR" dirty="0"/>
              <a:t> Matrična </a:t>
            </a:r>
            <a:r>
              <a:rPr lang="hr-HR" dirty="0" err="1"/>
              <a:t>Faktorizacija</a:t>
            </a:r>
            <a:r>
              <a:rPr lang="hr-HR" dirty="0"/>
              <a:t>(NMF)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Funkcija greške/troška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Algoritam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Multiplicative</a:t>
            </a:r>
            <a:r>
              <a:rPr lang="hr-HR" i="1" dirty="0"/>
              <a:t> </a:t>
            </a:r>
            <a:r>
              <a:rPr lang="hr-HR" i="1" dirty="0" err="1"/>
              <a:t>update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 err="1"/>
              <a:t>Klasteriranje</a:t>
            </a:r>
            <a:r>
              <a:rPr lang="hr-HR" dirty="0"/>
              <a:t> dokumenata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Parametrizacija i čišćenje podataka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Provođenje NMF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Evaluacija rezultata i usporedba modela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sz="2400" b="1" dirty="0"/>
              <a:t>Zaključak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Honorable</a:t>
            </a:r>
            <a:r>
              <a:rPr lang="hr-HR" i="1" dirty="0"/>
              <a:t> </a:t>
            </a:r>
            <a:r>
              <a:rPr lang="hr-HR" i="1" dirty="0" err="1"/>
              <a:t>mention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</a:pPr>
            <a:endParaRPr lang="hr-HR" i="1" dirty="0"/>
          </a:p>
          <a:p>
            <a:pPr lvl="1"/>
            <a:endParaRPr lang="hr-HR" i="1" dirty="0"/>
          </a:p>
          <a:p>
            <a:endParaRPr lang="hr-HR" i="1" dirty="0"/>
          </a:p>
          <a:p>
            <a:pPr lvl="1"/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13675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230081-3A21-7B41-0A67-A09AB147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cap="none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B68C02-F311-760E-09D9-628835E73A1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hr-HR" dirty="0"/>
              <a:t>NMF predstavlja jedan drugačiji pristup prikazu podataka</a:t>
            </a:r>
          </a:p>
          <a:p>
            <a:r>
              <a:rPr lang="hr-HR" dirty="0"/>
              <a:t>Bez obzira na probleme s konvergencijom i inicijalizacijom, često se koristi u data </a:t>
            </a:r>
            <a:r>
              <a:rPr lang="hr-HR" dirty="0" err="1"/>
              <a:t>miningu</a:t>
            </a:r>
            <a:r>
              <a:rPr lang="hr-HR" dirty="0"/>
              <a:t> te za redukciju di.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8843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E26267-9593-A37F-D2CB-712AA2FA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cap="none" dirty="0"/>
              <a:t>HONORABLE MENTION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4C7E755-F40A-15AB-F151-0DE7A4FA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sz="2800" dirty="0"/>
              <a:t>Transformacija podataka korištenjem metode SVD(engl. Singular </a:t>
            </a:r>
            <a:r>
              <a:rPr lang="hr-HR" sz="2800" dirty="0" err="1"/>
              <a:t>Value</a:t>
            </a:r>
            <a:r>
              <a:rPr lang="hr-HR" sz="2800" dirty="0"/>
              <a:t> </a:t>
            </a:r>
            <a:r>
              <a:rPr lang="hr-HR" sz="2800" dirty="0" err="1"/>
              <a:t>Decomposition</a:t>
            </a:r>
            <a:r>
              <a:rPr lang="hr-HR" sz="2800" dirty="0"/>
              <a:t>)</a:t>
            </a:r>
          </a:p>
          <a:p>
            <a:endParaRPr lang="hr-HR" dirty="0"/>
          </a:p>
          <a:p>
            <a:endParaRPr lang="hr-HR" dirty="0"/>
          </a:p>
          <a:p>
            <a:r>
              <a:rPr lang="hr-HR" sz="2800" dirty="0"/>
              <a:t>Cilj: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sz="2800" dirty="0"/>
              <a:t>Usporedivo sa word </a:t>
            </a:r>
            <a:r>
              <a:rPr lang="hr-HR" sz="2800" dirty="0" err="1"/>
              <a:t>stemming</a:t>
            </a:r>
            <a:r>
              <a:rPr lang="hr-HR" sz="2800" dirty="0"/>
              <a:t> transformacijom</a:t>
            </a:r>
          </a:p>
        </p:txBody>
      </p:sp>
      <p:pic>
        <p:nvPicPr>
          <p:cNvPr id="5" name="Slika 4" descr="Slika na kojoj se prikazuje tekst, sat&#10;&#10;Opis je automatski generiran">
            <a:extLst>
              <a:ext uri="{FF2B5EF4-FFF2-40B4-BE49-F238E27FC236}">
                <a16:creationId xmlns:a16="http://schemas.microsoft.com/office/drawing/2014/main" id="{252E94FB-A008-CC34-5B02-896906E6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05" y="3215553"/>
            <a:ext cx="6277851" cy="18766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433E79F-C62E-D68A-37D0-EE11BBF8897D}"/>
                  </a:ext>
                </a:extLst>
              </p14:cNvPr>
              <p14:cNvContentPartPr/>
              <p14:nvPr/>
            </p14:nvContentPartPr>
            <p14:xfrm>
              <a:off x="1744600" y="2936107"/>
              <a:ext cx="360" cy="36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433E79F-C62E-D68A-37D0-EE11BBF889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4600" y="27561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B6223D5C-72CA-5701-4756-A0A4B14DB58D}"/>
                  </a:ext>
                </a:extLst>
              </p14:cNvPr>
              <p14:cNvContentPartPr/>
              <p14:nvPr/>
            </p14:nvContentPartPr>
            <p14:xfrm>
              <a:off x="1728040" y="2734507"/>
              <a:ext cx="360" cy="36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B6223D5C-72CA-5701-4756-A0A4B14DB5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8040" y="25548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67ECB2FA-91E5-09A3-80F9-FBB29C3E78F4}"/>
                  </a:ext>
                </a:extLst>
              </p14:cNvPr>
              <p14:cNvContentPartPr/>
              <p14:nvPr/>
            </p14:nvContentPartPr>
            <p14:xfrm>
              <a:off x="1714000" y="2734507"/>
              <a:ext cx="14400" cy="11952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67ECB2FA-91E5-09A3-80F9-FBB29C3E78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4000" y="2554867"/>
                <a:ext cx="1940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FFA999E3-CA84-063B-F9CD-F18071C757CE}"/>
                  </a:ext>
                </a:extLst>
              </p14:cNvPr>
              <p14:cNvContentPartPr/>
              <p14:nvPr/>
            </p14:nvContentPartPr>
            <p14:xfrm>
              <a:off x="3271360" y="3791467"/>
              <a:ext cx="347040" cy="3315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FFA999E3-CA84-063B-F9CD-F18071C757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1720" y="3611467"/>
                <a:ext cx="52668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9DD88CCA-B746-4F86-FEF8-A5DB5219D6F1}"/>
                  </a:ext>
                </a:extLst>
              </p14:cNvPr>
              <p14:cNvContentPartPr/>
              <p14:nvPr/>
            </p14:nvContentPartPr>
            <p14:xfrm>
              <a:off x="3213760" y="3908827"/>
              <a:ext cx="444600" cy="42048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9DD88CCA-B746-4F86-FEF8-A5DB5219D6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3760" y="3729187"/>
                <a:ext cx="62424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6CC9C1CF-C4EB-0C6C-D2C0-70A1E923F299}"/>
                  </a:ext>
                </a:extLst>
              </p14:cNvPr>
              <p14:cNvContentPartPr/>
              <p14:nvPr/>
            </p14:nvContentPartPr>
            <p14:xfrm>
              <a:off x="1711120" y="4328587"/>
              <a:ext cx="36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6CC9C1CF-C4EB-0C6C-D2C0-70A1E923F2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1480" y="414858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Rukopis 10">
                <a:extLst>
                  <a:ext uri="{FF2B5EF4-FFF2-40B4-BE49-F238E27FC236}">
                    <a16:creationId xmlns:a16="http://schemas.microsoft.com/office/drawing/2014/main" id="{119B7AFE-F151-C9CD-E215-351216EDEF8E}"/>
                  </a:ext>
                </a:extLst>
              </p14:cNvPr>
              <p14:cNvContentPartPr/>
              <p14:nvPr/>
            </p14:nvContentPartPr>
            <p14:xfrm>
              <a:off x="1711120" y="4202587"/>
              <a:ext cx="360" cy="360"/>
            </p14:xfrm>
          </p:contentPart>
        </mc:Choice>
        <mc:Fallback xmlns="">
          <p:pic>
            <p:nvPicPr>
              <p:cNvPr id="11" name="Rukopis 10">
                <a:extLst>
                  <a:ext uri="{FF2B5EF4-FFF2-40B4-BE49-F238E27FC236}">
                    <a16:creationId xmlns:a16="http://schemas.microsoft.com/office/drawing/2014/main" id="{119B7AFE-F151-C9CD-E215-351216EDEF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1480" y="40229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5F944904-68FE-E548-634C-9E64CD5E7B33}"/>
                  </a:ext>
                </a:extLst>
              </p14:cNvPr>
              <p14:cNvContentPartPr/>
              <p14:nvPr/>
            </p14:nvContentPartPr>
            <p14:xfrm>
              <a:off x="1711120" y="4202587"/>
              <a:ext cx="360" cy="360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5F944904-68FE-E548-634C-9E64CD5E7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1480" y="40229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Rukopis 12">
                <a:extLst>
                  <a:ext uri="{FF2B5EF4-FFF2-40B4-BE49-F238E27FC236}">
                    <a16:creationId xmlns:a16="http://schemas.microsoft.com/office/drawing/2014/main" id="{79BAEA8E-4F20-F554-8EB2-B3D5B2553040}"/>
                  </a:ext>
                </a:extLst>
              </p14:cNvPr>
              <p14:cNvContentPartPr/>
              <p14:nvPr/>
            </p14:nvContentPartPr>
            <p14:xfrm>
              <a:off x="4840240" y="4303027"/>
              <a:ext cx="360" cy="360"/>
            </p14:xfrm>
          </p:contentPart>
        </mc:Choice>
        <mc:Fallback xmlns="">
          <p:pic>
            <p:nvPicPr>
              <p:cNvPr id="13" name="Rukopis 12">
                <a:extLst>
                  <a:ext uri="{FF2B5EF4-FFF2-40B4-BE49-F238E27FC236}">
                    <a16:creationId xmlns:a16="http://schemas.microsoft.com/office/drawing/2014/main" id="{79BAEA8E-4F20-F554-8EB2-B3D5B25530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0600" y="412338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Rukopis 13">
                <a:extLst>
                  <a:ext uri="{FF2B5EF4-FFF2-40B4-BE49-F238E27FC236}">
                    <a16:creationId xmlns:a16="http://schemas.microsoft.com/office/drawing/2014/main" id="{85355C26-21F7-D084-8BC2-568CCAA336C8}"/>
                  </a:ext>
                </a:extLst>
              </p14:cNvPr>
              <p14:cNvContentPartPr/>
              <p14:nvPr/>
            </p14:nvContentPartPr>
            <p14:xfrm>
              <a:off x="4470880" y="3850147"/>
              <a:ext cx="360" cy="360"/>
            </p14:xfrm>
          </p:contentPart>
        </mc:Choice>
        <mc:Fallback xmlns="">
          <p:pic>
            <p:nvPicPr>
              <p:cNvPr id="14" name="Rukopis 13">
                <a:extLst>
                  <a:ext uri="{FF2B5EF4-FFF2-40B4-BE49-F238E27FC236}">
                    <a16:creationId xmlns:a16="http://schemas.microsoft.com/office/drawing/2014/main" id="{85355C26-21F7-D084-8BC2-568CCAA33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0880" y="36701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Rukopis 14">
                <a:extLst>
                  <a:ext uri="{FF2B5EF4-FFF2-40B4-BE49-F238E27FC236}">
                    <a16:creationId xmlns:a16="http://schemas.microsoft.com/office/drawing/2014/main" id="{3E6D650B-5496-2728-ADBD-D10EE8958652}"/>
                  </a:ext>
                </a:extLst>
              </p14:cNvPr>
              <p14:cNvContentPartPr/>
              <p14:nvPr/>
            </p14:nvContentPartPr>
            <p14:xfrm>
              <a:off x="3338680" y="4093507"/>
              <a:ext cx="360" cy="360"/>
            </p14:xfrm>
          </p:contentPart>
        </mc:Choice>
        <mc:Fallback xmlns="">
          <p:pic>
            <p:nvPicPr>
              <p:cNvPr id="15" name="Rukopis 14">
                <a:extLst>
                  <a:ext uri="{FF2B5EF4-FFF2-40B4-BE49-F238E27FC236}">
                    <a16:creationId xmlns:a16="http://schemas.microsoft.com/office/drawing/2014/main" id="{3E6D650B-5496-2728-ADBD-D10EE8958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8680" y="39138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Rukopis 15">
                <a:extLst>
                  <a:ext uri="{FF2B5EF4-FFF2-40B4-BE49-F238E27FC236}">
                    <a16:creationId xmlns:a16="http://schemas.microsoft.com/office/drawing/2014/main" id="{46530918-B643-B502-1998-AE63C52E6C3F}"/>
                  </a:ext>
                </a:extLst>
              </p14:cNvPr>
              <p14:cNvContentPartPr/>
              <p14:nvPr/>
            </p14:nvContentPartPr>
            <p14:xfrm>
              <a:off x="3397360" y="4076587"/>
              <a:ext cx="360" cy="360"/>
            </p14:xfrm>
          </p:contentPart>
        </mc:Choice>
        <mc:Fallback xmlns="">
          <p:pic>
            <p:nvPicPr>
              <p:cNvPr id="16" name="Rukopis 15">
                <a:extLst>
                  <a:ext uri="{FF2B5EF4-FFF2-40B4-BE49-F238E27FC236}">
                    <a16:creationId xmlns:a16="http://schemas.microsoft.com/office/drawing/2014/main" id="{46530918-B643-B502-1998-AE63C52E6C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7360" y="38969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Rukopis 16">
                <a:extLst>
                  <a:ext uri="{FF2B5EF4-FFF2-40B4-BE49-F238E27FC236}">
                    <a16:creationId xmlns:a16="http://schemas.microsoft.com/office/drawing/2014/main" id="{2A45F9D3-CA9F-C92C-C4DE-BE2F5E358CF9}"/>
                  </a:ext>
                </a:extLst>
              </p14:cNvPr>
              <p14:cNvContentPartPr/>
              <p14:nvPr/>
            </p14:nvContentPartPr>
            <p14:xfrm>
              <a:off x="1459480" y="4169107"/>
              <a:ext cx="360" cy="360"/>
            </p14:xfrm>
          </p:contentPart>
        </mc:Choice>
        <mc:Fallback xmlns="">
          <p:pic>
            <p:nvPicPr>
              <p:cNvPr id="17" name="Rukopis 16">
                <a:extLst>
                  <a:ext uri="{FF2B5EF4-FFF2-40B4-BE49-F238E27FC236}">
                    <a16:creationId xmlns:a16="http://schemas.microsoft.com/office/drawing/2014/main" id="{2A45F9D3-CA9F-C92C-C4DE-BE2F5E358C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9480" y="39891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Rukopis 17">
                <a:extLst>
                  <a:ext uri="{FF2B5EF4-FFF2-40B4-BE49-F238E27FC236}">
                    <a16:creationId xmlns:a16="http://schemas.microsoft.com/office/drawing/2014/main" id="{B9BC383F-4BFB-C05D-1E8A-DF146DB95042}"/>
                  </a:ext>
                </a:extLst>
              </p14:cNvPr>
              <p14:cNvContentPartPr/>
              <p14:nvPr/>
            </p14:nvContentPartPr>
            <p14:xfrm>
              <a:off x="1459480" y="4169107"/>
              <a:ext cx="360" cy="360"/>
            </p14:xfrm>
          </p:contentPart>
        </mc:Choice>
        <mc:Fallback xmlns="">
          <p:pic>
            <p:nvPicPr>
              <p:cNvPr id="18" name="Rukopis 17">
                <a:extLst>
                  <a:ext uri="{FF2B5EF4-FFF2-40B4-BE49-F238E27FC236}">
                    <a16:creationId xmlns:a16="http://schemas.microsoft.com/office/drawing/2014/main" id="{B9BC383F-4BFB-C05D-1E8A-DF146DB950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9480" y="3989107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101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756D2B-C501-A158-B293-FCF0AAC8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cap="none" dirty="0"/>
              <a:t>KRAJ!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88384AD-F47C-3E6B-4A06-B2AE25D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4000" dirty="0"/>
              <a:t>Hvala na pažnji!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6F9A5E41-CE98-D09F-CC94-6D76FF2CFF8B}"/>
                  </a:ext>
                </a:extLst>
              </p14:cNvPr>
              <p14:cNvContentPartPr/>
              <p14:nvPr/>
            </p14:nvContentPartPr>
            <p14:xfrm>
              <a:off x="1101640" y="2574667"/>
              <a:ext cx="1070280" cy="28584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6F9A5E41-CE98-D09F-CC94-6D76FF2CF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000" y="2395027"/>
                <a:ext cx="124992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64BA061-63A3-5094-AB23-7BE2C2191550}"/>
                  </a:ext>
                </a:extLst>
              </p14:cNvPr>
              <p14:cNvContentPartPr/>
              <p14:nvPr/>
            </p14:nvContentPartPr>
            <p14:xfrm>
              <a:off x="1286320" y="2449027"/>
              <a:ext cx="3049920" cy="29412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64BA061-63A3-5094-AB23-7BE2C21915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320" y="2269387"/>
                <a:ext cx="322956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1B9485CE-AC45-9A5D-10B3-DB1BD179C114}"/>
                  </a:ext>
                </a:extLst>
              </p14:cNvPr>
              <p14:cNvContentPartPr/>
              <p14:nvPr/>
            </p14:nvContentPartPr>
            <p14:xfrm>
              <a:off x="2358760" y="1012987"/>
              <a:ext cx="3916440" cy="38952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1B9485CE-AC45-9A5D-10B3-DB1BD179C1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8760" y="832987"/>
                <a:ext cx="40960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ADC39536-F138-A7F3-9D7A-7E1CFC166115}"/>
                  </a:ext>
                </a:extLst>
              </p14:cNvPr>
              <p14:cNvContentPartPr/>
              <p14:nvPr/>
            </p14:nvContentPartPr>
            <p14:xfrm>
              <a:off x="1334560" y="1291627"/>
              <a:ext cx="1467360" cy="25200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ADC39536-F138-A7F3-9D7A-7E1CFC1661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4560" y="1111987"/>
                <a:ext cx="16470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1E518C54-4AB5-D466-523D-045E074AF93A}"/>
                  </a:ext>
                </a:extLst>
              </p14:cNvPr>
              <p14:cNvContentPartPr/>
              <p14:nvPr/>
            </p14:nvContentPartPr>
            <p14:xfrm>
              <a:off x="1325200" y="1543267"/>
              <a:ext cx="36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1E518C54-4AB5-D466-523D-045E074AF9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5560" y="13632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E08F87A4-B541-9248-4983-FBA9B69D0D78}"/>
                  </a:ext>
                </a:extLst>
              </p14:cNvPr>
              <p14:cNvContentPartPr/>
              <p14:nvPr/>
            </p14:nvContentPartPr>
            <p14:xfrm>
              <a:off x="2592040" y="2239507"/>
              <a:ext cx="360" cy="36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E08F87A4-B541-9248-4983-FBA9B69D0D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2040" y="20595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8F56E4AE-E116-95E5-C3E8-797FC1035377}"/>
                  </a:ext>
                </a:extLst>
              </p14:cNvPr>
              <p14:cNvContentPartPr/>
              <p14:nvPr/>
            </p14:nvContentPartPr>
            <p14:xfrm>
              <a:off x="2592040" y="2239507"/>
              <a:ext cx="36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8F56E4AE-E116-95E5-C3E8-797FC10353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2040" y="20595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Rukopis 10">
                <a:extLst>
                  <a:ext uri="{FF2B5EF4-FFF2-40B4-BE49-F238E27FC236}">
                    <a16:creationId xmlns:a16="http://schemas.microsoft.com/office/drawing/2014/main" id="{36504B75-C317-863C-85C9-C6EDC726802C}"/>
                  </a:ext>
                </a:extLst>
              </p14:cNvPr>
              <p14:cNvContentPartPr/>
              <p14:nvPr/>
            </p14:nvContentPartPr>
            <p14:xfrm>
              <a:off x="2592040" y="2239507"/>
              <a:ext cx="360" cy="360"/>
            </p14:xfrm>
          </p:contentPart>
        </mc:Choice>
        <mc:Fallback xmlns="">
          <p:pic>
            <p:nvPicPr>
              <p:cNvPr id="11" name="Rukopis 10">
                <a:extLst>
                  <a:ext uri="{FF2B5EF4-FFF2-40B4-BE49-F238E27FC236}">
                    <a16:creationId xmlns:a16="http://schemas.microsoft.com/office/drawing/2014/main" id="{36504B75-C317-863C-85C9-C6EDC72680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2040" y="20595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CB017B17-D69F-6DA7-F4BF-ED43E672CCC3}"/>
                  </a:ext>
                </a:extLst>
              </p14:cNvPr>
              <p14:cNvContentPartPr/>
              <p14:nvPr/>
            </p14:nvContentPartPr>
            <p14:xfrm>
              <a:off x="2432560" y="2617147"/>
              <a:ext cx="360" cy="360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CB017B17-D69F-6DA7-F4BF-ED43E672CC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2560" y="24371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Rukopis 12">
                <a:extLst>
                  <a:ext uri="{FF2B5EF4-FFF2-40B4-BE49-F238E27FC236}">
                    <a16:creationId xmlns:a16="http://schemas.microsoft.com/office/drawing/2014/main" id="{05978514-79C6-DFE5-0908-6E64F0A92812}"/>
                  </a:ext>
                </a:extLst>
              </p14:cNvPr>
              <p14:cNvContentPartPr/>
              <p14:nvPr/>
            </p14:nvContentPartPr>
            <p14:xfrm>
              <a:off x="2432560" y="2617147"/>
              <a:ext cx="360" cy="360"/>
            </p14:xfrm>
          </p:contentPart>
        </mc:Choice>
        <mc:Fallback xmlns="">
          <p:pic>
            <p:nvPicPr>
              <p:cNvPr id="13" name="Rukopis 12">
                <a:extLst>
                  <a:ext uri="{FF2B5EF4-FFF2-40B4-BE49-F238E27FC236}">
                    <a16:creationId xmlns:a16="http://schemas.microsoft.com/office/drawing/2014/main" id="{05978514-79C6-DFE5-0908-6E64F0A928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2560" y="243714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Rukopis 13">
                <a:extLst>
                  <a:ext uri="{FF2B5EF4-FFF2-40B4-BE49-F238E27FC236}">
                    <a16:creationId xmlns:a16="http://schemas.microsoft.com/office/drawing/2014/main" id="{342EB0E2-D127-8BFD-D15C-8CAC9154C664}"/>
                  </a:ext>
                </a:extLst>
              </p14:cNvPr>
              <p14:cNvContentPartPr/>
              <p14:nvPr/>
            </p14:nvContentPartPr>
            <p14:xfrm>
              <a:off x="2524720" y="2701027"/>
              <a:ext cx="103320" cy="403200"/>
            </p14:xfrm>
          </p:contentPart>
        </mc:Choice>
        <mc:Fallback xmlns="">
          <p:pic>
            <p:nvPicPr>
              <p:cNvPr id="14" name="Rukopis 13">
                <a:extLst>
                  <a:ext uri="{FF2B5EF4-FFF2-40B4-BE49-F238E27FC236}">
                    <a16:creationId xmlns:a16="http://schemas.microsoft.com/office/drawing/2014/main" id="{342EB0E2-D127-8BFD-D15C-8CAC9154C6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35080" y="2521027"/>
                <a:ext cx="28296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Rukopis 14">
                <a:extLst>
                  <a:ext uri="{FF2B5EF4-FFF2-40B4-BE49-F238E27FC236}">
                    <a16:creationId xmlns:a16="http://schemas.microsoft.com/office/drawing/2014/main" id="{A13BC57D-8A90-D4EC-60FA-97ECFB6B1AE4}"/>
                  </a:ext>
                </a:extLst>
              </p14:cNvPr>
              <p14:cNvContentPartPr/>
              <p14:nvPr/>
            </p14:nvContentPartPr>
            <p14:xfrm>
              <a:off x="2197480" y="2667547"/>
              <a:ext cx="360" cy="360"/>
            </p14:xfrm>
          </p:contentPart>
        </mc:Choice>
        <mc:Fallback xmlns="">
          <p:pic>
            <p:nvPicPr>
              <p:cNvPr id="15" name="Rukopis 14">
                <a:extLst>
                  <a:ext uri="{FF2B5EF4-FFF2-40B4-BE49-F238E27FC236}">
                    <a16:creationId xmlns:a16="http://schemas.microsoft.com/office/drawing/2014/main" id="{A13BC57D-8A90-D4EC-60FA-97ECFB6B1A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7840" y="2487547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3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60934A-2500-B78F-E473-A0641C67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>
              <a:lnSpc>
                <a:spcPct val="100000"/>
              </a:lnSpc>
            </a:pPr>
            <a:r>
              <a:rPr lang="hr-HR" sz="3600" dirty="0">
                <a:solidFill>
                  <a:schemeClr val="tx1"/>
                </a:solidFill>
              </a:rPr>
              <a:t>UVOD/PROBLEMATIKA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9DD76B4-A1CB-8E28-EC41-E93C79507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0179" y="2213381"/>
            <a:ext cx="4505954" cy="2981741"/>
          </a:xfrm>
        </p:spPr>
      </p:pic>
      <p:pic>
        <p:nvPicPr>
          <p:cNvPr id="7" name="Slika 6" descr="Slika na kojoj se prikazuje tekst, snimka zaslona&#10;&#10;Opis je automatski generiran">
            <a:extLst>
              <a:ext uri="{FF2B5EF4-FFF2-40B4-BE49-F238E27FC236}">
                <a16:creationId xmlns:a16="http://schemas.microsoft.com/office/drawing/2014/main" id="{E4133B7D-1E1F-3BC5-611B-3A9AD989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7" y="3704252"/>
            <a:ext cx="6192114" cy="118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5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E6DDDC-1928-C367-9B45-5A86A3D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9353"/>
            <a:ext cx="9603275" cy="898446"/>
          </a:xfrm>
        </p:spPr>
        <p:txBody>
          <a:bodyPr/>
          <a:lstStyle/>
          <a:p>
            <a:pPr algn="ctr"/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37A9587-33D6-337C-59AB-11D50BEC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2355"/>
            <a:ext cx="9603275" cy="4001549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Uvod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sz="2400" b="1" dirty="0" err="1"/>
              <a:t>Nenegativna</a:t>
            </a:r>
            <a:r>
              <a:rPr lang="hr-HR" sz="2400" b="1" dirty="0"/>
              <a:t> Matrična </a:t>
            </a:r>
            <a:r>
              <a:rPr lang="hr-HR" sz="2400" b="1" dirty="0" err="1"/>
              <a:t>Faktorizacija</a:t>
            </a:r>
            <a:r>
              <a:rPr lang="hr-HR" sz="2400" b="1" dirty="0"/>
              <a:t>(NMF)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Funkcija greške/troška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Algoritam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Multiplicative</a:t>
            </a:r>
            <a:r>
              <a:rPr lang="hr-HR" i="1" dirty="0"/>
              <a:t> </a:t>
            </a:r>
            <a:r>
              <a:rPr lang="hr-HR" i="1" dirty="0" err="1"/>
              <a:t>update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Klasteriranje</a:t>
            </a:r>
            <a:r>
              <a:rPr lang="hr-HR" i="1" dirty="0"/>
              <a:t> dokumenata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Parametrizacija i čišćenje podataka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Provođenje NMF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Evaluacija rezultata i usporedba modela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Zaključak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Honorable</a:t>
            </a:r>
            <a:r>
              <a:rPr lang="hr-HR" i="1" dirty="0"/>
              <a:t> </a:t>
            </a:r>
            <a:r>
              <a:rPr lang="hr-HR" i="1" dirty="0" err="1"/>
              <a:t>mention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</a:pPr>
            <a:endParaRPr lang="hr-HR" i="1" dirty="0"/>
          </a:p>
          <a:p>
            <a:pPr lvl="1"/>
            <a:endParaRPr lang="hr-HR" i="1" dirty="0"/>
          </a:p>
          <a:p>
            <a:endParaRPr lang="hr-HR" i="1" dirty="0"/>
          </a:p>
          <a:p>
            <a:pPr lvl="1"/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77309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445FE6-5BDD-1FAE-F43B-B7E56DF0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10074893" cy="1812845"/>
          </a:xfrm>
        </p:spPr>
        <p:txBody>
          <a:bodyPr>
            <a:normAutofit/>
          </a:bodyPr>
          <a:lstStyle/>
          <a:p>
            <a:pPr lvl="1" algn="ctr">
              <a:lnSpc>
                <a:spcPct val="100000"/>
              </a:lnSpc>
            </a:pPr>
            <a:r>
              <a:rPr lang="hr-HR" sz="3600" dirty="0">
                <a:solidFill>
                  <a:schemeClr val="tx1"/>
                </a:solidFill>
              </a:rPr>
              <a:t>NENEGATIVNA MATRIČNA FAKTORIZACIJA(NMF)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4880F14-2C02-1C3E-3680-173C3EF7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74" y="2843343"/>
            <a:ext cx="9292090" cy="2880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265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E6DDDC-1928-C367-9B45-5A86A3D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9353"/>
            <a:ext cx="9603275" cy="898446"/>
          </a:xfrm>
        </p:spPr>
        <p:txBody>
          <a:bodyPr/>
          <a:lstStyle/>
          <a:p>
            <a:pPr algn="ctr"/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37A9587-33D6-337C-59AB-11D50BEC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2355"/>
            <a:ext cx="9603275" cy="4001549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Uvod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 err="1"/>
              <a:t>Nenegativna</a:t>
            </a:r>
            <a:r>
              <a:rPr lang="hr-HR" dirty="0"/>
              <a:t> Matrična </a:t>
            </a:r>
            <a:r>
              <a:rPr lang="hr-HR" dirty="0" err="1"/>
              <a:t>Faktorizacija</a:t>
            </a:r>
            <a:r>
              <a:rPr lang="hr-HR" dirty="0"/>
              <a:t>(NMF)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sz="2400" b="1" dirty="0"/>
              <a:t>Funkcija</a:t>
            </a:r>
            <a:r>
              <a:rPr lang="hr-HR" b="1" dirty="0"/>
              <a:t> </a:t>
            </a:r>
            <a:r>
              <a:rPr lang="hr-HR" sz="2400" b="1" dirty="0"/>
              <a:t>greške/troška</a:t>
            </a:r>
            <a:endParaRPr lang="hr-HR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Algoritam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Multiplicative</a:t>
            </a:r>
            <a:r>
              <a:rPr lang="hr-HR" i="1" dirty="0"/>
              <a:t> </a:t>
            </a:r>
            <a:r>
              <a:rPr lang="hr-HR" i="1" dirty="0" err="1"/>
              <a:t>update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Klasteriranje</a:t>
            </a:r>
            <a:r>
              <a:rPr lang="hr-HR" i="1" dirty="0"/>
              <a:t> dokumenata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Parametrizacija i čišćenje podataka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Provođenje NMF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Evaluacija rezultata i usporedba modela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Zaključak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Honorable</a:t>
            </a:r>
            <a:r>
              <a:rPr lang="hr-HR" i="1" dirty="0"/>
              <a:t> </a:t>
            </a:r>
            <a:r>
              <a:rPr lang="hr-HR" i="1" dirty="0" err="1"/>
              <a:t>mention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</a:pPr>
            <a:endParaRPr lang="hr-HR" i="1" dirty="0"/>
          </a:p>
          <a:p>
            <a:pPr lvl="1"/>
            <a:endParaRPr lang="hr-HR" i="1" dirty="0"/>
          </a:p>
          <a:p>
            <a:endParaRPr lang="hr-HR" i="1" dirty="0"/>
          </a:p>
          <a:p>
            <a:pPr lvl="1"/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5173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73E062-859C-2D1F-05C4-A55E27E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>
              <a:lnSpc>
                <a:spcPct val="100000"/>
              </a:lnSpc>
            </a:pPr>
            <a:r>
              <a:rPr lang="hr-HR" sz="3600" dirty="0">
                <a:solidFill>
                  <a:schemeClr val="tx1"/>
                </a:solidFill>
              </a:rPr>
              <a:t>FUNKCIJA GREŠKE/TROŠKA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F1F4DA5-F5B1-8B9D-DE88-B9C252FC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Najčešće se koriste dvije formulacije</a:t>
            </a:r>
          </a:p>
          <a:p>
            <a:pPr lvl="1"/>
            <a:r>
              <a:rPr lang="hr-HR" sz="2200" dirty="0" err="1"/>
              <a:t>Kullback-Leibler</a:t>
            </a:r>
            <a:r>
              <a:rPr lang="hr-HR" sz="2200" dirty="0"/>
              <a:t> divergencija</a:t>
            </a:r>
          </a:p>
          <a:p>
            <a:pPr marL="0" indent="0">
              <a:buNone/>
            </a:pPr>
            <a:endParaRPr lang="hr-HR" sz="2200" dirty="0"/>
          </a:p>
          <a:p>
            <a:pPr lvl="1"/>
            <a:r>
              <a:rPr lang="hr-HR" sz="2200" dirty="0"/>
              <a:t>Metoda korištenjem </a:t>
            </a:r>
            <a:r>
              <a:rPr lang="hr-HR" sz="2200" dirty="0" err="1"/>
              <a:t>Frobeniusove</a:t>
            </a:r>
            <a:r>
              <a:rPr lang="hr-HR" sz="2200" dirty="0"/>
              <a:t> norme</a:t>
            </a:r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C0EACB19-76D2-E4C7-1EEE-09B9F81F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226" y="2603242"/>
            <a:ext cx="4418951" cy="805972"/>
          </a:xfrm>
          <a:prstGeom prst="rect">
            <a:avLst/>
          </a:prstGeom>
        </p:spPr>
      </p:pic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E17D2A3E-AD1F-E1F4-73A2-5B2FB816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484" y="3769568"/>
            <a:ext cx="2763481" cy="5930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92041569-6BE5-4E5F-398D-603F6E51AE8B}"/>
                  </a:ext>
                </a:extLst>
              </p14:cNvPr>
              <p14:cNvContentPartPr/>
              <p14:nvPr/>
            </p14:nvContentPartPr>
            <p14:xfrm>
              <a:off x="7826800" y="2936107"/>
              <a:ext cx="360" cy="36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92041569-6BE5-4E5F-398D-603F6E51AE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6800" y="27561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31C330F3-8A91-2EC7-F47C-59C013C61F2A}"/>
                  </a:ext>
                </a:extLst>
              </p14:cNvPr>
              <p14:cNvContentPartPr/>
              <p14:nvPr/>
            </p14:nvContentPartPr>
            <p14:xfrm>
              <a:off x="7742560" y="4068307"/>
              <a:ext cx="360" cy="360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31C330F3-8A91-2EC7-F47C-59C013C61F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2920" y="3888307"/>
                <a:ext cx="180000" cy="3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9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E6DDDC-1928-C367-9B45-5A86A3D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9353"/>
            <a:ext cx="9603275" cy="898446"/>
          </a:xfrm>
        </p:spPr>
        <p:txBody>
          <a:bodyPr/>
          <a:lstStyle/>
          <a:p>
            <a:pPr algn="ctr"/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37A9587-33D6-337C-59AB-11D50BEC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2355"/>
            <a:ext cx="9603275" cy="4001549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Uvod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 err="1"/>
              <a:t>Nenegativna</a:t>
            </a:r>
            <a:r>
              <a:rPr lang="hr-HR" dirty="0"/>
              <a:t> Matrična </a:t>
            </a:r>
            <a:r>
              <a:rPr lang="hr-HR" dirty="0" err="1"/>
              <a:t>Faktorizacija</a:t>
            </a:r>
            <a:r>
              <a:rPr lang="hr-HR" dirty="0"/>
              <a:t>(NMF)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dirty="0"/>
              <a:t>Funkcija greške/troška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sz="2400" b="1" dirty="0"/>
              <a:t>Algoritam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Multiplicative</a:t>
            </a:r>
            <a:r>
              <a:rPr lang="hr-HR" i="1" dirty="0"/>
              <a:t> </a:t>
            </a:r>
            <a:r>
              <a:rPr lang="hr-HR" i="1" dirty="0" err="1"/>
              <a:t>update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Klasteriranje</a:t>
            </a:r>
            <a:r>
              <a:rPr lang="hr-HR" i="1" dirty="0"/>
              <a:t> dokumenata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Parametrizacija i čišćenje podataka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Provođenje NMF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Evaluacija rezultata i usporedba modela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/>
              <a:t>Zaključak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hr-HR" i="1" dirty="0" err="1"/>
              <a:t>Honorable</a:t>
            </a:r>
            <a:r>
              <a:rPr lang="hr-HR" i="1" dirty="0"/>
              <a:t> </a:t>
            </a:r>
            <a:r>
              <a:rPr lang="hr-HR" i="1" dirty="0" err="1"/>
              <a:t>mention</a:t>
            </a:r>
            <a:endParaRPr lang="hr-HR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hr-HR" i="1" dirty="0"/>
          </a:p>
          <a:p>
            <a:pPr lvl="2">
              <a:lnSpc>
                <a:spcPct val="100000"/>
              </a:lnSpc>
            </a:pPr>
            <a:endParaRPr lang="hr-HR" i="1" dirty="0"/>
          </a:p>
          <a:p>
            <a:pPr lvl="1"/>
            <a:endParaRPr lang="hr-HR" i="1" dirty="0"/>
          </a:p>
          <a:p>
            <a:endParaRPr lang="hr-HR" i="1" dirty="0"/>
          </a:p>
          <a:p>
            <a:pPr lvl="1"/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50673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14B2D4-9AE3-5708-6216-0611B576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>
              <a:lnSpc>
                <a:spcPct val="100000"/>
              </a:lnSpc>
            </a:pPr>
            <a:r>
              <a:rPr lang="hr-HR" sz="3600" dirty="0">
                <a:solidFill>
                  <a:schemeClr val="tx1"/>
                </a:solidFill>
              </a:rPr>
              <a:t>ALGORITAM </a:t>
            </a:r>
            <a:r>
              <a:rPr lang="hr-HR" sz="3600" i="1" dirty="0">
                <a:solidFill>
                  <a:schemeClr val="tx1"/>
                </a:solidFill>
              </a:rPr>
              <a:t>MULTIPLICATIVE UPDATE</a:t>
            </a:r>
            <a:endParaRPr lang="hr-HR" sz="2400" i="1" dirty="0">
              <a:solidFill>
                <a:schemeClr val="tx1"/>
              </a:solidFill>
            </a:endParaRPr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9B5FFB87-BDD4-DE12-353E-60E3963E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815" y="2134337"/>
            <a:ext cx="7430235" cy="2589325"/>
          </a:xfrm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239D072E-9963-005C-5E8B-22404914C7D3}"/>
              </a:ext>
            </a:extLst>
          </p:cNvPr>
          <p:cNvGrpSpPr/>
          <p:nvPr/>
        </p:nvGrpSpPr>
        <p:grpSpPr>
          <a:xfrm>
            <a:off x="2440697" y="2322984"/>
            <a:ext cx="69120" cy="101880"/>
            <a:chOff x="2440697" y="2322984"/>
            <a:chExt cx="6912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Rukopis 5">
                  <a:extLst>
                    <a:ext uri="{FF2B5EF4-FFF2-40B4-BE49-F238E27FC236}">
                      <a16:creationId xmlns:a16="http://schemas.microsoft.com/office/drawing/2014/main" id="{FD0310A6-3736-129F-5A59-15ABF4BAA55C}"/>
                    </a:ext>
                  </a:extLst>
                </p14:cNvPr>
                <p14:cNvContentPartPr/>
                <p14:nvPr/>
              </p14:nvContentPartPr>
              <p14:xfrm>
                <a:off x="2440697" y="2322984"/>
                <a:ext cx="69120" cy="42120"/>
              </p14:xfrm>
            </p:contentPart>
          </mc:Choice>
          <mc:Fallback xmlns="">
            <p:pic>
              <p:nvPicPr>
                <p:cNvPr id="6" name="Rukopis 5">
                  <a:extLst>
                    <a:ext uri="{FF2B5EF4-FFF2-40B4-BE49-F238E27FC236}">
                      <a16:creationId xmlns:a16="http://schemas.microsoft.com/office/drawing/2014/main" id="{FD0310A6-3736-129F-5A59-15ABF4BAA5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31697" y="2313984"/>
                  <a:ext cx="86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Rukopis 6">
                  <a:extLst>
                    <a:ext uri="{FF2B5EF4-FFF2-40B4-BE49-F238E27FC236}">
                      <a16:creationId xmlns:a16="http://schemas.microsoft.com/office/drawing/2014/main" id="{0C97DFF0-C90A-A189-0D66-623557257FFB}"/>
                    </a:ext>
                  </a:extLst>
                </p14:cNvPr>
                <p14:cNvContentPartPr/>
                <p14:nvPr/>
              </p14:nvContentPartPr>
              <p14:xfrm>
                <a:off x="2500457" y="2331984"/>
                <a:ext cx="360" cy="92880"/>
              </p14:xfrm>
            </p:contentPart>
          </mc:Choice>
          <mc:Fallback xmlns="">
            <p:pic>
              <p:nvPicPr>
                <p:cNvPr id="7" name="Rukopis 6">
                  <a:extLst>
                    <a:ext uri="{FF2B5EF4-FFF2-40B4-BE49-F238E27FC236}">
                      <a16:creationId xmlns:a16="http://schemas.microsoft.com/office/drawing/2014/main" id="{0C97DFF0-C90A-A189-0D66-623557257F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1457" y="2323344"/>
                  <a:ext cx="1800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5465F28D-4BB4-4EDA-C76B-3D6717FB9D7D}"/>
                  </a:ext>
                </a:extLst>
              </p14:cNvPr>
              <p14:cNvContentPartPr/>
              <p14:nvPr/>
            </p14:nvContentPartPr>
            <p14:xfrm>
              <a:off x="2427737" y="2397864"/>
              <a:ext cx="16920" cy="2772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5465F28D-4BB4-4EDA-C76B-3D6717FB9D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3737" y="2289864"/>
                <a:ext cx="1245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F13885E9-6261-3062-E4E8-A73DF35EA4AA}"/>
                  </a:ext>
                </a:extLst>
              </p14:cNvPr>
              <p14:cNvContentPartPr/>
              <p14:nvPr/>
            </p14:nvContentPartPr>
            <p14:xfrm>
              <a:off x="2453657" y="2390304"/>
              <a:ext cx="46440" cy="792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F13885E9-6261-3062-E4E8-A73DF35EA4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0017" y="2282304"/>
                <a:ext cx="1540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Rukopis 10">
                <a:extLst>
                  <a:ext uri="{FF2B5EF4-FFF2-40B4-BE49-F238E27FC236}">
                    <a16:creationId xmlns:a16="http://schemas.microsoft.com/office/drawing/2014/main" id="{C131949A-A741-E13B-6849-CE772FBEC60D}"/>
                  </a:ext>
                </a:extLst>
              </p14:cNvPr>
              <p14:cNvContentPartPr/>
              <p14:nvPr/>
            </p14:nvContentPartPr>
            <p14:xfrm>
              <a:off x="2414057" y="2315784"/>
              <a:ext cx="86400" cy="123840"/>
            </p14:xfrm>
          </p:contentPart>
        </mc:Choice>
        <mc:Fallback xmlns="">
          <p:pic>
            <p:nvPicPr>
              <p:cNvPr id="11" name="Rukopis 10">
                <a:extLst>
                  <a:ext uri="{FF2B5EF4-FFF2-40B4-BE49-F238E27FC236}">
                    <a16:creationId xmlns:a16="http://schemas.microsoft.com/office/drawing/2014/main" id="{C131949A-A741-E13B-6849-CE772FBEC6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60417" y="2207784"/>
                <a:ext cx="1940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Rukopis 12">
                <a:extLst>
                  <a:ext uri="{FF2B5EF4-FFF2-40B4-BE49-F238E27FC236}">
                    <a16:creationId xmlns:a16="http://schemas.microsoft.com/office/drawing/2014/main" id="{FDFEE781-4350-171B-0497-2ACD4189AFB0}"/>
                  </a:ext>
                </a:extLst>
              </p14:cNvPr>
              <p14:cNvContentPartPr/>
              <p14:nvPr/>
            </p14:nvContentPartPr>
            <p14:xfrm>
              <a:off x="3594857" y="2406864"/>
              <a:ext cx="3496320" cy="700560"/>
            </p14:xfrm>
          </p:contentPart>
        </mc:Choice>
        <mc:Fallback xmlns="">
          <p:pic>
            <p:nvPicPr>
              <p:cNvPr id="13" name="Rukopis 12">
                <a:extLst>
                  <a:ext uri="{FF2B5EF4-FFF2-40B4-BE49-F238E27FC236}">
                    <a16:creationId xmlns:a16="http://schemas.microsoft.com/office/drawing/2014/main" id="{FDFEE781-4350-171B-0497-2ACD4189AF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40857" y="2299224"/>
                <a:ext cx="360396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Rukopis 17">
                <a:extLst>
                  <a:ext uri="{FF2B5EF4-FFF2-40B4-BE49-F238E27FC236}">
                    <a16:creationId xmlns:a16="http://schemas.microsoft.com/office/drawing/2014/main" id="{8A677B39-412F-1125-F8AC-42454CFBAFDF}"/>
                  </a:ext>
                </a:extLst>
              </p14:cNvPr>
              <p14:cNvContentPartPr/>
              <p14:nvPr/>
            </p14:nvContentPartPr>
            <p14:xfrm>
              <a:off x="7342817" y="2606664"/>
              <a:ext cx="9720" cy="6120"/>
            </p14:xfrm>
          </p:contentPart>
        </mc:Choice>
        <mc:Fallback xmlns="">
          <p:pic>
            <p:nvPicPr>
              <p:cNvPr id="18" name="Rukopis 17">
                <a:extLst>
                  <a:ext uri="{FF2B5EF4-FFF2-40B4-BE49-F238E27FC236}">
                    <a16:creationId xmlns:a16="http://schemas.microsoft.com/office/drawing/2014/main" id="{8A677B39-412F-1125-F8AC-42454CFBAF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53177" y="2426664"/>
                <a:ext cx="1893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Rukopis 18">
                <a:extLst>
                  <a:ext uri="{FF2B5EF4-FFF2-40B4-BE49-F238E27FC236}">
                    <a16:creationId xmlns:a16="http://schemas.microsoft.com/office/drawing/2014/main" id="{9304976D-DC5E-9B6C-20EC-97CD251BDD57}"/>
                  </a:ext>
                </a:extLst>
              </p14:cNvPr>
              <p14:cNvContentPartPr/>
              <p14:nvPr/>
            </p14:nvContentPartPr>
            <p14:xfrm>
              <a:off x="6921977" y="2528184"/>
              <a:ext cx="448920" cy="137880"/>
            </p14:xfrm>
          </p:contentPart>
        </mc:Choice>
        <mc:Fallback xmlns="">
          <p:pic>
            <p:nvPicPr>
              <p:cNvPr id="19" name="Rukopis 18">
                <a:extLst>
                  <a:ext uri="{FF2B5EF4-FFF2-40B4-BE49-F238E27FC236}">
                    <a16:creationId xmlns:a16="http://schemas.microsoft.com/office/drawing/2014/main" id="{9304976D-DC5E-9B6C-20EC-97CD251BDD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32337" y="2348544"/>
                <a:ext cx="6285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Rukopis 19">
                <a:extLst>
                  <a:ext uri="{FF2B5EF4-FFF2-40B4-BE49-F238E27FC236}">
                    <a16:creationId xmlns:a16="http://schemas.microsoft.com/office/drawing/2014/main" id="{1C1616FD-AE26-3FBC-E973-BA52E48224F1}"/>
                  </a:ext>
                </a:extLst>
              </p14:cNvPr>
              <p14:cNvContentPartPr/>
              <p14:nvPr/>
            </p14:nvContentPartPr>
            <p14:xfrm>
              <a:off x="7081457" y="2603064"/>
              <a:ext cx="9360" cy="360"/>
            </p14:xfrm>
          </p:contentPart>
        </mc:Choice>
        <mc:Fallback xmlns="">
          <p:pic>
            <p:nvPicPr>
              <p:cNvPr id="20" name="Rukopis 19">
                <a:extLst>
                  <a:ext uri="{FF2B5EF4-FFF2-40B4-BE49-F238E27FC236}">
                    <a16:creationId xmlns:a16="http://schemas.microsoft.com/office/drawing/2014/main" id="{1C1616FD-AE26-3FBC-E973-BA52E48224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91817" y="2423064"/>
                <a:ext cx="189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Rukopis 20">
                <a:extLst>
                  <a:ext uri="{FF2B5EF4-FFF2-40B4-BE49-F238E27FC236}">
                    <a16:creationId xmlns:a16="http://schemas.microsoft.com/office/drawing/2014/main" id="{5DE3CB52-C681-7418-8F58-5A33591A73DF}"/>
                  </a:ext>
                </a:extLst>
              </p14:cNvPr>
              <p14:cNvContentPartPr/>
              <p14:nvPr/>
            </p14:nvContentPartPr>
            <p14:xfrm>
              <a:off x="7090817" y="2603064"/>
              <a:ext cx="360" cy="360"/>
            </p14:xfrm>
          </p:contentPart>
        </mc:Choice>
        <mc:Fallback xmlns="">
          <p:pic>
            <p:nvPicPr>
              <p:cNvPr id="21" name="Rukopis 20">
                <a:extLst>
                  <a:ext uri="{FF2B5EF4-FFF2-40B4-BE49-F238E27FC236}">
                    <a16:creationId xmlns:a16="http://schemas.microsoft.com/office/drawing/2014/main" id="{5DE3CB52-C681-7418-8F58-5A33591A73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00817" y="242306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Rukopis 21">
                <a:extLst>
                  <a:ext uri="{FF2B5EF4-FFF2-40B4-BE49-F238E27FC236}">
                    <a16:creationId xmlns:a16="http://schemas.microsoft.com/office/drawing/2014/main" id="{22BDC2BE-9756-E193-EED6-14BAFF77809C}"/>
                  </a:ext>
                </a:extLst>
              </p14:cNvPr>
              <p14:cNvContentPartPr/>
              <p14:nvPr/>
            </p14:nvContentPartPr>
            <p14:xfrm>
              <a:off x="7090817" y="2603064"/>
              <a:ext cx="360" cy="360"/>
            </p14:xfrm>
          </p:contentPart>
        </mc:Choice>
        <mc:Fallback xmlns="">
          <p:pic>
            <p:nvPicPr>
              <p:cNvPr id="22" name="Rukopis 21">
                <a:extLst>
                  <a:ext uri="{FF2B5EF4-FFF2-40B4-BE49-F238E27FC236}">
                    <a16:creationId xmlns:a16="http://schemas.microsoft.com/office/drawing/2014/main" id="{22BDC2BE-9756-E193-EED6-14BAFF7780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00817" y="242306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Rukopis 22">
                <a:extLst>
                  <a:ext uri="{FF2B5EF4-FFF2-40B4-BE49-F238E27FC236}">
                    <a16:creationId xmlns:a16="http://schemas.microsoft.com/office/drawing/2014/main" id="{69B7627A-BD52-83EF-1684-975CD91F69F1}"/>
                  </a:ext>
                </a:extLst>
              </p14:cNvPr>
              <p14:cNvContentPartPr/>
              <p14:nvPr/>
            </p14:nvContentPartPr>
            <p14:xfrm>
              <a:off x="6565720" y="2541547"/>
              <a:ext cx="455760" cy="564480"/>
            </p14:xfrm>
          </p:contentPart>
        </mc:Choice>
        <mc:Fallback xmlns="">
          <p:pic>
            <p:nvPicPr>
              <p:cNvPr id="23" name="Rukopis 22">
                <a:extLst>
                  <a:ext uri="{FF2B5EF4-FFF2-40B4-BE49-F238E27FC236}">
                    <a16:creationId xmlns:a16="http://schemas.microsoft.com/office/drawing/2014/main" id="{69B7627A-BD52-83EF-1684-975CD91F6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76080" y="2361547"/>
                <a:ext cx="63540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Rukopis 23">
                <a:extLst>
                  <a:ext uri="{FF2B5EF4-FFF2-40B4-BE49-F238E27FC236}">
                    <a16:creationId xmlns:a16="http://schemas.microsoft.com/office/drawing/2014/main" id="{51FAAF3A-6BF6-488C-411D-5B32D69D8C7B}"/>
                  </a:ext>
                </a:extLst>
              </p14:cNvPr>
              <p14:cNvContentPartPr/>
              <p14:nvPr/>
            </p14:nvContentPartPr>
            <p14:xfrm>
              <a:off x="6487240" y="2658547"/>
              <a:ext cx="123480" cy="36360"/>
            </p14:xfrm>
          </p:contentPart>
        </mc:Choice>
        <mc:Fallback xmlns="">
          <p:pic>
            <p:nvPicPr>
              <p:cNvPr id="24" name="Rukopis 23">
                <a:extLst>
                  <a:ext uri="{FF2B5EF4-FFF2-40B4-BE49-F238E27FC236}">
                    <a16:creationId xmlns:a16="http://schemas.microsoft.com/office/drawing/2014/main" id="{51FAAF3A-6BF6-488C-411D-5B32D69D8C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97240" y="2478547"/>
                <a:ext cx="3031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Rukopis 24">
                <a:extLst>
                  <a:ext uri="{FF2B5EF4-FFF2-40B4-BE49-F238E27FC236}">
                    <a16:creationId xmlns:a16="http://schemas.microsoft.com/office/drawing/2014/main" id="{797E33C0-A02E-E756-9561-1F28D4F155A5}"/>
                  </a:ext>
                </a:extLst>
              </p14:cNvPr>
              <p14:cNvContentPartPr/>
              <p14:nvPr/>
            </p14:nvContentPartPr>
            <p14:xfrm>
              <a:off x="6502360" y="2600227"/>
              <a:ext cx="234000" cy="66960"/>
            </p14:xfrm>
          </p:contentPart>
        </mc:Choice>
        <mc:Fallback xmlns="">
          <p:pic>
            <p:nvPicPr>
              <p:cNvPr id="25" name="Rukopis 24">
                <a:extLst>
                  <a:ext uri="{FF2B5EF4-FFF2-40B4-BE49-F238E27FC236}">
                    <a16:creationId xmlns:a16="http://schemas.microsoft.com/office/drawing/2014/main" id="{797E33C0-A02E-E756-9561-1F28D4F155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12360" y="2420227"/>
                <a:ext cx="4136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Rukopis 25">
                <a:extLst>
                  <a:ext uri="{FF2B5EF4-FFF2-40B4-BE49-F238E27FC236}">
                    <a16:creationId xmlns:a16="http://schemas.microsoft.com/office/drawing/2014/main" id="{29388EA5-E115-19F1-4092-55B888A1056E}"/>
                  </a:ext>
                </a:extLst>
              </p14:cNvPr>
              <p14:cNvContentPartPr/>
              <p14:nvPr/>
            </p14:nvContentPartPr>
            <p14:xfrm>
              <a:off x="6383560" y="2684107"/>
              <a:ext cx="360" cy="360"/>
            </p14:xfrm>
          </p:contentPart>
        </mc:Choice>
        <mc:Fallback xmlns="">
          <p:pic>
            <p:nvPicPr>
              <p:cNvPr id="26" name="Rukopis 25">
                <a:extLst>
                  <a:ext uri="{FF2B5EF4-FFF2-40B4-BE49-F238E27FC236}">
                    <a16:creationId xmlns:a16="http://schemas.microsoft.com/office/drawing/2014/main" id="{29388EA5-E115-19F1-4092-55B888A105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93920" y="250446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Rukopis 26">
                <a:extLst>
                  <a:ext uri="{FF2B5EF4-FFF2-40B4-BE49-F238E27FC236}">
                    <a16:creationId xmlns:a16="http://schemas.microsoft.com/office/drawing/2014/main" id="{99EB0CA6-0461-BD5F-6C1B-6BC092023A43}"/>
                  </a:ext>
                </a:extLst>
              </p14:cNvPr>
              <p14:cNvContentPartPr/>
              <p14:nvPr/>
            </p14:nvContentPartPr>
            <p14:xfrm>
              <a:off x="6459160" y="2709307"/>
              <a:ext cx="3600" cy="360"/>
            </p14:xfrm>
          </p:contentPart>
        </mc:Choice>
        <mc:Fallback xmlns="">
          <p:pic>
            <p:nvPicPr>
              <p:cNvPr id="27" name="Rukopis 26">
                <a:extLst>
                  <a:ext uri="{FF2B5EF4-FFF2-40B4-BE49-F238E27FC236}">
                    <a16:creationId xmlns:a16="http://schemas.microsoft.com/office/drawing/2014/main" id="{99EB0CA6-0461-BD5F-6C1B-6BC092023A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69520" y="2529307"/>
                <a:ext cx="183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Rukopis 27">
                <a:extLst>
                  <a:ext uri="{FF2B5EF4-FFF2-40B4-BE49-F238E27FC236}">
                    <a16:creationId xmlns:a16="http://schemas.microsoft.com/office/drawing/2014/main" id="{628310E0-435E-B9FB-17E6-3685D79E93AD}"/>
                  </a:ext>
                </a:extLst>
              </p14:cNvPr>
              <p14:cNvContentPartPr/>
              <p14:nvPr/>
            </p14:nvContentPartPr>
            <p14:xfrm>
              <a:off x="6517840" y="2709307"/>
              <a:ext cx="9000" cy="360"/>
            </p14:xfrm>
          </p:contentPart>
        </mc:Choice>
        <mc:Fallback xmlns="">
          <p:pic>
            <p:nvPicPr>
              <p:cNvPr id="28" name="Rukopis 27">
                <a:extLst>
                  <a:ext uri="{FF2B5EF4-FFF2-40B4-BE49-F238E27FC236}">
                    <a16:creationId xmlns:a16="http://schemas.microsoft.com/office/drawing/2014/main" id="{628310E0-435E-B9FB-17E6-3685D79E93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27840" y="2529307"/>
                <a:ext cx="188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Rukopis 28">
                <a:extLst>
                  <a:ext uri="{FF2B5EF4-FFF2-40B4-BE49-F238E27FC236}">
                    <a16:creationId xmlns:a16="http://schemas.microsoft.com/office/drawing/2014/main" id="{9015F118-0FA3-F90E-4BA7-14B312DCB3E7}"/>
                  </a:ext>
                </a:extLst>
              </p14:cNvPr>
              <p14:cNvContentPartPr/>
              <p14:nvPr/>
            </p14:nvContentPartPr>
            <p14:xfrm>
              <a:off x="6534760" y="2709307"/>
              <a:ext cx="360" cy="360"/>
            </p14:xfrm>
          </p:contentPart>
        </mc:Choice>
        <mc:Fallback xmlns="">
          <p:pic>
            <p:nvPicPr>
              <p:cNvPr id="29" name="Rukopis 28">
                <a:extLst>
                  <a:ext uri="{FF2B5EF4-FFF2-40B4-BE49-F238E27FC236}">
                    <a16:creationId xmlns:a16="http://schemas.microsoft.com/office/drawing/2014/main" id="{9015F118-0FA3-F90E-4BA7-14B312DCB3E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44760" y="25293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Rukopis 30">
                <a:extLst>
                  <a:ext uri="{FF2B5EF4-FFF2-40B4-BE49-F238E27FC236}">
                    <a16:creationId xmlns:a16="http://schemas.microsoft.com/office/drawing/2014/main" id="{329D182D-ED5A-8177-D15A-4F669881396B}"/>
                  </a:ext>
                </a:extLst>
              </p14:cNvPr>
              <p14:cNvContentPartPr/>
              <p14:nvPr/>
            </p14:nvContentPartPr>
            <p14:xfrm>
              <a:off x="3070120" y="2256067"/>
              <a:ext cx="130680" cy="120960"/>
            </p14:xfrm>
          </p:contentPart>
        </mc:Choice>
        <mc:Fallback xmlns="">
          <p:pic>
            <p:nvPicPr>
              <p:cNvPr id="31" name="Rukopis 30">
                <a:extLst>
                  <a:ext uri="{FF2B5EF4-FFF2-40B4-BE49-F238E27FC236}">
                    <a16:creationId xmlns:a16="http://schemas.microsoft.com/office/drawing/2014/main" id="{329D182D-ED5A-8177-D15A-4F669881396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80120" y="2076427"/>
                <a:ext cx="3103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Rukopis 31">
                <a:extLst>
                  <a:ext uri="{FF2B5EF4-FFF2-40B4-BE49-F238E27FC236}">
                    <a16:creationId xmlns:a16="http://schemas.microsoft.com/office/drawing/2014/main" id="{40EAEC75-3A97-AF5B-F5F8-5F3915831006}"/>
                  </a:ext>
                </a:extLst>
              </p14:cNvPr>
              <p14:cNvContentPartPr/>
              <p14:nvPr/>
            </p14:nvContentPartPr>
            <p14:xfrm>
              <a:off x="3196120" y="2356867"/>
              <a:ext cx="360" cy="360"/>
            </p14:xfrm>
          </p:contentPart>
        </mc:Choice>
        <mc:Fallback xmlns="">
          <p:pic>
            <p:nvPicPr>
              <p:cNvPr id="32" name="Rukopis 31">
                <a:extLst>
                  <a:ext uri="{FF2B5EF4-FFF2-40B4-BE49-F238E27FC236}">
                    <a16:creationId xmlns:a16="http://schemas.microsoft.com/office/drawing/2014/main" id="{40EAEC75-3A97-AF5B-F5F8-5F39158310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06120" y="217722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Rukopis 32">
                <a:extLst>
                  <a:ext uri="{FF2B5EF4-FFF2-40B4-BE49-F238E27FC236}">
                    <a16:creationId xmlns:a16="http://schemas.microsoft.com/office/drawing/2014/main" id="{916F573E-1162-63BC-3ACE-A034958CEF16}"/>
                  </a:ext>
                </a:extLst>
              </p14:cNvPr>
              <p14:cNvContentPartPr/>
              <p14:nvPr/>
            </p14:nvContentPartPr>
            <p14:xfrm>
              <a:off x="3187480" y="2348587"/>
              <a:ext cx="360" cy="360"/>
            </p14:xfrm>
          </p:contentPart>
        </mc:Choice>
        <mc:Fallback xmlns="">
          <p:pic>
            <p:nvPicPr>
              <p:cNvPr id="33" name="Rukopis 32">
                <a:extLst>
                  <a:ext uri="{FF2B5EF4-FFF2-40B4-BE49-F238E27FC236}">
                    <a16:creationId xmlns:a16="http://schemas.microsoft.com/office/drawing/2014/main" id="{916F573E-1162-63BC-3ACE-A034958CEF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97480" y="216858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Rukopis 33">
                <a:extLst>
                  <a:ext uri="{FF2B5EF4-FFF2-40B4-BE49-F238E27FC236}">
                    <a16:creationId xmlns:a16="http://schemas.microsoft.com/office/drawing/2014/main" id="{EDC3B984-93AD-6C19-6AE6-A0312FD40593}"/>
                  </a:ext>
                </a:extLst>
              </p14:cNvPr>
              <p14:cNvContentPartPr/>
              <p14:nvPr/>
            </p14:nvContentPartPr>
            <p14:xfrm>
              <a:off x="1669000" y="603667"/>
              <a:ext cx="166320" cy="681120"/>
            </p14:xfrm>
          </p:contentPart>
        </mc:Choice>
        <mc:Fallback xmlns="">
          <p:pic>
            <p:nvPicPr>
              <p:cNvPr id="34" name="Rukopis 33">
                <a:extLst>
                  <a:ext uri="{FF2B5EF4-FFF2-40B4-BE49-F238E27FC236}">
                    <a16:creationId xmlns:a16="http://schemas.microsoft.com/office/drawing/2014/main" id="{EDC3B984-93AD-6C19-6AE6-A0312FD4059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79000" y="423667"/>
                <a:ext cx="34596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Rukopis 34">
                <a:extLst>
                  <a:ext uri="{FF2B5EF4-FFF2-40B4-BE49-F238E27FC236}">
                    <a16:creationId xmlns:a16="http://schemas.microsoft.com/office/drawing/2014/main" id="{8F66124B-10C4-276D-9FFD-F217621E3B5F}"/>
                  </a:ext>
                </a:extLst>
              </p14:cNvPr>
              <p14:cNvContentPartPr/>
              <p14:nvPr/>
            </p14:nvContentPartPr>
            <p14:xfrm>
              <a:off x="1555600" y="872947"/>
              <a:ext cx="347400" cy="167400"/>
            </p14:xfrm>
          </p:contentPart>
        </mc:Choice>
        <mc:Fallback xmlns="">
          <p:pic>
            <p:nvPicPr>
              <p:cNvPr id="35" name="Rukopis 34">
                <a:extLst>
                  <a:ext uri="{FF2B5EF4-FFF2-40B4-BE49-F238E27FC236}">
                    <a16:creationId xmlns:a16="http://schemas.microsoft.com/office/drawing/2014/main" id="{8F66124B-10C4-276D-9FFD-F217621E3B5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465600" y="693307"/>
                <a:ext cx="5270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Rukopis 36">
                <a:extLst>
                  <a:ext uri="{FF2B5EF4-FFF2-40B4-BE49-F238E27FC236}">
                    <a16:creationId xmlns:a16="http://schemas.microsoft.com/office/drawing/2014/main" id="{6C7FD425-319B-6382-1281-00002176134A}"/>
                  </a:ext>
                </a:extLst>
              </p14:cNvPr>
              <p14:cNvContentPartPr/>
              <p14:nvPr/>
            </p14:nvContentPartPr>
            <p14:xfrm>
              <a:off x="3019360" y="2234107"/>
              <a:ext cx="166680" cy="175320"/>
            </p14:xfrm>
          </p:contentPart>
        </mc:Choice>
        <mc:Fallback xmlns="">
          <p:pic>
            <p:nvPicPr>
              <p:cNvPr id="37" name="Rukopis 36">
                <a:extLst>
                  <a:ext uri="{FF2B5EF4-FFF2-40B4-BE49-F238E27FC236}">
                    <a16:creationId xmlns:a16="http://schemas.microsoft.com/office/drawing/2014/main" id="{6C7FD425-319B-6382-1281-00002176134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10720" y="2225467"/>
                <a:ext cx="1843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Rukopis 39">
                <a:extLst>
                  <a:ext uri="{FF2B5EF4-FFF2-40B4-BE49-F238E27FC236}">
                    <a16:creationId xmlns:a16="http://schemas.microsoft.com/office/drawing/2014/main" id="{B95E4415-9538-A0BD-D429-D34C7CF76102}"/>
                  </a:ext>
                </a:extLst>
              </p14:cNvPr>
              <p14:cNvContentPartPr/>
              <p14:nvPr/>
            </p14:nvContentPartPr>
            <p14:xfrm>
              <a:off x="2414920" y="2246707"/>
              <a:ext cx="644760" cy="136080"/>
            </p14:xfrm>
          </p:contentPart>
        </mc:Choice>
        <mc:Fallback xmlns="">
          <p:pic>
            <p:nvPicPr>
              <p:cNvPr id="40" name="Rukopis 39">
                <a:extLst>
                  <a:ext uri="{FF2B5EF4-FFF2-40B4-BE49-F238E27FC236}">
                    <a16:creationId xmlns:a16="http://schemas.microsoft.com/office/drawing/2014/main" id="{B95E4415-9538-A0BD-D429-D34C7CF7610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280" y="2238067"/>
                <a:ext cx="662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3" name="Rukopis 42">
                <a:extLst>
                  <a:ext uri="{FF2B5EF4-FFF2-40B4-BE49-F238E27FC236}">
                    <a16:creationId xmlns:a16="http://schemas.microsoft.com/office/drawing/2014/main" id="{D32D95EA-48A8-E3DF-D52D-19936A2D2FA6}"/>
                  </a:ext>
                </a:extLst>
              </p14:cNvPr>
              <p14:cNvContentPartPr/>
              <p14:nvPr/>
            </p14:nvContentPartPr>
            <p14:xfrm>
              <a:off x="2177320" y="2322667"/>
              <a:ext cx="725400" cy="26640"/>
            </p14:xfrm>
          </p:contentPart>
        </mc:Choice>
        <mc:Fallback xmlns="">
          <p:pic>
            <p:nvPicPr>
              <p:cNvPr id="43" name="Rukopis 42">
                <a:extLst>
                  <a:ext uri="{FF2B5EF4-FFF2-40B4-BE49-F238E27FC236}">
                    <a16:creationId xmlns:a16="http://schemas.microsoft.com/office/drawing/2014/main" id="{D32D95EA-48A8-E3DF-D52D-19936A2D2F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14680" y="2259667"/>
                <a:ext cx="85104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a 45">
            <a:extLst>
              <a:ext uri="{FF2B5EF4-FFF2-40B4-BE49-F238E27FC236}">
                <a16:creationId xmlns:a16="http://schemas.microsoft.com/office/drawing/2014/main" id="{76616EC3-E9FA-4E8E-75A3-D18BD983C6A8}"/>
              </a:ext>
            </a:extLst>
          </p:cNvPr>
          <p:cNvGrpSpPr/>
          <p:nvPr/>
        </p:nvGrpSpPr>
        <p:grpSpPr>
          <a:xfrm>
            <a:off x="2599960" y="2222947"/>
            <a:ext cx="567360" cy="168120"/>
            <a:chOff x="2599960" y="2222947"/>
            <a:chExt cx="5673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Rukopis 37">
                  <a:extLst>
                    <a:ext uri="{FF2B5EF4-FFF2-40B4-BE49-F238E27FC236}">
                      <a16:creationId xmlns:a16="http://schemas.microsoft.com/office/drawing/2014/main" id="{266C4460-E12B-50A1-B876-CC9C4B0DB76C}"/>
                    </a:ext>
                  </a:extLst>
                </p14:cNvPr>
                <p14:cNvContentPartPr/>
                <p14:nvPr/>
              </p14:nvContentPartPr>
              <p14:xfrm>
                <a:off x="3058240" y="2222947"/>
                <a:ext cx="72000" cy="55800"/>
              </p14:xfrm>
            </p:contentPart>
          </mc:Choice>
          <mc:Fallback xmlns="">
            <p:pic>
              <p:nvPicPr>
                <p:cNvPr id="38" name="Rukopis 37">
                  <a:extLst>
                    <a:ext uri="{FF2B5EF4-FFF2-40B4-BE49-F238E27FC236}">
                      <a16:creationId xmlns:a16="http://schemas.microsoft.com/office/drawing/2014/main" id="{266C4460-E12B-50A1-B876-CC9C4B0DB7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49600" y="2213947"/>
                  <a:ext cx="89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Rukopis 38">
                  <a:extLst>
                    <a:ext uri="{FF2B5EF4-FFF2-40B4-BE49-F238E27FC236}">
                      <a16:creationId xmlns:a16="http://schemas.microsoft.com/office/drawing/2014/main" id="{CBBD7CB0-445E-7D21-007E-CAEF7525D5AA}"/>
                    </a:ext>
                  </a:extLst>
                </p14:cNvPr>
                <p14:cNvContentPartPr/>
                <p14:nvPr/>
              </p14:nvContentPartPr>
              <p14:xfrm>
                <a:off x="3137440" y="2363347"/>
                <a:ext cx="29880" cy="27720"/>
              </p14:xfrm>
            </p:contentPart>
          </mc:Choice>
          <mc:Fallback xmlns="">
            <p:pic>
              <p:nvPicPr>
                <p:cNvPr id="39" name="Rukopis 38">
                  <a:extLst>
                    <a:ext uri="{FF2B5EF4-FFF2-40B4-BE49-F238E27FC236}">
                      <a16:creationId xmlns:a16="http://schemas.microsoft.com/office/drawing/2014/main" id="{CBBD7CB0-445E-7D21-007E-CAEF7525D5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28440" y="2354347"/>
                  <a:ext cx="47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Rukopis 44">
                  <a:extLst>
                    <a:ext uri="{FF2B5EF4-FFF2-40B4-BE49-F238E27FC236}">
                      <a16:creationId xmlns:a16="http://schemas.microsoft.com/office/drawing/2014/main" id="{D2F8E22F-A3B3-0E4B-F547-5D6455DAA73C}"/>
                    </a:ext>
                  </a:extLst>
                </p14:cNvPr>
                <p14:cNvContentPartPr/>
                <p14:nvPr/>
              </p14:nvContentPartPr>
              <p14:xfrm>
                <a:off x="2599960" y="2306467"/>
                <a:ext cx="529200" cy="42480"/>
              </p14:xfrm>
            </p:contentPart>
          </mc:Choice>
          <mc:Fallback xmlns="">
            <p:pic>
              <p:nvPicPr>
                <p:cNvPr id="45" name="Rukopis 44">
                  <a:extLst>
                    <a:ext uri="{FF2B5EF4-FFF2-40B4-BE49-F238E27FC236}">
                      <a16:creationId xmlns:a16="http://schemas.microsoft.com/office/drawing/2014/main" id="{D2F8E22F-A3B3-0E4B-F547-5D6455DAA73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37320" y="2243827"/>
                  <a:ext cx="6548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86C6550F-14F9-F3A9-27E7-B9694BB5E3FD}"/>
              </a:ext>
            </a:extLst>
          </p:cNvPr>
          <p:cNvGrpSpPr/>
          <p:nvPr/>
        </p:nvGrpSpPr>
        <p:grpSpPr>
          <a:xfrm>
            <a:off x="7700800" y="3246067"/>
            <a:ext cx="360" cy="360"/>
            <a:chOff x="7700800" y="324606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Rukopis 46">
                  <a:extLst>
                    <a:ext uri="{FF2B5EF4-FFF2-40B4-BE49-F238E27FC236}">
                      <a16:creationId xmlns:a16="http://schemas.microsoft.com/office/drawing/2014/main" id="{53167FE4-43E3-5D9B-FBE1-39CE9DB364E2}"/>
                    </a:ext>
                  </a:extLst>
                </p14:cNvPr>
                <p14:cNvContentPartPr/>
                <p14:nvPr/>
              </p14:nvContentPartPr>
              <p14:xfrm>
                <a:off x="7700800" y="3246067"/>
                <a:ext cx="360" cy="360"/>
              </p14:xfrm>
            </p:contentPart>
          </mc:Choice>
          <mc:Fallback xmlns="">
            <p:pic>
              <p:nvPicPr>
                <p:cNvPr id="47" name="Rukopis 46">
                  <a:extLst>
                    <a:ext uri="{FF2B5EF4-FFF2-40B4-BE49-F238E27FC236}">
                      <a16:creationId xmlns:a16="http://schemas.microsoft.com/office/drawing/2014/main" id="{53167FE4-43E3-5D9B-FBE1-39CE9DB364E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37800" y="318306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Rukopis 47">
                  <a:extLst>
                    <a:ext uri="{FF2B5EF4-FFF2-40B4-BE49-F238E27FC236}">
                      <a16:creationId xmlns:a16="http://schemas.microsoft.com/office/drawing/2014/main" id="{AF8AE5BF-75F0-BDE7-DF09-612D1429B409}"/>
                    </a:ext>
                  </a:extLst>
                </p14:cNvPr>
                <p14:cNvContentPartPr/>
                <p14:nvPr/>
              </p14:nvContentPartPr>
              <p14:xfrm>
                <a:off x="7700800" y="3246067"/>
                <a:ext cx="360" cy="360"/>
              </p14:xfrm>
            </p:contentPart>
          </mc:Choice>
          <mc:Fallback xmlns="">
            <p:pic>
              <p:nvPicPr>
                <p:cNvPr id="48" name="Rukopis 47">
                  <a:extLst>
                    <a:ext uri="{FF2B5EF4-FFF2-40B4-BE49-F238E27FC236}">
                      <a16:creationId xmlns:a16="http://schemas.microsoft.com/office/drawing/2014/main" id="{AF8AE5BF-75F0-BDE7-DF09-612D1429B40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37800" y="318306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Rukopis 48">
                  <a:extLst>
                    <a:ext uri="{FF2B5EF4-FFF2-40B4-BE49-F238E27FC236}">
                      <a16:creationId xmlns:a16="http://schemas.microsoft.com/office/drawing/2014/main" id="{E0BACA5A-4571-5ED7-DB51-2AA739B74077}"/>
                    </a:ext>
                  </a:extLst>
                </p14:cNvPr>
                <p14:cNvContentPartPr/>
                <p14:nvPr/>
              </p14:nvContentPartPr>
              <p14:xfrm>
                <a:off x="7700800" y="3246067"/>
                <a:ext cx="360" cy="360"/>
              </p14:xfrm>
            </p:contentPart>
          </mc:Choice>
          <mc:Fallback xmlns="">
            <p:pic>
              <p:nvPicPr>
                <p:cNvPr id="49" name="Rukopis 48">
                  <a:extLst>
                    <a:ext uri="{FF2B5EF4-FFF2-40B4-BE49-F238E27FC236}">
                      <a16:creationId xmlns:a16="http://schemas.microsoft.com/office/drawing/2014/main" id="{E0BACA5A-4571-5ED7-DB51-2AA739B740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37800" y="318306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" name="Rukopis 2">
                <a:extLst>
                  <a:ext uri="{FF2B5EF4-FFF2-40B4-BE49-F238E27FC236}">
                    <a16:creationId xmlns:a16="http://schemas.microsoft.com/office/drawing/2014/main" id="{715ACD5E-6012-119B-56BF-CC9D543145E0}"/>
                  </a:ext>
                </a:extLst>
              </p14:cNvPr>
              <p14:cNvContentPartPr/>
              <p14:nvPr/>
            </p14:nvContentPartPr>
            <p14:xfrm>
              <a:off x="4060120" y="3850147"/>
              <a:ext cx="360" cy="360"/>
            </p14:xfrm>
          </p:contentPart>
        </mc:Choice>
        <mc:Fallback xmlns="">
          <p:pic>
            <p:nvPicPr>
              <p:cNvPr id="3" name="Rukopis 2">
                <a:extLst>
                  <a:ext uri="{FF2B5EF4-FFF2-40B4-BE49-F238E27FC236}">
                    <a16:creationId xmlns:a16="http://schemas.microsoft.com/office/drawing/2014/main" id="{715ACD5E-6012-119B-56BF-CC9D543145E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70120" y="3670147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911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užnica">
  <a:themeElements>
    <a:clrScheme name="Kružnica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užn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užnica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TM04033919[[fn=Kružnica]]</Template>
  <TotalTime>1120</TotalTime>
  <Words>501</Words>
  <Application>Microsoft Office PowerPoint</Application>
  <PresentationFormat>Široki zaslon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24</vt:i4>
      </vt:variant>
    </vt:vector>
  </HeadingPairs>
  <TitlesOfParts>
    <vt:vector size="28" baseType="lpstr">
      <vt:lpstr>Arial</vt:lpstr>
      <vt:lpstr>Tw Cen MT</vt:lpstr>
      <vt:lpstr>Wingdings</vt:lpstr>
      <vt:lpstr>Kružnica</vt:lpstr>
      <vt:lpstr>Nenegativna matrična faktorizacija</vt:lpstr>
      <vt:lpstr>Sadržaj</vt:lpstr>
      <vt:lpstr>UVOD/PROBLEMATIKA</vt:lpstr>
      <vt:lpstr>Sadržaj</vt:lpstr>
      <vt:lpstr>NENEGATIVNA MATRIČNA FAKTORIZACIJA(NMF)</vt:lpstr>
      <vt:lpstr>Sadržaj</vt:lpstr>
      <vt:lpstr>FUNKCIJA GREŠKE/TROŠKA</vt:lpstr>
      <vt:lpstr>Sadržaj</vt:lpstr>
      <vt:lpstr>ALGORITAM MULTIPLICATIVE UPDATE</vt:lpstr>
      <vt:lpstr>Sadržaj</vt:lpstr>
      <vt:lpstr>KLASTERIRANJE DOKUMENATA</vt:lpstr>
      <vt:lpstr>PARAMETRIZACIJA I ČIŠĆENJE PODATAKA</vt:lpstr>
      <vt:lpstr>Primjer word stemminga</vt:lpstr>
      <vt:lpstr>PowerPoint prezentacija</vt:lpstr>
      <vt:lpstr>PROVOĐENJE NMF</vt:lpstr>
      <vt:lpstr>UBACIVANJE DOKUMENTA U PRIPADNI KLASTER</vt:lpstr>
      <vt:lpstr>ZAJEDNIČKA INFORMACIJA</vt:lpstr>
      <vt:lpstr>EVALUACIJA REZULTATA I USPOREDBA MODELA </vt:lpstr>
      <vt:lpstr>Usporedba Sa brunet metodom u paketu nmf</vt:lpstr>
      <vt:lpstr>PowerPoint prezentacija</vt:lpstr>
      <vt:lpstr>Sadržaj</vt:lpstr>
      <vt:lpstr>ZAKLJUČAK</vt:lpstr>
      <vt:lpstr>HONORABLE MENTION</vt:lpstr>
      <vt:lpstr>KRAJ!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Nenegativna matrična faktorizacija</dc:title>
  <dc:creator>Marin Jezidžić</dc:creator>
  <cp:lastModifiedBy>Marin Jezidžić</cp:lastModifiedBy>
  <cp:revision>24</cp:revision>
  <dcterms:created xsi:type="dcterms:W3CDTF">2022-11-15T21:40:11Z</dcterms:created>
  <dcterms:modified xsi:type="dcterms:W3CDTF">2022-12-20T21:17:34Z</dcterms:modified>
</cp:coreProperties>
</file>