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zpTkdgMCq84GafvmCeylcymO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171651" y="331800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967526" y="1720250"/>
            <a:ext cx="13104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917575" y="681125"/>
            <a:ext cx="11085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293725" y="1498375"/>
            <a:ext cx="9402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186313" y="3794225"/>
            <a:ext cx="9402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111850" y="2432113"/>
            <a:ext cx="12090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293725" y="1530450"/>
            <a:ext cx="9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43800" y="142385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298063" y="2387100"/>
            <a:ext cx="1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Encargado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001725" y="628775"/>
            <a:ext cx="9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111850" y="2411600"/>
            <a:ext cx="120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de alta mobiliario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024925" y="3794225"/>
            <a:ext cx="120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reserva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83688" y="34546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785063" y="4430613"/>
            <a:ext cx="9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8625" y="128525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7265350" y="2201400"/>
            <a:ext cx="1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bancario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>
            <a:stCxn id="66" idx="1"/>
            <a:endCxn id="65" idx="1"/>
          </p:cNvCxnSpPr>
          <p:nvPr/>
        </p:nvCxnSpPr>
        <p:spPr>
          <a:xfrm>
            <a:off x="1526613" y="3902275"/>
            <a:ext cx="14982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>
            <a:endCxn id="64" idx="1"/>
          </p:cNvCxnSpPr>
          <p:nvPr/>
        </p:nvCxnSpPr>
        <p:spPr>
          <a:xfrm>
            <a:off x="988750" y="2257250"/>
            <a:ext cx="21231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1"/>
          <p:cNvSpPr txBox="1"/>
          <p:nvPr/>
        </p:nvSpPr>
        <p:spPr>
          <a:xfrm>
            <a:off x="4883800" y="1732950"/>
            <a:ext cx="14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Pagar tarjeta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>
            <a:stCxn id="61" idx="0"/>
            <a:endCxn id="63" idx="1"/>
          </p:cNvCxnSpPr>
          <p:nvPr/>
        </p:nvCxnSpPr>
        <p:spPr>
          <a:xfrm flipH="1" rot="10800000">
            <a:off x="815262" y="905750"/>
            <a:ext cx="21864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61" idx="1"/>
            <a:endCxn id="60" idx="1"/>
          </p:cNvCxnSpPr>
          <p:nvPr/>
        </p:nvCxnSpPr>
        <p:spPr>
          <a:xfrm flipH="1" rot="10800000">
            <a:off x="1086725" y="1807625"/>
            <a:ext cx="2207100" cy="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stCxn id="68" idx="3"/>
            <a:endCxn id="72" idx="3"/>
          </p:cNvCxnSpPr>
          <p:nvPr/>
        </p:nvCxnSpPr>
        <p:spPr>
          <a:xfrm flipH="1">
            <a:off x="6327625" y="1732925"/>
            <a:ext cx="1431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"/>
          <p:cNvCxnSpPr>
            <a:stCxn id="72" idx="2"/>
          </p:cNvCxnSpPr>
          <p:nvPr/>
        </p:nvCxnSpPr>
        <p:spPr>
          <a:xfrm flipH="1">
            <a:off x="4080250" y="2102250"/>
            <a:ext cx="1525500" cy="16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1"/>
          <p:cNvSpPr txBox="1"/>
          <p:nvPr/>
        </p:nvSpPr>
        <p:spPr>
          <a:xfrm rot="-2700000">
            <a:off x="4213102" y="2813031"/>
            <a:ext cx="1034356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&lt;extends&gt;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/>
          <p:nvPr/>
        </p:nvSpPr>
        <p:spPr>
          <a:xfrm>
            <a:off x="1870500" y="238100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4669325" y="1675200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3269700" y="1951413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2084175" y="1340025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4813" y="144075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0"/>
          <p:cNvSpPr/>
          <p:nvPr/>
        </p:nvSpPr>
        <p:spPr>
          <a:xfrm>
            <a:off x="2768775" y="3689650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2179425" y="314700"/>
            <a:ext cx="10875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00913" y="193635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0888" y="350295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62188" y="1039425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0"/>
          <p:cNvSpPr txBox="1"/>
          <p:nvPr/>
        </p:nvSpPr>
        <p:spPr>
          <a:xfrm>
            <a:off x="538375" y="993525"/>
            <a:ext cx="10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165688" y="2831700"/>
            <a:ext cx="10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167450" y="4398300"/>
            <a:ext cx="12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2108950" y="391650"/>
            <a:ext cx="11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7254463" y="2043825"/>
            <a:ext cx="13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Externo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3364950" y="1920675"/>
            <a:ext cx="8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Solicitar turno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2084175" y="2503950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 txBox="1"/>
          <p:nvPr/>
        </p:nvSpPr>
        <p:spPr>
          <a:xfrm>
            <a:off x="2179425" y="1318250"/>
            <a:ext cx="8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2011875" y="2596350"/>
            <a:ext cx="11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>
            <a:off x="2810475" y="3667875"/>
            <a:ext cx="9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llegada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4659075" y="1644450"/>
            <a:ext cx="101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Sumar puntos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0"/>
          <p:cNvCxnSpPr>
            <a:stCxn id="359" idx="1"/>
            <a:endCxn id="358" idx="3"/>
          </p:cNvCxnSpPr>
          <p:nvPr/>
        </p:nvCxnSpPr>
        <p:spPr>
          <a:xfrm flipH="1">
            <a:off x="3740475" y="1921500"/>
            <a:ext cx="918600" cy="20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10"/>
          <p:cNvCxnSpPr>
            <a:stCxn id="343" idx="1"/>
            <a:endCxn id="352" idx="1"/>
          </p:cNvCxnSpPr>
          <p:nvPr/>
        </p:nvCxnSpPr>
        <p:spPr>
          <a:xfrm flipH="1" rot="10800000">
            <a:off x="1207738" y="576450"/>
            <a:ext cx="9012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10"/>
          <p:cNvCxnSpPr>
            <a:stCxn id="343" idx="1"/>
            <a:endCxn id="352" idx="1"/>
          </p:cNvCxnSpPr>
          <p:nvPr/>
        </p:nvCxnSpPr>
        <p:spPr>
          <a:xfrm flipH="1" rot="10800000">
            <a:off x="1207738" y="576450"/>
            <a:ext cx="9012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10"/>
          <p:cNvCxnSpPr>
            <a:stCxn id="346" idx="1"/>
            <a:endCxn id="356" idx="1"/>
          </p:cNvCxnSpPr>
          <p:nvPr/>
        </p:nvCxnSpPr>
        <p:spPr>
          <a:xfrm flipH="1" rot="10800000">
            <a:off x="943838" y="1595325"/>
            <a:ext cx="1235700" cy="7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10"/>
          <p:cNvCxnSpPr>
            <a:stCxn id="346" idx="1"/>
            <a:endCxn id="356" idx="1"/>
          </p:cNvCxnSpPr>
          <p:nvPr/>
        </p:nvCxnSpPr>
        <p:spPr>
          <a:xfrm flipH="1" rot="10800000">
            <a:off x="943838" y="1595325"/>
            <a:ext cx="1235700" cy="7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10"/>
          <p:cNvCxnSpPr>
            <a:stCxn id="346" idx="1"/>
            <a:endCxn id="341" idx="2"/>
          </p:cNvCxnSpPr>
          <p:nvPr/>
        </p:nvCxnSpPr>
        <p:spPr>
          <a:xfrm flipH="1" rot="10800000">
            <a:off x="943838" y="2228325"/>
            <a:ext cx="23259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10"/>
          <p:cNvCxnSpPr>
            <a:stCxn id="346" idx="1"/>
            <a:endCxn id="357" idx="1"/>
          </p:cNvCxnSpPr>
          <p:nvPr/>
        </p:nvCxnSpPr>
        <p:spPr>
          <a:xfrm>
            <a:off x="943838" y="2384025"/>
            <a:ext cx="10680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10"/>
          <p:cNvCxnSpPr>
            <a:stCxn id="346" idx="1"/>
            <a:endCxn id="357" idx="1"/>
          </p:cNvCxnSpPr>
          <p:nvPr/>
        </p:nvCxnSpPr>
        <p:spPr>
          <a:xfrm>
            <a:off x="943838" y="2384025"/>
            <a:ext cx="10680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10"/>
          <p:cNvSpPr txBox="1"/>
          <p:nvPr/>
        </p:nvSpPr>
        <p:spPr>
          <a:xfrm rot="-3868511">
            <a:off x="3705491" y="2779324"/>
            <a:ext cx="805520" cy="33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10"/>
          <p:cNvCxnSpPr>
            <a:stCxn id="347" idx="1"/>
            <a:endCxn id="358" idx="1"/>
          </p:cNvCxnSpPr>
          <p:nvPr/>
        </p:nvCxnSpPr>
        <p:spPr>
          <a:xfrm flipH="1" rot="10800000">
            <a:off x="1133813" y="3944925"/>
            <a:ext cx="167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10"/>
          <p:cNvCxnSpPr>
            <a:endCxn id="359" idx="3"/>
          </p:cNvCxnSpPr>
          <p:nvPr/>
        </p:nvCxnSpPr>
        <p:spPr>
          <a:xfrm flipH="1">
            <a:off x="5672475" y="1483200"/>
            <a:ext cx="19908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"/>
          <p:cNvSpPr/>
          <p:nvPr/>
        </p:nvSpPr>
        <p:spPr>
          <a:xfrm>
            <a:off x="1867238" y="287700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4343700" y="1590750"/>
            <a:ext cx="15981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2852525" y="3085450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/>
          <p:nvPr/>
        </p:nvSpPr>
        <p:spPr>
          <a:xfrm>
            <a:off x="2852525" y="3085450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2768775" y="3810250"/>
            <a:ext cx="1013400" cy="588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0875" y="32610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0888" y="350295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38500" y="182175"/>
            <a:ext cx="7248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1"/>
          <p:cNvSpPr txBox="1"/>
          <p:nvPr/>
        </p:nvSpPr>
        <p:spPr>
          <a:xfrm>
            <a:off x="355650" y="1221450"/>
            <a:ext cx="10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167450" y="4398300"/>
            <a:ext cx="12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7012725" y="1133450"/>
            <a:ext cx="13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Moroso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 txBox="1"/>
          <p:nvPr/>
        </p:nvSpPr>
        <p:spPr>
          <a:xfrm>
            <a:off x="2810463" y="3844200"/>
            <a:ext cx="9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Cargar datos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11"/>
          <p:cNvCxnSpPr>
            <a:stCxn id="381" idx="1"/>
            <a:endCxn id="386" idx="1"/>
          </p:cNvCxnSpPr>
          <p:nvPr/>
        </p:nvCxnSpPr>
        <p:spPr>
          <a:xfrm>
            <a:off x="1133813" y="3950625"/>
            <a:ext cx="16767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11"/>
          <p:cNvSpPr txBox="1"/>
          <p:nvPr/>
        </p:nvSpPr>
        <p:spPr>
          <a:xfrm>
            <a:off x="6826375" y="2571750"/>
            <a:ext cx="159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 txBox="1"/>
          <p:nvPr/>
        </p:nvSpPr>
        <p:spPr>
          <a:xfrm>
            <a:off x="6753463" y="4243750"/>
            <a:ext cx="151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sumariados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6350" y="3348400"/>
            <a:ext cx="7970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1"/>
          <p:cNvSpPr txBox="1"/>
          <p:nvPr/>
        </p:nvSpPr>
        <p:spPr>
          <a:xfrm>
            <a:off x="4572000" y="1590750"/>
            <a:ext cx="114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Consultar a un servidor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2810525" y="3085438"/>
            <a:ext cx="10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Asociar una obra social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2380225" y="755050"/>
            <a:ext cx="15981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 txBox="1"/>
          <p:nvPr/>
        </p:nvSpPr>
        <p:spPr>
          <a:xfrm>
            <a:off x="2380225" y="755050"/>
            <a:ext cx="15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Avisar regularización de la deuda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1"/>
          <p:cNvCxnSpPr>
            <a:endCxn id="394" idx="1"/>
          </p:cNvCxnSpPr>
          <p:nvPr/>
        </p:nvCxnSpPr>
        <p:spPr>
          <a:xfrm>
            <a:off x="1140625" y="829600"/>
            <a:ext cx="12396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11"/>
          <p:cNvCxnSpPr>
            <a:stCxn id="381" idx="1"/>
            <a:endCxn id="392" idx="1"/>
          </p:cNvCxnSpPr>
          <p:nvPr/>
        </p:nvCxnSpPr>
        <p:spPr>
          <a:xfrm flipH="1" rot="10800000">
            <a:off x="1133813" y="3362625"/>
            <a:ext cx="16767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11"/>
          <p:cNvCxnSpPr/>
          <p:nvPr/>
        </p:nvCxnSpPr>
        <p:spPr>
          <a:xfrm flipH="1" rot="10800000">
            <a:off x="3886850" y="2117238"/>
            <a:ext cx="677400" cy="11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11"/>
          <p:cNvCxnSpPr>
            <a:stCxn id="391" idx="3"/>
            <a:endCxn id="385" idx="1"/>
          </p:cNvCxnSpPr>
          <p:nvPr/>
        </p:nvCxnSpPr>
        <p:spPr>
          <a:xfrm flipH="1" rot="10800000">
            <a:off x="5713500" y="1318200"/>
            <a:ext cx="12993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1"/>
          <p:cNvSpPr txBox="1"/>
          <p:nvPr/>
        </p:nvSpPr>
        <p:spPr>
          <a:xfrm rot="-3740814">
            <a:off x="3631367" y="2353329"/>
            <a:ext cx="101741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11"/>
          <p:cNvCxnSpPr>
            <a:endCxn id="401" idx="3"/>
          </p:cNvCxnSpPr>
          <p:nvPr/>
        </p:nvCxnSpPr>
        <p:spPr>
          <a:xfrm>
            <a:off x="3996012" y="1015289"/>
            <a:ext cx="7137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p11"/>
          <p:cNvSpPr txBox="1"/>
          <p:nvPr/>
        </p:nvSpPr>
        <p:spPr>
          <a:xfrm rot="-3258330">
            <a:off x="4258084" y="3080766"/>
            <a:ext cx="930136" cy="369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 txBox="1"/>
          <p:nvPr/>
        </p:nvSpPr>
        <p:spPr>
          <a:xfrm rot="3287850">
            <a:off x="3976675" y="1056728"/>
            <a:ext cx="929974" cy="36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1"/>
          <p:cNvCxnSpPr>
            <a:stCxn id="386" idx="3"/>
            <a:endCxn id="391" idx="2"/>
          </p:cNvCxnSpPr>
          <p:nvPr/>
        </p:nvCxnSpPr>
        <p:spPr>
          <a:xfrm flipH="1" rot="10800000">
            <a:off x="3740463" y="2144850"/>
            <a:ext cx="1402200" cy="19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11"/>
          <p:cNvCxnSpPr>
            <a:stCxn id="391" idx="3"/>
            <a:endCxn id="390" idx="3"/>
          </p:cNvCxnSpPr>
          <p:nvPr/>
        </p:nvCxnSpPr>
        <p:spPr>
          <a:xfrm>
            <a:off x="5713500" y="1867800"/>
            <a:ext cx="1452900" cy="19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2196150" y="238500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916950" y="641300"/>
            <a:ext cx="9402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423750" y="2823375"/>
            <a:ext cx="9402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766475" y="1771450"/>
            <a:ext cx="9402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871575" y="1197100"/>
            <a:ext cx="10635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925" y="1963450"/>
            <a:ext cx="828550" cy="1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86725" y="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38" y="340475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7322900" y="3258275"/>
            <a:ext cx="11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externo de tarjetas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954075" y="920875"/>
            <a:ext cx="133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 registrados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177000" y="754050"/>
            <a:ext cx="12765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297000" y="712500"/>
            <a:ext cx="127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Pagar con tarjeta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519800" y="3810750"/>
            <a:ext cx="940200" cy="532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42538" y="4300100"/>
            <a:ext cx="143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 Administrativo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565025" y="3769200"/>
            <a:ext cx="9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cargar  carreras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6494450" y="1264175"/>
            <a:ext cx="7437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2362100" y="2868750"/>
            <a:ext cx="10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05825" y="599750"/>
            <a:ext cx="9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>
            <a:stCxn id="89" idx="3"/>
            <a:endCxn id="96" idx="1"/>
          </p:cNvCxnSpPr>
          <p:nvPr/>
        </p:nvCxnSpPr>
        <p:spPr>
          <a:xfrm>
            <a:off x="1299163" y="3852425"/>
            <a:ext cx="12660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2866175" y="1284013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inscribirse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889327" y="1752900"/>
            <a:ext cx="8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cerrar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>
            <a:stCxn id="88" idx="1"/>
            <a:endCxn id="101" idx="1"/>
          </p:cNvCxnSpPr>
          <p:nvPr/>
        </p:nvCxnSpPr>
        <p:spPr>
          <a:xfrm>
            <a:off x="1629650" y="447675"/>
            <a:ext cx="123660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>
            <a:stCxn id="88" idx="1"/>
            <a:endCxn id="101" idx="1"/>
          </p:cNvCxnSpPr>
          <p:nvPr/>
        </p:nvCxnSpPr>
        <p:spPr>
          <a:xfrm>
            <a:off x="1629650" y="447675"/>
            <a:ext cx="123660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2"/>
          <p:cNvCxnSpPr>
            <a:stCxn id="88" idx="1"/>
            <a:endCxn id="102" idx="1"/>
          </p:cNvCxnSpPr>
          <p:nvPr/>
        </p:nvCxnSpPr>
        <p:spPr>
          <a:xfrm>
            <a:off x="1629650" y="447675"/>
            <a:ext cx="1259700" cy="16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82488" y="2124075"/>
            <a:ext cx="542925" cy="89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>
            <a:stCxn id="88" idx="1"/>
            <a:endCxn id="99" idx="1"/>
          </p:cNvCxnSpPr>
          <p:nvPr/>
        </p:nvCxnSpPr>
        <p:spPr>
          <a:xfrm>
            <a:off x="1629650" y="447675"/>
            <a:ext cx="13761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512800" y="2903376"/>
            <a:ext cx="120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 no registrados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145225" y="895338"/>
            <a:ext cx="7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>
            <a:stCxn id="106" idx="1"/>
            <a:endCxn id="98" idx="1"/>
          </p:cNvCxnSpPr>
          <p:nvPr/>
        </p:nvCxnSpPr>
        <p:spPr>
          <a:xfrm>
            <a:off x="1225413" y="2571750"/>
            <a:ext cx="11367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 rot="-1051174">
            <a:off x="4271535" y="1230308"/>
            <a:ext cx="718530" cy="338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>
            <a:endCxn id="101" idx="3"/>
          </p:cNvCxnSpPr>
          <p:nvPr/>
        </p:nvCxnSpPr>
        <p:spPr>
          <a:xfrm flipH="1">
            <a:off x="3940475" y="1101313"/>
            <a:ext cx="11895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"/>
          <p:cNvCxnSpPr>
            <a:endCxn id="101" idx="3"/>
          </p:cNvCxnSpPr>
          <p:nvPr/>
        </p:nvCxnSpPr>
        <p:spPr>
          <a:xfrm flipH="1">
            <a:off x="3940475" y="1065013"/>
            <a:ext cx="12732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>
            <a:endCxn id="93" idx="1"/>
          </p:cNvCxnSpPr>
          <p:nvPr/>
        </p:nvCxnSpPr>
        <p:spPr>
          <a:xfrm>
            <a:off x="1629500" y="447600"/>
            <a:ext cx="36675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>
            <a:endCxn id="106" idx="0"/>
          </p:cNvCxnSpPr>
          <p:nvPr/>
        </p:nvCxnSpPr>
        <p:spPr>
          <a:xfrm flipH="1">
            <a:off x="953950" y="1460475"/>
            <a:ext cx="252300" cy="6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1796400" y="133150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190875" y="1069638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078900" y="3108825"/>
            <a:ext cx="1136400" cy="7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570150" y="3813500"/>
            <a:ext cx="1136400" cy="7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293913" y="2704825"/>
            <a:ext cx="1136400" cy="7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0900" y="7584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303950" y="1704824"/>
            <a:ext cx="12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 de mesa de entradas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71850" y="25160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7587650" y="3558825"/>
            <a:ext cx="6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0888" y="29853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303950" y="3969188"/>
            <a:ext cx="133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 de rendiciones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396300" y="2782675"/>
            <a:ext cx="9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aprobar minuta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293925" y="1099638"/>
            <a:ext cx="8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ingresar datos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605550" y="3891350"/>
            <a:ext cx="9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imprimir listado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5146275" y="3155925"/>
            <a:ext cx="108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verificación en línea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>
            <a:stCxn id="129" idx="1"/>
            <a:endCxn id="123" idx="2"/>
          </p:cNvCxnSpPr>
          <p:nvPr/>
        </p:nvCxnSpPr>
        <p:spPr>
          <a:xfrm>
            <a:off x="1243813" y="3432975"/>
            <a:ext cx="132630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3"/>
          <p:cNvCxnSpPr>
            <a:stCxn id="129" idx="1"/>
            <a:endCxn id="124" idx="2"/>
          </p:cNvCxnSpPr>
          <p:nvPr/>
        </p:nvCxnSpPr>
        <p:spPr>
          <a:xfrm flipH="1" rot="10800000">
            <a:off x="1243813" y="3059775"/>
            <a:ext cx="20502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3"/>
          <p:cNvCxnSpPr>
            <a:stCxn id="127" idx="3"/>
            <a:endCxn id="134" idx="3"/>
          </p:cNvCxnSpPr>
          <p:nvPr/>
        </p:nvCxnSpPr>
        <p:spPr>
          <a:xfrm flipH="1">
            <a:off x="6230050" y="2963675"/>
            <a:ext cx="14418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>
            <a:stCxn id="125" idx="1"/>
            <a:endCxn id="121" idx="2"/>
          </p:cNvCxnSpPr>
          <p:nvPr/>
        </p:nvCxnSpPr>
        <p:spPr>
          <a:xfrm>
            <a:off x="1243825" y="1206075"/>
            <a:ext cx="1947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3"/>
          <p:cNvSpPr txBox="1"/>
          <p:nvPr/>
        </p:nvSpPr>
        <p:spPr>
          <a:xfrm rot="1683008">
            <a:off x="4365673" y="3263661"/>
            <a:ext cx="859341" cy="338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"/>
          <p:cNvCxnSpPr>
            <a:stCxn id="122" idx="2"/>
            <a:endCxn id="124" idx="6"/>
          </p:cNvCxnSpPr>
          <p:nvPr/>
        </p:nvCxnSpPr>
        <p:spPr>
          <a:xfrm rot="10800000">
            <a:off x="4430300" y="3059625"/>
            <a:ext cx="6486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1872338" y="119725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2646400" y="2264688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753225" y="742250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646400" y="3590238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7975" y="28046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303950" y="1704824"/>
            <a:ext cx="12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856275" y="864638"/>
            <a:ext cx="85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Reciclar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56650" y="3867700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1638" y="7584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2856275" y="2263950"/>
            <a:ext cx="10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solicitar listado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708525" y="3589500"/>
            <a:ext cx="11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actualizar monto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4"/>
          <p:cNvCxnSpPr>
            <a:endCxn id="147" idx="2"/>
          </p:cNvCxnSpPr>
          <p:nvPr/>
        </p:nvCxnSpPr>
        <p:spPr>
          <a:xfrm flipH="1" rot="10800000">
            <a:off x="1208525" y="1049300"/>
            <a:ext cx="15447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4"/>
          <p:cNvCxnSpPr>
            <a:stCxn id="149" idx="1"/>
            <a:endCxn id="146" idx="2"/>
          </p:cNvCxnSpPr>
          <p:nvPr/>
        </p:nvCxnSpPr>
        <p:spPr>
          <a:xfrm flipH="1" rot="10800000">
            <a:off x="1260900" y="2571875"/>
            <a:ext cx="1385400" cy="6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4"/>
          <p:cNvCxnSpPr>
            <a:stCxn id="149" idx="1"/>
            <a:endCxn id="148" idx="2"/>
          </p:cNvCxnSpPr>
          <p:nvPr/>
        </p:nvCxnSpPr>
        <p:spPr>
          <a:xfrm>
            <a:off x="1260900" y="3252275"/>
            <a:ext cx="13854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2044213" y="119725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846750" y="34602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939525" y="343567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236525" y="391667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573600" y="288497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846750" y="2657713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05426" y="1385388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806125" y="2334375"/>
            <a:ext cx="11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806150" y="3949450"/>
            <a:ext cx="114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638325" y="1769013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05425" y="3021313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551175" y="224715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6969900" y="3142500"/>
            <a:ext cx="17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del banco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2638325" y="1869463"/>
            <a:ext cx="10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2975375" y="2762413"/>
            <a:ext cx="9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subir foto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4676650" y="2914975"/>
            <a:ext cx="8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pagar foto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2339575" y="3942975"/>
            <a:ext cx="8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069425" y="3434925"/>
            <a:ext cx="80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80313" y="119726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118975" y="1047788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2846750" y="367675"/>
            <a:ext cx="106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</a:t>
            </a:r>
            <a:r>
              <a:rPr lang="es" sz="1200"/>
              <a:t>r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5"/>
          <p:cNvCxnSpPr>
            <a:stCxn id="181" idx="1"/>
            <a:endCxn id="183" idx="1"/>
          </p:cNvCxnSpPr>
          <p:nvPr/>
        </p:nvCxnSpPr>
        <p:spPr>
          <a:xfrm>
            <a:off x="923238" y="567401"/>
            <a:ext cx="1923600" cy="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5"/>
          <p:cNvCxnSpPr>
            <a:stCxn id="169" idx="1"/>
            <a:endCxn id="176" idx="1"/>
          </p:cNvCxnSpPr>
          <p:nvPr/>
        </p:nvCxnSpPr>
        <p:spPr>
          <a:xfrm>
            <a:off x="1648351" y="1833063"/>
            <a:ext cx="9900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5"/>
          <p:cNvCxnSpPr>
            <a:stCxn id="173" idx="1"/>
            <a:endCxn id="168" idx="2"/>
          </p:cNvCxnSpPr>
          <p:nvPr/>
        </p:nvCxnSpPr>
        <p:spPr>
          <a:xfrm flipH="1" rot="10800000">
            <a:off x="1648350" y="2964688"/>
            <a:ext cx="11985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5"/>
          <p:cNvCxnSpPr>
            <a:stCxn id="167" idx="2"/>
            <a:endCxn id="173" idx="1"/>
          </p:cNvCxnSpPr>
          <p:nvPr/>
        </p:nvCxnSpPr>
        <p:spPr>
          <a:xfrm flipH="1">
            <a:off x="1648300" y="3192025"/>
            <a:ext cx="29253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5"/>
          <p:cNvCxnSpPr>
            <a:stCxn id="165" idx="2"/>
            <a:endCxn id="173" idx="1"/>
          </p:cNvCxnSpPr>
          <p:nvPr/>
        </p:nvCxnSpPr>
        <p:spPr>
          <a:xfrm rot="10800000">
            <a:off x="1648325" y="3469125"/>
            <a:ext cx="12912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5"/>
          <p:cNvCxnSpPr>
            <a:stCxn id="166" idx="2"/>
            <a:endCxn id="173" idx="1"/>
          </p:cNvCxnSpPr>
          <p:nvPr/>
        </p:nvCxnSpPr>
        <p:spPr>
          <a:xfrm rot="10800000">
            <a:off x="1648225" y="3468925"/>
            <a:ext cx="588300" cy="7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5"/>
          <p:cNvCxnSpPr>
            <a:stCxn id="174" idx="3"/>
            <a:endCxn id="167" idx="6"/>
          </p:cNvCxnSpPr>
          <p:nvPr/>
        </p:nvCxnSpPr>
        <p:spPr>
          <a:xfrm flipH="1">
            <a:off x="5639275" y="2694825"/>
            <a:ext cx="19119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5"/>
          <p:cNvCxnSpPr>
            <a:stCxn id="178" idx="0"/>
            <a:endCxn id="177" idx="3"/>
          </p:cNvCxnSpPr>
          <p:nvPr/>
        </p:nvCxnSpPr>
        <p:spPr>
          <a:xfrm flipH="1">
            <a:off x="3969400" y="2914975"/>
            <a:ext cx="11370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5"/>
          <p:cNvSpPr txBox="1"/>
          <p:nvPr/>
        </p:nvSpPr>
        <p:spPr>
          <a:xfrm>
            <a:off x="4168725" y="2633975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5"/>
          <p:cNvCxnSpPr>
            <a:stCxn id="170" idx="2"/>
            <a:endCxn id="173" idx="0"/>
          </p:cNvCxnSpPr>
          <p:nvPr/>
        </p:nvCxnSpPr>
        <p:spPr>
          <a:xfrm>
            <a:off x="1376875" y="2703675"/>
            <a:ext cx="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2044213" y="119725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4861475" y="940075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3797725" y="267450"/>
            <a:ext cx="1140300" cy="73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2208050" y="2116175"/>
            <a:ext cx="1522200" cy="73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342450" y="3789625"/>
            <a:ext cx="1140300" cy="73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1638" y="26745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1638" y="364900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880300" y="1912000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1638" y="2035325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342963" y="1162800"/>
            <a:ext cx="11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449763" y="2930675"/>
            <a:ext cx="92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312525" y="4647075"/>
            <a:ext cx="12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7551175" y="2833625"/>
            <a:ext cx="1201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externo de Tarjetas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2245400" y="40807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2245400" y="438075"/>
            <a:ext cx="106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reserva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2160212" y="2282375"/>
            <a:ext cx="161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 de entrada vía web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3255050" y="918000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3255050" y="855600"/>
            <a:ext cx="106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entrada reservada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2280200" y="3789625"/>
            <a:ext cx="126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la programación de salas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2208050" y="144552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2224588" y="1475525"/>
            <a:ext cx="106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compra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5052450" y="2052625"/>
            <a:ext cx="1065600" cy="61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5052450" y="2082625"/>
            <a:ext cx="106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Pagar con tarjeta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6"/>
          <p:cNvCxnSpPr>
            <a:stCxn id="203" idx="1"/>
            <a:endCxn id="212" idx="1"/>
          </p:cNvCxnSpPr>
          <p:nvPr/>
        </p:nvCxnSpPr>
        <p:spPr>
          <a:xfrm>
            <a:off x="1184563" y="715125"/>
            <a:ext cx="1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6"/>
          <p:cNvCxnSpPr/>
          <p:nvPr/>
        </p:nvCxnSpPr>
        <p:spPr>
          <a:xfrm>
            <a:off x="1184563" y="715113"/>
            <a:ext cx="2059200" cy="4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6"/>
          <p:cNvCxnSpPr>
            <a:stCxn id="203" idx="1"/>
            <a:endCxn id="218" idx="1"/>
          </p:cNvCxnSpPr>
          <p:nvPr/>
        </p:nvCxnSpPr>
        <p:spPr>
          <a:xfrm>
            <a:off x="1184563" y="715125"/>
            <a:ext cx="1040100" cy="10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6"/>
          <p:cNvCxnSpPr>
            <a:stCxn id="218" idx="3"/>
            <a:endCxn id="220" idx="1"/>
          </p:cNvCxnSpPr>
          <p:nvPr/>
        </p:nvCxnSpPr>
        <p:spPr>
          <a:xfrm>
            <a:off x="3290188" y="1752575"/>
            <a:ext cx="17622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6"/>
          <p:cNvCxnSpPr>
            <a:stCxn id="220" idx="3"/>
            <a:endCxn id="205" idx="3"/>
          </p:cNvCxnSpPr>
          <p:nvPr/>
        </p:nvCxnSpPr>
        <p:spPr>
          <a:xfrm>
            <a:off x="6118050" y="2359675"/>
            <a:ext cx="17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6"/>
          <p:cNvCxnSpPr>
            <a:stCxn id="204" idx="1"/>
            <a:endCxn id="216" idx="1"/>
          </p:cNvCxnSpPr>
          <p:nvPr/>
        </p:nvCxnSpPr>
        <p:spPr>
          <a:xfrm>
            <a:off x="1184563" y="4096675"/>
            <a:ext cx="10956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6"/>
          <p:cNvCxnSpPr>
            <a:endCxn id="220" idx="1"/>
          </p:cNvCxnSpPr>
          <p:nvPr/>
        </p:nvCxnSpPr>
        <p:spPr>
          <a:xfrm flipH="1" rot="10800000">
            <a:off x="3660750" y="2359675"/>
            <a:ext cx="13917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6"/>
          <p:cNvCxnSpPr>
            <a:stCxn id="206" idx="1"/>
            <a:endCxn id="213" idx="1"/>
          </p:cNvCxnSpPr>
          <p:nvPr/>
        </p:nvCxnSpPr>
        <p:spPr>
          <a:xfrm>
            <a:off x="1184563" y="2483000"/>
            <a:ext cx="9756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6"/>
          <p:cNvSpPr txBox="1"/>
          <p:nvPr/>
        </p:nvSpPr>
        <p:spPr>
          <a:xfrm rot="-185678">
            <a:off x="3809114" y="2190366"/>
            <a:ext cx="805775" cy="33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 rot="1113788">
            <a:off x="4129588" y="1585237"/>
            <a:ext cx="805719" cy="338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6"/>
          <p:cNvCxnSpPr>
            <a:stCxn id="203" idx="1"/>
            <a:endCxn id="220" idx="0"/>
          </p:cNvCxnSpPr>
          <p:nvPr/>
        </p:nvCxnSpPr>
        <p:spPr>
          <a:xfrm>
            <a:off x="1184563" y="715125"/>
            <a:ext cx="4400700" cy="13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6"/>
          <p:cNvSpPr txBox="1"/>
          <p:nvPr/>
        </p:nvSpPr>
        <p:spPr>
          <a:xfrm>
            <a:off x="3835075" y="267450"/>
            <a:ext cx="106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Entregar entrada comprada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6"/>
          <p:cNvCxnSpPr>
            <a:stCxn id="203" idx="1"/>
            <a:endCxn id="232" idx="0"/>
          </p:cNvCxnSpPr>
          <p:nvPr/>
        </p:nvCxnSpPr>
        <p:spPr>
          <a:xfrm flipH="1" rot="10800000">
            <a:off x="1184563" y="267525"/>
            <a:ext cx="31833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1918588" y="144075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4425600" y="2999900"/>
            <a:ext cx="1140300" cy="448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234938" y="2621075"/>
            <a:ext cx="1140300" cy="448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1638" y="2035325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362300" y="1139975"/>
            <a:ext cx="7468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342950" y="2930675"/>
            <a:ext cx="11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autenticado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2000075" y="1941100"/>
            <a:ext cx="1140300" cy="448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937825" y="1850600"/>
            <a:ext cx="1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Adelantar cuotas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2613025" y="422975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2487325" y="422975"/>
            <a:ext cx="1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Cancelar prestamo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6840563" y="2106975"/>
            <a:ext cx="15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externo VERAZ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2234925" y="2568275"/>
            <a:ext cx="11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Solicitar préstamo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4458600" y="2971400"/>
            <a:ext cx="10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el VERAZ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7"/>
          <p:cNvCxnSpPr>
            <a:stCxn id="241" idx="1"/>
            <a:endCxn id="249" idx="1"/>
          </p:cNvCxnSpPr>
          <p:nvPr/>
        </p:nvCxnSpPr>
        <p:spPr>
          <a:xfrm>
            <a:off x="1184563" y="2483000"/>
            <a:ext cx="10503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7"/>
          <p:cNvCxnSpPr>
            <a:stCxn id="250" idx="3"/>
            <a:endCxn id="242" idx="3"/>
          </p:cNvCxnSpPr>
          <p:nvPr/>
        </p:nvCxnSpPr>
        <p:spPr>
          <a:xfrm flipH="1" rot="10800000">
            <a:off x="5532900" y="1587650"/>
            <a:ext cx="1829400" cy="16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7"/>
          <p:cNvCxnSpPr>
            <a:endCxn id="245" idx="1"/>
          </p:cNvCxnSpPr>
          <p:nvPr/>
        </p:nvCxnSpPr>
        <p:spPr>
          <a:xfrm flipH="1" rot="10800000">
            <a:off x="1184525" y="2127650"/>
            <a:ext cx="7533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7"/>
          <p:cNvCxnSpPr>
            <a:stCxn id="250" idx="1"/>
            <a:endCxn id="249" idx="3"/>
          </p:cNvCxnSpPr>
          <p:nvPr/>
        </p:nvCxnSpPr>
        <p:spPr>
          <a:xfrm rot="10800000">
            <a:off x="3375300" y="2845250"/>
            <a:ext cx="10833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7"/>
          <p:cNvSpPr txBox="1"/>
          <p:nvPr/>
        </p:nvSpPr>
        <p:spPr>
          <a:xfrm rot="1038492">
            <a:off x="3514074" y="2718929"/>
            <a:ext cx="805683" cy="338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6088" y="-247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 txBox="1"/>
          <p:nvPr/>
        </p:nvSpPr>
        <p:spPr>
          <a:xfrm>
            <a:off x="467400" y="870650"/>
            <a:ext cx="11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 bancario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7"/>
          <p:cNvCxnSpPr>
            <a:stCxn id="256" idx="1"/>
            <a:endCxn id="247" idx="1"/>
          </p:cNvCxnSpPr>
          <p:nvPr/>
        </p:nvCxnSpPr>
        <p:spPr>
          <a:xfrm>
            <a:off x="1309013" y="422975"/>
            <a:ext cx="11784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/>
          <p:nvPr/>
        </p:nvSpPr>
        <p:spPr>
          <a:xfrm>
            <a:off x="1918588" y="144075"/>
            <a:ext cx="4647300" cy="447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4813" y="144075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362300" y="1139975"/>
            <a:ext cx="7468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8"/>
          <p:cNvSpPr txBox="1"/>
          <p:nvPr/>
        </p:nvSpPr>
        <p:spPr>
          <a:xfrm>
            <a:off x="366125" y="1039425"/>
            <a:ext cx="11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4977575" y="1640000"/>
            <a:ext cx="12207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4955525" y="1667100"/>
            <a:ext cx="1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Conectarse a la central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6840563" y="2106975"/>
            <a:ext cx="15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de cobro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02313" y="2661075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"/>
          <p:cNvSpPr txBox="1"/>
          <p:nvPr/>
        </p:nvSpPr>
        <p:spPr>
          <a:xfrm>
            <a:off x="503625" y="3556425"/>
            <a:ext cx="114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2135475" y="485325"/>
            <a:ext cx="13629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2233575" y="485325"/>
            <a:ext cx="12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pago en la central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2310225" y="1408725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2246775" y="1408725"/>
            <a:ext cx="11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estadísticas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2435925" y="3002325"/>
            <a:ext cx="1013400" cy="55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2435925" y="3002325"/>
            <a:ext cx="101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un pago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8"/>
          <p:cNvCxnSpPr>
            <a:endCxn id="273" idx="3"/>
          </p:cNvCxnSpPr>
          <p:nvPr/>
        </p:nvCxnSpPr>
        <p:spPr>
          <a:xfrm rot="10800000">
            <a:off x="3498375" y="762375"/>
            <a:ext cx="191460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8"/>
          <p:cNvCxnSpPr>
            <a:stCxn id="268" idx="2"/>
            <a:endCxn id="277" idx="3"/>
          </p:cNvCxnSpPr>
          <p:nvPr/>
        </p:nvCxnSpPr>
        <p:spPr>
          <a:xfrm flipH="1">
            <a:off x="3449225" y="2221200"/>
            <a:ext cx="2138700" cy="10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8"/>
          <p:cNvCxnSpPr>
            <a:stCxn id="264" idx="1"/>
            <a:endCxn id="273" idx="1"/>
          </p:cNvCxnSpPr>
          <p:nvPr/>
        </p:nvCxnSpPr>
        <p:spPr>
          <a:xfrm>
            <a:off x="1207738" y="591750"/>
            <a:ext cx="10257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8"/>
          <p:cNvCxnSpPr>
            <a:stCxn id="264" idx="1"/>
            <a:endCxn id="275" idx="1"/>
          </p:cNvCxnSpPr>
          <p:nvPr/>
        </p:nvCxnSpPr>
        <p:spPr>
          <a:xfrm>
            <a:off x="1207738" y="591750"/>
            <a:ext cx="1038900" cy="10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8"/>
          <p:cNvCxnSpPr>
            <a:stCxn id="270" idx="1"/>
            <a:endCxn id="277" idx="1"/>
          </p:cNvCxnSpPr>
          <p:nvPr/>
        </p:nvCxnSpPr>
        <p:spPr>
          <a:xfrm>
            <a:off x="1345238" y="3108750"/>
            <a:ext cx="10908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8"/>
          <p:cNvCxnSpPr>
            <a:stCxn id="266" idx="2"/>
          </p:cNvCxnSpPr>
          <p:nvPr/>
        </p:nvCxnSpPr>
        <p:spPr>
          <a:xfrm flipH="1">
            <a:off x="926675" y="1408725"/>
            <a:ext cx="9600" cy="10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8"/>
          <p:cNvSpPr txBox="1"/>
          <p:nvPr/>
        </p:nvSpPr>
        <p:spPr>
          <a:xfrm rot="-1706716">
            <a:off x="3839464" y="2492320"/>
            <a:ext cx="805552" cy="338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 txBox="1"/>
          <p:nvPr/>
        </p:nvSpPr>
        <p:spPr>
          <a:xfrm rot="1661458">
            <a:off x="4115747" y="969464"/>
            <a:ext cx="805677" cy="3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&lt;extend&gt;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8"/>
          <p:cNvCxnSpPr>
            <a:stCxn id="265" idx="3"/>
            <a:endCxn id="268" idx="3"/>
          </p:cNvCxnSpPr>
          <p:nvPr/>
        </p:nvCxnSpPr>
        <p:spPr>
          <a:xfrm flipH="1">
            <a:off x="6220200" y="1587650"/>
            <a:ext cx="11421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8"/>
          <p:cNvCxnSpPr>
            <a:stCxn id="273" idx="3"/>
            <a:endCxn id="265" idx="3"/>
          </p:cNvCxnSpPr>
          <p:nvPr/>
        </p:nvCxnSpPr>
        <p:spPr>
          <a:xfrm>
            <a:off x="3498375" y="762375"/>
            <a:ext cx="3864000" cy="8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/>
          <p:nvPr/>
        </p:nvSpPr>
        <p:spPr>
          <a:xfrm>
            <a:off x="2947325" y="219800"/>
            <a:ext cx="5931600" cy="4831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3665688" y="4084325"/>
            <a:ext cx="1398924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3763713" y="3556875"/>
            <a:ext cx="1398924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3872538" y="279787"/>
            <a:ext cx="1398924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612800" y="4439725"/>
            <a:ext cx="1398924" cy="5727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4808825" y="3028313"/>
            <a:ext cx="1441044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4329988" y="2187950"/>
            <a:ext cx="999270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 txBox="1"/>
          <p:nvPr>
            <p:ph type="title"/>
          </p:nvPr>
        </p:nvSpPr>
        <p:spPr>
          <a:xfrm>
            <a:off x="1551775" y="-1985550"/>
            <a:ext cx="843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613613" y="69275"/>
            <a:ext cx="542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09838" y="2139588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9"/>
          <p:cNvSpPr txBox="1"/>
          <p:nvPr/>
        </p:nvSpPr>
        <p:spPr>
          <a:xfrm>
            <a:off x="3990000" y="28657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4245825" y="2141975"/>
            <a:ext cx="11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de alta un viaje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 txBox="1"/>
          <p:nvPr/>
        </p:nvSpPr>
        <p:spPr>
          <a:xfrm>
            <a:off x="4595650" y="3059288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Postularse a viaje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5717500" y="4439725"/>
            <a:ext cx="88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Calificar Piloto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409838" y="964613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299463" y="2947388"/>
            <a:ext cx="108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 identificado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9"/>
          <p:cNvCxnSpPr>
            <a:stCxn id="301" idx="1"/>
            <a:endCxn id="303" idx="1"/>
          </p:cNvCxnSpPr>
          <p:nvPr/>
        </p:nvCxnSpPr>
        <p:spPr>
          <a:xfrm flipH="1" rot="10800000">
            <a:off x="1952763" y="2403663"/>
            <a:ext cx="22932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9"/>
          <p:cNvCxnSpPr>
            <a:stCxn id="300" idx="1"/>
            <a:endCxn id="295" idx="1"/>
          </p:cNvCxnSpPr>
          <p:nvPr/>
        </p:nvCxnSpPr>
        <p:spPr>
          <a:xfrm flipH="1" rot="10800000">
            <a:off x="2156538" y="495350"/>
            <a:ext cx="17160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9"/>
          <p:cNvCxnSpPr>
            <a:stCxn id="301" idx="1"/>
            <a:endCxn id="304" idx="1"/>
          </p:cNvCxnSpPr>
          <p:nvPr/>
        </p:nvCxnSpPr>
        <p:spPr>
          <a:xfrm>
            <a:off x="1952763" y="2587263"/>
            <a:ext cx="26430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9"/>
          <p:cNvCxnSpPr>
            <a:stCxn id="296" idx="1"/>
            <a:endCxn id="312" idx="3"/>
          </p:cNvCxnSpPr>
          <p:nvPr/>
        </p:nvCxnSpPr>
        <p:spPr>
          <a:xfrm rot="10800000">
            <a:off x="5440000" y="3556987"/>
            <a:ext cx="172800" cy="11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p9"/>
          <p:cNvSpPr txBox="1"/>
          <p:nvPr/>
        </p:nvSpPr>
        <p:spPr>
          <a:xfrm rot="-5400000">
            <a:off x="4980163" y="3816675"/>
            <a:ext cx="9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 txBox="1"/>
          <p:nvPr/>
        </p:nvSpPr>
        <p:spPr>
          <a:xfrm>
            <a:off x="3763725" y="4084325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3804075" y="3572400"/>
            <a:ext cx="13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Cerrar sesión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9"/>
          <p:cNvCxnSpPr>
            <a:stCxn id="301" idx="1"/>
            <a:endCxn id="314" idx="1"/>
          </p:cNvCxnSpPr>
          <p:nvPr/>
        </p:nvCxnSpPr>
        <p:spPr>
          <a:xfrm>
            <a:off x="1952763" y="2587263"/>
            <a:ext cx="1851300" cy="11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9"/>
          <p:cNvCxnSpPr>
            <a:stCxn id="301" idx="1"/>
            <a:endCxn id="313" idx="1"/>
          </p:cNvCxnSpPr>
          <p:nvPr/>
        </p:nvCxnSpPr>
        <p:spPr>
          <a:xfrm>
            <a:off x="1952763" y="2587263"/>
            <a:ext cx="1811100" cy="16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17" name="Google Shape;3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29375" y="122055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9"/>
          <p:cNvSpPr txBox="1"/>
          <p:nvPr/>
        </p:nvSpPr>
        <p:spPr>
          <a:xfrm>
            <a:off x="159200" y="2208650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569663" y="3941700"/>
            <a:ext cx="5429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9"/>
          <p:cNvSpPr txBox="1"/>
          <p:nvPr/>
        </p:nvSpPr>
        <p:spPr>
          <a:xfrm>
            <a:off x="1299475" y="4676025"/>
            <a:ext cx="10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Copiloto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4329988" y="785650"/>
            <a:ext cx="1398924" cy="57272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4445738" y="802725"/>
            <a:ext cx="88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Calificar copiloto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9"/>
          <p:cNvCxnSpPr>
            <a:stCxn id="322" idx="2"/>
          </p:cNvCxnSpPr>
          <p:nvPr/>
        </p:nvCxnSpPr>
        <p:spPr>
          <a:xfrm>
            <a:off x="4887488" y="1356825"/>
            <a:ext cx="4956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9"/>
          <p:cNvSpPr txBox="1"/>
          <p:nvPr/>
        </p:nvSpPr>
        <p:spPr>
          <a:xfrm rot="3711581">
            <a:off x="4787442" y="1428878"/>
            <a:ext cx="819918" cy="4000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6076137" y="1132300"/>
            <a:ext cx="1398924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6132587" y="1767938"/>
            <a:ext cx="1398924" cy="43124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6275950" y="1070875"/>
            <a:ext cx="9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Aceptar pasajeros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6391925" y="1737225"/>
            <a:ext cx="9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Rechazar pasajeros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9"/>
          <p:cNvCxnSpPr>
            <a:stCxn id="326" idx="1"/>
            <a:endCxn id="303" idx="3"/>
          </p:cNvCxnSpPr>
          <p:nvPr/>
        </p:nvCxnSpPr>
        <p:spPr>
          <a:xfrm flipH="1">
            <a:off x="5413487" y="1983560"/>
            <a:ext cx="7191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9"/>
          <p:cNvCxnSpPr>
            <a:stCxn id="325" idx="1"/>
            <a:endCxn id="303" idx="0"/>
          </p:cNvCxnSpPr>
          <p:nvPr/>
        </p:nvCxnSpPr>
        <p:spPr>
          <a:xfrm flipH="1">
            <a:off x="4829637" y="1347922"/>
            <a:ext cx="1246500" cy="7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9"/>
          <p:cNvCxnSpPr>
            <a:stCxn id="317" idx="1"/>
          </p:cNvCxnSpPr>
          <p:nvPr/>
        </p:nvCxnSpPr>
        <p:spPr>
          <a:xfrm flipH="1" rot="10800000">
            <a:off x="972300" y="1102125"/>
            <a:ext cx="33315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p9"/>
          <p:cNvSpPr txBox="1"/>
          <p:nvPr/>
        </p:nvSpPr>
        <p:spPr>
          <a:xfrm>
            <a:off x="5423150" y="1957525"/>
            <a:ext cx="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4494325" y="1647925"/>
            <a:ext cx="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&lt;uses&gt;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9"/>
          <p:cNvCxnSpPr>
            <a:endCxn id="296" idx="1"/>
          </p:cNvCxnSpPr>
          <p:nvPr/>
        </p:nvCxnSpPr>
        <p:spPr>
          <a:xfrm>
            <a:off x="2348800" y="4461187"/>
            <a:ext cx="32640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