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Montserrat Light" panose="00000400000000000000" pitchFamily="2" charset="0"/>
      <p:regular r:id="rId12"/>
      <p:bold r:id="rId13"/>
      <p:italic r:id="rId14"/>
      <p:boldItalic r:id="rId15"/>
    </p:embeddedFont>
    <p:embeddedFont>
      <p:font typeface="Montserrat SemiBold" panose="00000700000000000000" pitchFamily="2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Work Sans" pitchFamily="2" charset="0"/>
      <p:regular r:id="rId24"/>
      <p:bold r:id="rId25"/>
      <p:italic r:id="rId26"/>
      <p:boldItalic r:id="rId27"/>
    </p:embeddedFont>
    <p:embeddedFont>
      <p:font typeface="Work Sans SemiBold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3" Type="http://schemas.openxmlformats.org/officeDocument/2006/relationships/slide" Target="slides/slide1.xml"/><Relationship Id="rId21" Type="http://schemas.openxmlformats.org/officeDocument/2006/relationships/font" Target="fonts/font14.fntdata"/><Relationship Id="rId34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font" Target="fonts/font21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31" Type="http://schemas.openxmlformats.org/officeDocument/2006/relationships/font" Target="fonts/font24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font" Target="fonts/font20.fntdata"/><Relationship Id="rId30" Type="http://schemas.openxmlformats.org/officeDocument/2006/relationships/font" Target="fonts/font23.fntdata"/><Relationship Id="rId35" Type="http://schemas.openxmlformats.org/officeDocument/2006/relationships/tableStyles" Target="tableStyles.xml"/><Relationship Id="rId8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ac4c2e3f9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ac4c2e3f9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ac4c2e3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ac4c2e3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ac4c2e3f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ac4c2e3f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ac4c2e3f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ac4c2e3f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2475" tIns="92475" rIns="92475" bIns="924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2475" tIns="92475" rIns="92475" bIns="924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2475" tIns="92475" rIns="92475" bIns="924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2475" tIns="92475" rIns="92475" bIns="924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2475" tIns="92475" rIns="92475" bIns="924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2475" tIns="92475" rIns="92475" bIns="924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2475" tIns="92475" rIns="92475" bIns="9247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2475" tIns="92475" rIns="92475" bIns="924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2475" tIns="92475" rIns="92475" bIns="924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2475" tIns="92475" rIns="92475" bIns="9247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2475" tIns="92475" rIns="92475" bIns="9247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2475" tIns="92475" rIns="92475" bIns="924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2475" tIns="92475" rIns="92475" bIns="924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2475" tIns="92475" rIns="92475" bIns="924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2475" tIns="92475" rIns="92475" bIns="9247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2475" tIns="92475" rIns="92475" bIns="9247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2475" tIns="92475" rIns="92475" bIns="924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2475" tIns="92475" rIns="92475" bIns="924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2475" tIns="92475" rIns="92475" bIns="924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2475" tIns="92475" rIns="92475" bIns="924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2475" tIns="92475" rIns="92475" bIns="924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2475" tIns="92475" rIns="92475" bIns="924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2475" tIns="92475" rIns="92475" bIns="9247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2475" tIns="92475" rIns="92475" bIns="924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2475" tIns="92475" rIns="92475" bIns="9247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2475" tIns="92475" rIns="92475" bIns="924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2475" tIns="92475" rIns="92475" bIns="924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2475" tIns="92475" rIns="92475" bIns="9247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2475" tIns="92475" rIns="92475" bIns="924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2475" tIns="92475" rIns="92475" bIns="924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582C83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92475" rIns="92475" bIns="924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92475" rIns="92475" bIns="9247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92475" rIns="92475" bIns="9247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youtu.be/tG_TgYFgX2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2582100" y="2728175"/>
            <a:ext cx="4358400" cy="10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92475" rIns="92475" bIns="924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FICHAS DE ENTREGA</a:t>
            </a:r>
            <a:endParaRPr sz="2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Etapa 1 - Sentir</a:t>
            </a:r>
            <a:endParaRPr sz="2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0" y="4093575"/>
            <a:ext cx="9144000" cy="645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2475" tIns="92475" rIns="92475" bIns="9247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b="1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Para entender como editar as fichas, clique aqui e acesse um pequeno tutorial!</a:t>
            </a:r>
            <a:endParaRPr sz="2700" b="1" u="sng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6"/>
          <p:cNvPicPr preferRelativeResize="0"/>
          <p:nvPr/>
        </p:nvPicPr>
        <p:blipFill rotWithShape="1">
          <a:blip r:embed="rId4">
            <a:alphaModFix/>
          </a:blip>
          <a:srcRect b="4379"/>
          <a:stretch/>
        </p:blipFill>
        <p:spPr>
          <a:xfrm>
            <a:off x="5114260" y="1617025"/>
            <a:ext cx="4221126" cy="25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6"/>
          <p:cNvSpPr txBox="1"/>
          <p:nvPr/>
        </p:nvSpPr>
        <p:spPr>
          <a:xfrm>
            <a:off x="5226651" y="1998937"/>
            <a:ext cx="3794299" cy="18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92475" rIns="92475" bIns="92475" anchor="t" anchorCtr="0">
            <a:noAutofit/>
          </a:bodyPr>
          <a:lstStyle/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</a:pPr>
            <a:r>
              <a:rPr lang="pt-BR" sz="1100" b="1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Nomes dos integrantes</a:t>
            </a: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</a:pPr>
            <a:endParaRPr lang="pt-BR" sz="1100" b="1" dirty="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Montserrat"/>
              <a:buChar char="●"/>
            </a:pPr>
            <a:r>
              <a:rPr lang="pt-BR" sz="1100" b="1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Jezreel Anderson Alves Silva 322125972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Montserrat"/>
              <a:buChar char="●"/>
            </a:pPr>
            <a:r>
              <a:rPr lang="pt-BR" sz="1100" b="1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Pedro Antônio Esteves Silva 622122907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Montserrat"/>
              <a:buChar char="●"/>
            </a:pPr>
            <a:r>
              <a:rPr lang="pt-BR" sz="1100" b="1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Fernando Santana Lima 622122832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Montserrat"/>
              <a:buChar char="●"/>
            </a:pPr>
            <a:r>
              <a:rPr lang="pt-BR" sz="1100" b="1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João Vitor Cavalcante Araújo 202219325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Montserrat"/>
              <a:buChar char="●"/>
            </a:pPr>
            <a:r>
              <a:rPr lang="pt-BR" sz="1100" b="1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Aliança Melo Vieira Crawford 322118089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Montserrat"/>
              <a:buChar char="●"/>
            </a:pPr>
            <a:endParaRPr lang="pt-BR" sz="1100" dirty="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Montserrat"/>
              <a:buChar char="●"/>
            </a:pPr>
            <a:endParaRPr lang="pt-BR" sz="1100" dirty="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Montserrat"/>
              <a:buChar char="●"/>
            </a:pPr>
            <a:endParaRPr sz="1100" dirty="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Montserrat"/>
              <a:buChar char="●"/>
            </a:pPr>
            <a:endParaRPr sz="1100" dirty="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Montserrat"/>
              <a:buChar char="●"/>
            </a:pPr>
            <a:endParaRPr sz="1100" dirty="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Montserrat"/>
              <a:buChar char="●"/>
            </a:pPr>
            <a:endParaRPr sz="1100" dirty="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Montserrat"/>
              <a:buChar char="●"/>
            </a:pPr>
            <a:endParaRPr sz="1100" dirty="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Montserrat"/>
              <a:buChar char="●"/>
            </a:pPr>
            <a:endParaRPr sz="1100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" name="Google Shape;107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8699" y="1084475"/>
            <a:ext cx="5011026" cy="322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6"/>
          <p:cNvSpPr txBox="1"/>
          <p:nvPr/>
        </p:nvSpPr>
        <p:spPr>
          <a:xfrm rot="-2404">
            <a:off x="1557371" y="2166098"/>
            <a:ext cx="2573701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Em desenvolvimento...</a:t>
            </a:r>
            <a:endParaRPr sz="900" b="1" dirty="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6"/>
          <p:cNvSpPr txBox="1"/>
          <p:nvPr/>
        </p:nvSpPr>
        <p:spPr>
          <a:xfrm>
            <a:off x="905450" y="2778525"/>
            <a:ext cx="38775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900" dirty="0">
                <a:solidFill>
                  <a:srgbClr val="582C83"/>
                </a:solidFill>
                <a:latin typeface="Montserrat"/>
                <a:ea typeface="Montserrat"/>
                <a:cs typeface="Montserrat"/>
                <a:sym typeface="Montserrat"/>
              </a:rPr>
              <a:t>Compartilhem essa foto nas redes sociais com a </a:t>
            </a:r>
            <a:r>
              <a:rPr lang="pt-BR" sz="900" b="1" dirty="0">
                <a:solidFill>
                  <a:srgbClr val="582C83"/>
                </a:solidFill>
                <a:latin typeface="Montserrat"/>
                <a:ea typeface="Montserrat"/>
                <a:cs typeface="Montserrat"/>
                <a:sym typeface="Montserrat"/>
              </a:rPr>
              <a:t>#InovaçãoCidadã</a:t>
            </a:r>
            <a:r>
              <a:rPr lang="pt-BR" sz="900" dirty="0">
                <a:solidFill>
                  <a:srgbClr val="582C83"/>
                </a:solidFill>
                <a:latin typeface="Montserrat"/>
                <a:ea typeface="Montserrat"/>
                <a:cs typeface="Montserrat"/>
                <a:sym typeface="Montserrat"/>
              </a:rPr>
              <a:t> e marcando a </a:t>
            </a:r>
            <a:r>
              <a:rPr lang="pt-BR" sz="900" b="1" dirty="0">
                <a:solidFill>
                  <a:srgbClr val="582C83"/>
                </a:solidFill>
                <a:latin typeface="Montserrat"/>
                <a:ea typeface="Montserrat"/>
                <a:cs typeface="Montserrat"/>
                <a:sym typeface="Montserrat"/>
              </a:rPr>
              <a:t>@academiadeinovacaocidada</a:t>
            </a:r>
            <a:r>
              <a:rPr lang="pt-BR" sz="900" dirty="0">
                <a:solidFill>
                  <a:srgbClr val="582C83"/>
                </a:solidFill>
                <a:latin typeface="Montserrat"/>
                <a:ea typeface="Montserrat"/>
                <a:cs typeface="Montserrat"/>
                <a:sym typeface="Montserrat"/>
              </a:rPr>
              <a:t> e aproveitem para conhecer outras equipes que também estão participando desta jornada!</a:t>
            </a:r>
            <a:endParaRPr sz="700" dirty="0">
              <a:solidFill>
                <a:srgbClr val="582C8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26"/>
          <p:cNvSpPr txBox="1"/>
          <p:nvPr/>
        </p:nvSpPr>
        <p:spPr>
          <a:xfrm>
            <a:off x="5596662" y="1187550"/>
            <a:ext cx="30120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Integrantes</a:t>
            </a:r>
            <a:endParaRPr sz="2200" b="1" dirty="0">
              <a:solidFill>
                <a:srgbClr val="FFFFFF"/>
              </a:solidFill>
            </a:endParaRPr>
          </a:p>
        </p:txBody>
      </p:sp>
      <p:sp>
        <p:nvSpPr>
          <p:cNvPr id="111" name="Google Shape;111;p26"/>
          <p:cNvSpPr txBox="1">
            <a:spLocks noGrp="1"/>
          </p:cNvSpPr>
          <p:nvPr>
            <p:ph type="title"/>
          </p:nvPr>
        </p:nvSpPr>
        <p:spPr>
          <a:xfrm>
            <a:off x="338700" y="50150"/>
            <a:ext cx="1687200" cy="337800"/>
          </a:xfrm>
          <a:prstGeom prst="rect">
            <a:avLst/>
          </a:prstGeom>
          <a:noFill/>
        </p:spPr>
        <p:txBody>
          <a:bodyPr spcFirstLastPara="1" wrap="square" lIns="92475" tIns="92475" rIns="92475" bIns="92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0 - A equipe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6"/>
          <p:cNvSpPr txBox="1"/>
          <p:nvPr/>
        </p:nvSpPr>
        <p:spPr>
          <a:xfrm>
            <a:off x="5661250" y="78725"/>
            <a:ext cx="33597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Etapa 1 - Sentir</a:t>
            </a:r>
            <a:endParaRPr sz="1100">
              <a:solidFill>
                <a:srgbClr val="FFFFFF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>
            <a:spLocks noGrp="1"/>
          </p:cNvSpPr>
          <p:nvPr>
            <p:ph type="ctrTitle"/>
          </p:nvPr>
        </p:nvSpPr>
        <p:spPr>
          <a:xfrm>
            <a:off x="338700" y="171325"/>
            <a:ext cx="2199900" cy="337800"/>
          </a:xfrm>
          <a:prstGeom prst="rect">
            <a:avLst/>
          </a:prstGeom>
          <a:noFill/>
        </p:spPr>
        <p:txBody>
          <a:bodyPr spcFirstLastPara="1" wrap="square" lIns="92475" tIns="92475" rIns="92475" bIns="924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1 - Comunidade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7"/>
          <p:cNvSpPr txBox="1"/>
          <p:nvPr/>
        </p:nvSpPr>
        <p:spPr>
          <a:xfrm>
            <a:off x="5661250" y="78725"/>
            <a:ext cx="33597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Etapa 1 - Sentir</a:t>
            </a:r>
            <a:endParaRPr sz="1100">
              <a:solidFill>
                <a:srgbClr val="FFFFFF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grpSp>
        <p:nvGrpSpPr>
          <p:cNvPr id="119" name="Google Shape;119;p27"/>
          <p:cNvGrpSpPr/>
          <p:nvPr/>
        </p:nvGrpSpPr>
        <p:grpSpPr>
          <a:xfrm>
            <a:off x="4907475" y="1145271"/>
            <a:ext cx="3086100" cy="527104"/>
            <a:chOff x="4907475" y="1145271"/>
            <a:chExt cx="3086100" cy="527104"/>
          </a:xfrm>
        </p:grpSpPr>
        <p:pic>
          <p:nvPicPr>
            <p:cNvPr id="120" name="Google Shape;120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07475" y="1145271"/>
              <a:ext cx="3086100" cy="52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27"/>
            <p:cNvSpPr txBox="1"/>
            <p:nvPr/>
          </p:nvSpPr>
          <p:spPr>
            <a:xfrm>
              <a:off x="4907475" y="1145275"/>
              <a:ext cx="30861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2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Em uma frase</a:t>
              </a:r>
              <a:endParaRPr sz="2200" b="1">
                <a:solidFill>
                  <a:srgbClr val="FFFFFF"/>
                </a:solidFill>
              </a:endParaRPr>
            </a:p>
          </p:txBody>
        </p:sp>
      </p:grpSp>
      <p:pic>
        <p:nvPicPr>
          <p:cNvPr id="122" name="Google Shape;12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450" y="1198221"/>
            <a:ext cx="4203600" cy="364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7"/>
          <p:cNvSpPr txBox="1"/>
          <p:nvPr/>
        </p:nvSpPr>
        <p:spPr>
          <a:xfrm>
            <a:off x="495350" y="1588935"/>
            <a:ext cx="3701100" cy="2936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92475" rIns="92475" bIns="924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b="1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Descreva resumidamente sua comunidade, respondendo às perguntas:</a:t>
            </a:r>
            <a:endParaRPr sz="1100" b="1" dirty="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2550" lvl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100"/>
            </a:pPr>
            <a:r>
              <a:rPr lang="pt-BR" sz="1100" b="1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Quais as suas características demográficas?</a:t>
            </a:r>
          </a:p>
          <a:p>
            <a:pPr marL="255600" lvl="0" indent="-20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Montserrat"/>
              <a:buChar char="●"/>
            </a:pPr>
            <a:r>
              <a:rPr lang="pt-BR" sz="1100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Idade: Jovens e adultos de todas as idades.</a:t>
            </a:r>
          </a:p>
          <a:p>
            <a:pPr marL="255600" lvl="0" indent="-20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Montserrat"/>
              <a:buChar char="●"/>
            </a:pPr>
            <a:r>
              <a:rPr lang="pt-BR" sz="1100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Gênero: Todos.</a:t>
            </a:r>
          </a:p>
          <a:p>
            <a:pPr marL="255600" lvl="0" indent="-20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Montserrat"/>
              <a:buChar char="●"/>
            </a:pPr>
            <a:r>
              <a:rPr lang="pt-BR" sz="1100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condição socioeconômica: baixa e/ou instável ou que não tenha acesso à educação profissional.</a:t>
            </a:r>
            <a:endParaRPr sz="1100" dirty="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100" dirty="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2550" lvl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100"/>
            </a:pPr>
            <a:r>
              <a:rPr lang="pt-BR" sz="1100" b="1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Ela está localizada em algum lugar específico (recorte geográfico)?</a:t>
            </a:r>
          </a:p>
          <a:p>
            <a:pPr marL="52550" lvl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100"/>
            </a:pPr>
            <a:r>
              <a:rPr lang="pt-BR" sz="1100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Comunidades carentes da periferia e cidades do interior</a:t>
            </a:r>
            <a:endParaRPr sz="1100" dirty="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666666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 dirty="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6666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i="1" dirty="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" name="Google Shape;12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4984" y="1572349"/>
            <a:ext cx="4925566" cy="281080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7"/>
          <p:cNvSpPr txBox="1"/>
          <p:nvPr/>
        </p:nvSpPr>
        <p:spPr>
          <a:xfrm>
            <a:off x="4644324" y="1909425"/>
            <a:ext cx="4004326" cy="187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92475" rIns="92475" bIns="924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Acreditamos que </a:t>
            </a:r>
            <a:r>
              <a:rPr lang="pt-BR" sz="1100" b="1" u="sng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a falta de capacitação e de reabilitação ao mercado de trabalho</a:t>
            </a:r>
            <a:r>
              <a:rPr lang="pt-BR" sz="1100" u="sng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pt-BR" sz="1100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é um problema para a comunidade de </a:t>
            </a:r>
            <a:r>
              <a:rPr lang="pt-BR" sz="1100" b="1" u="sng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jovens e adultos que não tenham condições ou oportunidades de se profissionalizar</a:t>
            </a:r>
            <a:r>
              <a:rPr lang="pt-BR" sz="1100" u="sng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pt-BR" sz="1100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porque ela tem a necessidade de </a:t>
            </a:r>
            <a:r>
              <a:rPr lang="pt-BR" sz="1100" b="1" u="sng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crescer profissionalmente e pessoalmente além de alcançar a empregabilidade</a:t>
            </a:r>
            <a:r>
              <a:rPr lang="pt-BR" sz="1100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pt-BR" sz="1100" u="sng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100" dirty="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26" name="Google Shape;126;p27"/>
          <p:cNvGrpSpPr/>
          <p:nvPr/>
        </p:nvGrpSpPr>
        <p:grpSpPr>
          <a:xfrm>
            <a:off x="84300" y="928034"/>
            <a:ext cx="2708700" cy="660900"/>
            <a:chOff x="133450" y="758710"/>
            <a:chExt cx="2708700" cy="660900"/>
          </a:xfrm>
        </p:grpSpPr>
        <p:pic>
          <p:nvPicPr>
            <p:cNvPr id="127" name="Google Shape;127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71250" y="830747"/>
              <a:ext cx="2033100" cy="396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27"/>
            <p:cNvSpPr txBox="1"/>
            <p:nvPr/>
          </p:nvSpPr>
          <p:spPr>
            <a:xfrm>
              <a:off x="133450" y="758710"/>
              <a:ext cx="2708700" cy="66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2200" b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Comunidade</a:t>
              </a:r>
              <a:endParaRPr sz="2200" b="1">
                <a:solidFill>
                  <a:schemeClr val="lt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/>
        </p:nvSpPr>
        <p:spPr>
          <a:xfrm>
            <a:off x="5661250" y="78725"/>
            <a:ext cx="33597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Etapa 1 - Sentir</a:t>
            </a:r>
            <a:endParaRPr sz="1100">
              <a:solidFill>
                <a:srgbClr val="FFFFFF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134" name="Google Shape;134;p28"/>
          <p:cNvSpPr txBox="1"/>
          <p:nvPr/>
        </p:nvSpPr>
        <p:spPr>
          <a:xfrm>
            <a:off x="582700" y="1310850"/>
            <a:ext cx="34107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1">
                <a:solidFill>
                  <a:srgbClr val="582C83"/>
                </a:solidFill>
                <a:latin typeface="Montserrat"/>
                <a:ea typeface="Montserrat"/>
                <a:cs typeface="Montserrat"/>
                <a:sym typeface="Montserrat"/>
              </a:rPr>
              <a:t>PRINCIPAIS PERGUNTAS</a:t>
            </a:r>
            <a:endParaRPr sz="1100" b="1">
              <a:solidFill>
                <a:srgbClr val="582C8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8"/>
          <p:cNvSpPr txBox="1"/>
          <p:nvPr/>
        </p:nvSpPr>
        <p:spPr>
          <a:xfrm>
            <a:off x="282150" y="1670225"/>
            <a:ext cx="4220276" cy="27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50" tIns="93550" rIns="93550" bIns="93550" anchor="t" anchorCtr="0">
            <a:noAutofit/>
          </a:bodyPr>
          <a:lstStyle/>
          <a:p>
            <a:pPr marL="255600" lvl="0" indent="-20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Montserrat"/>
              <a:buChar char="●"/>
            </a:pPr>
            <a:r>
              <a:rPr lang="pt-BR" sz="1100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Qual a sua idade? </a:t>
            </a:r>
          </a:p>
          <a:p>
            <a:pPr marL="255600" lvl="0" indent="-20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Montserrat"/>
              <a:buChar char="●"/>
            </a:pPr>
            <a:r>
              <a:rPr lang="pt-BR" sz="1100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Qual sua formação acadêmica ?</a:t>
            </a:r>
          </a:p>
          <a:p>
            <a:pPr marL="255600" lvl="0" indent="-20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Montserrat"/>
              <a:buChar char="●"/>
            </a:pPr>
            <a:r>
              <a:rPr lang="pt-BR" sz="1100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Já teve alguma indicação ou orientação profissional ?</a:t>
            </a:r>
          </a:p>
          <a:p>
            <a:pPr marL="255600" lvl="0" indent="-20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Montserrat"/>
              <a:buChar char="●"/>
            </a:pPr>
            <a:r>
              <a:rPr lang="pt-BR" sz="1100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Tem experiência profissional ? Se sim, conte nos sobre.</a:t>
            </a:r>
          </a:p>
          <a:p>
            <a:pPr marL="255600" lvl="0" indent="-20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Montserrat"/>
              <a:buChar char="●"/>
            </a:pPr>
            <a:r>
              <a:rPr lang="pt-BR" sz="1100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Você tem acesso à internet na sua residência ?</a:t>
            </a:r>
          </a:p>
          <a:p>
            <a:pPr marL="255600" lvl="0" indent="-20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Montserrat"/>
              <a:buChar char="●"/>
            </a:pPr>
            <a:endParaRPr lang="pt-BR" sz="1100" dirty="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55600" lvl="0" indent="-203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Montserrat"/>
              <a:buChar char="●"/>
            </a:pPr>
            <a:endParaRPr lang="pt-BR" sz="1100" dirty="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8"/>
          <p:cNvSpPr txBox="1"/>
          <p:nvPr/>
        </p:nvSpPr>
        <p:spPr>
          <a:xfrm>
            <a:off x="5905400" y="1430700"/>
            <a:ext cx="30645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92475" rIns="92475" bIns="924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100"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Jovens e adultos de todas as idades</a:t>
            </a:r>
            <a:endParaRPr sz="1100" dirty="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7" name="Google Shape;137;p28"/>
          <p:cNvSpPr txBox="1"/>
          <p:nvPr/>
        </p:nvSpPr>
        <p:spPr>
          <a:xfrm>
            <a:off x="5905400" y="2676850"/>
            <a:ext cx="31386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92475" rIns="92475" bIns="924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100"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Via aplicativo de mensagens</a:t>
            </a:r>
            <a:endParaRPr sz="1100" dirty="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8" name="Google Shape;138;p28"/>
          <p:cNvSpPr txBox="1"/>
          <p:nvPr/>
        </p:nvSpPr>
        <p:spPr>
          <a:xfrm>
            <a:off x="5852645" y="3827213"/>
            <a:ext cx="31386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92475" rIns="92475" bIns="924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100"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Através de um formulário</a:t>
            </a:r>
            <a:endParaRPr sz="1100" dirty="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338700" y="50150"/>
            <a:ext cx="3843300" cy="337800"/>
          </a:xfrm>
          <a:prstGeom prst="rect">
            <a:avLst/>
          </a:prstGeom>
          <a:noFill/>
        </p:spPr>
        <p:txBody>
          <a:bodyPr spcFirstLastPara="1" wrap="square" lIns="92475" tIns="92475" rIns="92475" bIns="92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2 - Planejando as entrevistas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Apresentação na tela (16:9)</PresentationFormat>
  <Paragraphs>54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3" baseType="lpstr">
      <vt:lpstr>Open Sans</vt:lpstr>
      <vt:lpstr>Arial</vt:lpstr>
      <vt:lpstr>Montserrat Light</vt:lpstr>
      <vt:lpstr>Montserrat SemiBold</vt:lpstr>
      <vt:lpstr>Work Sans</vt:lpstr>
      <vt:lpstr>Work Sans SemiBold</vt:lpstr>
      <vt:lpstr>Montserrat</vt:lpstr>
      <vt:lpstr>Simple Light</vt:lpstr>
      <vt:lpstr>Simple Light</vt:lpstr>
      <vt:lpstr>Apresentação do PowerPoint</vt:lpstr>
      <vt:lpstr>0 - A equipe  </vt:lpstr>
      <vt:lpstr>1 - Comunidade</vt:lpstr>
      <vt:lpstr>2 - Planejando as entrevistas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Jezin</dc:creator>
  <cp:lastModifiedBy>jezreel silva</cp:lastModifiedBy>
  <cp:revision>1</cp:revision>
  <dcterms:modified xsi:type="dcterms:W3CDTF">2022-05-05T00:10:51Z</dcterms:modified>
</cp:coreProperties>
</file>