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8"/>
  </p:notesMasterIdLst>
  <p:handoutMasterIdLst>
    <p:handoutMasterId r:id="rId19"/>
  </p:handoutMasterIdLst>
  <p:sldIdLst>
    <p:sldId id="310" r:id="rId2"/>
    <p:sldId id="378" r:id="rId3"/>
    <p:sldId id="376" r:id="rId4"/>
    <p:sldId id="383" r:id="rId5"/>
    <p:sldId id="379" r:id="rId6"/>
    <p:sldId id="382" r:id="rId7"/>
    <p:sldId id="380" r:id="rId8"/>
    <p:sldId id="384" r:id="rId9"/>
    <p:sldId id="381" r:id="rId10"/>
    <p:sldId id="375" r:id="rId11"/>
    <p:sldId id="385" r:id="rId12"/>
    <p:sldId id="389" r:id="rId13"/>
    <p:sldId id="386" r:id="rId14"/>
    <p:sldId id="388" r:id="rId15"/>
    <p:sldId id="390" r:id="rId16"/>
    <p:sldId id="3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7B17"/>
    <a:srgbClr val="0072BC"/>
    <a:srgbClr val="0070C0"/>
    <a:srgbClr val="00B45A"/>
    <a:srgbClr val="FF1D95"/>
    <a:srgbClr val="00B0F0"/>
    <a:srgbClr val="0084E4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8849" autoAdjust="0"/>
  </p:normalViewPr>
  <p:slideViewPr>
    <p:cSldViewPr showGuides="1">
      <p:cViewPr>
        <p:scale>
          <a:sx n="75" d="100"/>
          <a:sy n="75" d="100"/>
        </p:scale>
        <p:origin x="1782" y="96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9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7C2D-3B5C-4954-AB0B-C3A7999447FF}" type="datetimeFigureOut">
              <a:rPr lang="es-CO" smtClean="0"/>
              <a:pPr/>
              <a:t>21/02/2018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1E49-B7AB-45BF-8E5B-30AB05E4B5D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497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83328-9555-49B6-A1C0-4123E219BF56}" type="datetimeFigureOut">
              <a:rPr lang="es-CO" smtClean="0"/>
              <a:pPr/>
              <a:t>21/02/2018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4052-0EDA-4E3F-9B24-8DC52471297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0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4052-0EDA-4E3F-9B24-8DC524712972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35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4052-0EDA-4E3F-9B24-8DC524712972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34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B1EE1C-3344-449A-868E-8892AF3D2646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5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empleados en el mundo, de los cuales el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90% son ingenieros.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Grupo empresarial con oficinas en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USA, México y Colombia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30 años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experiencia en despliegue de proyectos de IT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1000 proyectos exitosos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 EE.UU., Canadá, UK, España, México, Honduras, Guatemala, Panamá, Costa Rica, Ecuador, Perú, Venezuela y Colombia.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Múltiples verticales de industria, por ejemplo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Manufactura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Logística y transporte</a:t>
            </a:r>
          </a:p>
          <a:p>
            <a:pPr marL="625475" lvl="1" indent="-168275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Ventas directas y por catálogo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Retail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y distribución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Servicios financieros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Publicidad y medios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Gobierno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Petróleo y Gas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Educación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Telecomunicaciones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0970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B1EE1C-3344-449A-868E-8892AF3D2646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5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empleados en el mundo, de los cuales el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90% son ingenieros.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Grupo empresarial con oficinas en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USA, México y Colombia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30 años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experiencia en despliegue de proyectos de IT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1000 proyectos exitosos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 EE.UU., Canadá, UK, España, México, Honduras, Guatemala, Panamá, Costa Rica, Ecuador, Perú, Venezuela y Colombia.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Múltiples verticales de industria, por ejemplo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Manufactura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Logística y transporte</a:t>
            </a:r>
          </a:p>
          <a:p>
            <a:pPr marL="625475" lvl="1" indent="-168275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Ventas directas y por catálogo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Retail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y distribución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Servicios financieros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Publicidad y medios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Gobierno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Petróleo y Gas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Educación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Telecomunicaciones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7339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B1EE1C-3344-449A-868E-8892AF3D2646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5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empleados en el mundo, de los cuales el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90% son ingenieros.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Grupo empresarial con oficinas en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USA, México y Colombia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30 años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experiencia en despliegue de proyectos de IT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1000 proyectos exitosos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 EE.UU., Canadá, UK, España, México, Honduras, Guatemala, Panamá, Costa Rica, Ecuador, Perú, Venezuela y Colombia.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Múltiples verticales de industria, por ejemplo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Manufactura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Logística y transporte</a:t>
            </a:r>
          </a:p>
          <a:p>
            <a:pPr marL="625475" lvl="1" indent="-168275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Ventas directas y por catálogo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Retail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y distribución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Servicios financieros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Publicidad y medios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Gobierno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Petróleo y Gas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Educación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Telecomunicaciones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33181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B1EE1C-3344-449A-868E-8892AF3D2646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5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empleados en el mundo, de los cuales el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90% son ingenieros.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Grupo empresarial con oficinas en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USA, México y Colombia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30 años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experiencia en despliegue de proyectos de IT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1000 proyectos exitosos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 EE.UU., Canadá, UK, España, México, Honduras, Guatemala, Panamá, Costa Rica, Ecuador, Perú, Venezuela y Colombia.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Múltiples verticales de industria, por ejemplo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Manufactura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Logística y transporte</a:t>
            </a:r>
          </a:p>
          <a:p>
            <a:pPr marL="625475" lvl="1" indent="-168275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Ventas directas y por catálogo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Retail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y distribución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Servicios financieros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Publicidad y medios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Gobierno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Petróleo y Gas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Educación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Telecomunicaciones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8851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3DD4F1-0397-4B61-B1A0-AA59FBCBD87C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72775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http://www.pslcorp.com/templates/t3_bs3_blank/images/psl-bg-slider-home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"/>
          <a:stretch/>
        </p:blipFill>
        <p:spPr bwMode="auto">
          <a:xfrm>
            <a:off x="0" y="-387424"/>
            <a:ext cx="1219200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9"/>
          <p:cNvSpPr txBox="1">
            <a:spLocks noChangeArrowheads="1"/>
          </p:cNvSpPr>
          <p:nvPr userDrawn="1"/>
        </p:nvSpPr>
        <p:spPr bwMode="auto">
          <a:xfrm>
            <a:off x="0" y="-385679"/>
            <a:ext cx="12192000" cy="6851564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pic>
        <p:nvPicPr>
          <p:cNvPr id="22" name="Picture 4" descr="PSL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6633" y="2321524"/>
            <a:ext cx="3347704" cy="9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 userDrawn="1"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24" name="Rectangle 23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41" name="Rectangle 40"/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704" y="4273859"/>
            <a:ext cx="5691717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/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Presentación</a:t>
            </a:r>
            <a:endParaRPr lang="es-CO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431704" y="4909317"/>
            <a:ext cx="5856817" cy="615553"/>
          </a:xfrm>
          <a:prstGeom prst="rect">
            <a:avLst/>
          </a:prstGeom>
        </p:spPr>
        <p:txBody>
          <a:bodyPr>
            <a:spAutoFit/>
          </a:bodyPr>
          <a:lstStyle>
            <a:lvl1pPr marL="460375" indent="-460375">
              <a:buNone/>
              <a:defRPr lang="en-US" sz="2000" b="1" spc="-53" baseline="0" smtClean="0">
                <a:solidFill>
                  <a:schemeClr val="bg1"/>
                </a:solidFill>
                <a:latin typeface="Segoe UI Light"/>
                <a:cs typeface="+mn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s-CO"/>
            </a:lvl5pPr>
          </a:lstStyle>
          <a:p>
            <a:pPr marL="0" lvl="0" indent="0" defTabSz="684867"/>
            <a:r>
              <a:rPr lang="en-US" dirty="0" smtClean="0"/>
              <a:t>PSL Software</a:t>
            </a:r>
          </a:p>
          <a:p>
            <a:pPr marL="0" lvl="0" indent="0" defTabSz="684867"/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Año</a:t>
            </a:r>
            <a:endParaRPr lang="es-CO" dirty="0"/>
          </a:p>
        </p:txBody>
      </p:sp>
      <p:pic>
        <p:nvPicPr>
          <p:cNvPr id="29" name="Picture 4" descr="PSL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2544" y="6536148"/>
            <a:ext cx="993836" cy="2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19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104980"/>
            <a:ext cx="12289365" cy="69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48683" y="4797152"/>
            <a:ext cx="12289365" cy="1368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431371" y="5148830"/>
            <a:ext cx="11425269" cy="664797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CO" noProof="0" dirty="0" smtClean="0"/>
              <a:t>Título de Sección</a:t>
            </a:r>
            <a:endParaRPr lang="es-CO" noProof="0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1045" y="6564093"/>
            <a:ext cx="87735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nu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2254483" y="1554931"/>
            <a:ext cx="8161997" cy="605908"/>
          </a:xfrm>
          <a:solidFill>
            <a:srgbClr val="0070C0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1</a:t>
            </a:r>
            <a:endParaRPr lang="es-CO" dirty="0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5" hasCustomPrompt="1"/>
          </p:nvPr>
        </p:nvSpPr>
        <p:spPr>
          <a:xfrm>
            <a:off x="2254483" y="2421696"/>
            <a:ext cx="8161997" cy="605908"/>
          </a:xfrm>
          <a:solidFill>
            <a:srgbClr val="F57B17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2</a:t>
            </a:r>
            <a:endParaRPr lang="es-CO" dirty="0"/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16" hasCustomPrompt="1"/>
          </p:nvPr>
        </p:nvSpPr>
        <p:spPr>
          <a:xfrm>
            <a:off x="2254483" y="3288461"/>
            <a:ext cx="8161997" cy="605908"/>
          </a:xfrm>
          <a:solidFill>
            <a:srgbClr val="00B45A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3</a:t>
            </a:r>
            <a:endParaRPr lang="es-CO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2254483" y="4155226"/>
            <a:ext cx="8161997" cy="605908"/>
          </a:xfrm>
          <a:solidFill>
            <a:srgbClr val="00B0F0"/>
          </a:solidFill>
        </p:spPr>
        <p:txBody>
          <a:bodyPr vert="horz" wrap="square" lIns="180000" tIns="108000" rIns="0" bIns="108000" rtlCol="0">
            <a:spAutoFit/>
          </a:bodyPr>
          <a:lstStyle>
            <a:lvl1pPr>
              <a:defRPr lang="es-CO" baseline="0" dirty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es-CO" dirty="0" smtClean="0"/>
              <a:t>Sección 4</a:t>
            </a:r>
            <a:endParaRPr lang="es-CO" dirty="0"/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2254483" y="5021992"/>
            <a:ext cx="8161997" cy="605908"/>
          </a:xfrm>
          <a:solidFill>
            <a:srgbClr val="402768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7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9403" y="1052737"/>
            <a:ext cx="11151917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724" y="980728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811" y="980728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724" y="1411554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76" y="2133601"/>
            <a:ext cx="5486400" cy="1537344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8811" y="1411554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8811" y="2133602"/>
            <a:ext cx="5487829" cy="1537344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12192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1045" y="6564093"/>
            <a:ext cx="87735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144693" y="-78381"/>
            <a:ext cx="12385376" cy="685500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0135" y="4489044"/>
            <a:ext cx="5691717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5529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22882" y="3203745"/>
            <a:ext cx="6858003" cy="4505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5413" y="260648"/>
            <a:ext cx="8928992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746" y="2299193"/>
            <a:ext cx="11151916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1045" y="6564093"/>
            <a:ext cx="87735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6" r:id="rId2"/>
    <p:sldLayoutId id="2147483774" r:id="rId3"/>
    <p:sldLayoutId id="2147483746" r:id="rId4"/>
    <p:sldLayoutId id="2147483749" r:id="rId5"/>
    <p:sldLayoutId id="2147483750" r:id="rId6"/>
    <p:sldLayoutId id="2147483751" r:id="rId7"/>
    <p:sldLayoutId id="2147483752" r:id="rId8"/>
    <p:sldLayoutId id="2147483822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lumMod val="75000"/>
              <a:lumOff val="25000"/>
              <a:alpha val="99000"/>
            </a:scheme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torregrosas/psl-praxi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dtorregrosasapi.herokuapp.com/enemi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6/07/22/create-apps-with-no-configurat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xios/axio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54282" y="4247462"/>
            <a:ext cx="4920415" cy="997196"/>
          </a:xfrm>
        </p:spPr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Front </a:t>
            </a:r>
            <a:r>
              <a:rPr lang="es-CO" dirty="0" err="1" smtClean="0">
                <a:solidFill>
                  <a:schemeClr val="bg1"/>
                </a:solidFill>
              </a:rPr>
              <a:t>End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  <a:r>
              <a:rPr lang="es-CO" dirty="0" err="1" smtClean="0">
                <a:solidFill>
                  <a:schemeClr val="bg1"/>
                </a:solidFill>
              </a:rPr>
              <a:t>Development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54283" y="4823526"/>
            <a:ext cx="4896543" cy="276999"/>
          </a:xfrm>
        </p:spPr>
        <p:txBody>
          <a:bodyPr/>
          <a:lstStyle/>
          <a:p>
            <a:r>
              <a:rPr lang="es-CO" dirty="0" err="1" smtClean="0">
                <a:solidFill>
                  <a:schemeClr val="bg1"/>
                </a:solidFill>
              </a:rPr>
              <a:t>Februar</a:t>
            </a:r>
            <a:r>
              <a:rPr lang="es-CO" dirty="0" err="1" smtClean="0"/>
              <a:t>y</a:t>
            </a:r>
            <a:r>
              <a:rPr lang="es-CO" dirty="0" smtClean="0"/>
              <a:t> 2018</a:t>
            </a:r>
            <a:endParaRPr lang="es-CO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PS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6633" y="2321524"/>
            <a:ext cx="3347704" cy="9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380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Unit</a:t>
            </a:r>
            <a:r>
              <a:rPr lang="es-CO" dirty="0" smtClean="0"/>
              <a:t> </a:t>
            </a:r>
            <a:r>
              <a:rPr lang="es-CO" dirty="0" err="1" smtClean="0"/>
              <a:t>Testing</a:t>
            </a:r>
            <a:endParaRPr lang="es-C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>
                <a:effectLst/>
              </a:rPr>
              <a:t>Unit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Testing</a:t>
            </a:r>
            <a:endParaRPr lang="es-CO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5682"/>
            <a:ext cx="3632886" cy="2880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1268760"/>
            <a:ext cx="3057525" cy="3886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9403" y="1772816"/>
            <a:ext cx="386442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Make sure your code makes what it is supposed to do</a:t>
            </a:r>
          </a:p>
          <a:p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Prevent new breaking changes without notice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Make easier integration phase without unexpected errors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13" y="3614132"/>
            <a:ext cx="422016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445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GUI </a:t>
            </a:r>
            <a:r>
              <a:rPr lang="es-CO" dirty="0" err="1" smtClean="0"/>
              <a:t>Testing</a:t>
            </a:r>
            <a:endParaRPr lang="es-C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>
                <a:effectLst/>
              </a:rPr>
              <a:t>Unit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Testing</a:t>
            </a:r>
            <a:endParaRPr lang="es-CO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5682"/>
            <a:ext cx="3632886" cy="2880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1026" name="Picture 2" descr="Bildergebnis für karmaj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4327177"/>
            <a:ext cx="1833960" cy="183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selenium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437112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jes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60" y="4544812"/>
            <a:ext cx="1628876" cy="162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9403" y="1772816"/>
            <a:ext cx="3864429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UI Interactions do their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UI shows according to the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UX works!</a:t>
            </a:r>
          </a:p>
          <a:p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70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5972" r="5730" b="16667"/>
          <a:stretch/>
        </p:blipFill>
        <p:spPr>
          <a:xfrm>
            <a:off x="-168696" y="-99392"/>
            <a:ext cx="12385376" cy="6984776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240704" y="-99392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775520" y="3052235"/>
            <a:ext cx="8280920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Homework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838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Homework</a:t>
            </a:r>
            <a:endParaRPr lang="es-C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/>
          <a:p>
            <a:r>
              <a:rPr lang="es-CO" dirty="0" err="1" smtClean="0">
                <a:effectLst/>
              </a:rPr>
              <a:t>Homework</a:t>
            </a:r>
            <a:endParaRPr lang="es-CO" dirty="0" smtClean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552" y="1556792"/>
            <a:ext cx="90730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99000"/>
                  </a:schemeClr>
                </a:solidFill>
              </a:rPr>
              <a:t>Fork this repo </a:t>
            </a:r>
            <a:r>
              <a:rPr lang="en-US" dirty="0">
                <a:solidFill>
                  <a:schemeClr val="tx2">
                    <a:alpha val="99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  <a:hlinkClick r:id="rId3"/>
              </a:rPr>
              <a:t>github.com/jdtorregrosas/psl-praxis</a:t>
            </a:r>
            <a:endParaRPr lang="en-US" dirty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Clone your forked repo</a:t>
            </a:r>
            <a:endParaRPr lang="en-US" dirty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528" y="1024978"/>
            <a:ext cx="3456384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>
                    <a:lumMod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CO" sz="2800" dirty="0" err="1" smtClean="0"/>
              <a:t>Preconditions</a:t>
            </a:r>
            <a:endParaRPr lang="es-CO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919135"/>
            <a:ext cx="90730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Retrieve the “Enemies” from this </a:t>
            </a:r>
            <a:r>
              <a:rPr lang="en-US" dirty="0">
                <a:solidFill>
                  <a:schemeClr val="tx2">
                    <a:alpha val="99000"/>
                  </a:schemeClr>
                </a:solidFill>
              </a:rPr>
              <a:t>web service: </a:t>
            </a:r>
            <a:r>
              <a:rPr lang="en-US" dirty="0">
                <a:solidFill>
                  <a:schemeClr val="tx2">
                    <a:alpha val="99000"/>
                  </a:schemeClr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  <a:hlinkClick r:id="rId4"/>
              </a:rPr>
              <a:t>jdtorregrosasapi.herokuapp.com/enemies</a:t>
            </a: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Show the enemies list with the following properties: name, image,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Create a link in the name to redirect to the link retrieved from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Commit your changes and push them to your forked repo</a:t>
            </a: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47528" y="2389992"/>
            <a:ext cx="3456384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>
                    <a:lumMod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CO" sz="2800" dirty="0" err="1" smtClean="0"/>
              <a:t>Homework</a:t>
            </a:r>
            <a:endParaRPr lang="es-CO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63552" y="5256958"/>
            <a:ext cx="90730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Tuesday 27</a:t>
            </a:r>
            <a:r>
              <a:rPr lang="en-US" baseline="30000" dirty="0" smtClean="0">
                <a:solidFill>
                  <a:schemeClr val="tx2">
                    <a:alpha val="99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 February - 24:00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The changes committed after the deadline will not be graded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Give your best and show up your imagination capacity</a:t>
            </a: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847528" y="4581128"/>
            <a:ext cx="3456384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>
                    <a:lumMod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CO" sz="2800" dirty="0" err="1" smtClean="0"/>
              <a:t>Deadline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117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7" b="2151"/>
          <a:stretch/>
        </p:blipFill>
        <p:spPr>
          <a:xfrm>
            <a:off x="-168696" y="-99392"/>
            <a:ext cx="12457384" cy="6984776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168696" y="-99392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775520" y="3052235"/>
            <a:ext cx="8280920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Additional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Info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123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Useful</a:t>
            </a:r>
            <a:r>
              <a:rPr lang="es-CO" dirty="0" smtClean="0"/>
              <a:t> Links</a:t>
            </a:r>
            <a:endParaRPr lang="es-C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/>
          <a:p>
            <a:r>
              <a:rPr lang="es-CO" dirty="0" err="1" smtClean="0">
                <a:effectLst/>
              </a:rPr>
              <a:t>Useful</a:t>
            </a:r>
            <a:r>
              <a:rPr lang="es-CO" dirty="0" smtClean="0">
                <a:effectLst/>
              </a:rPr>
              <a:t> Links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3552" y="1700808"/>
            <a:ext cx="907300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React </a:t>
            </a:r>
            <a:r>
              <a:rPr lang="en-US" dirty="0">
                <a:solidFill>
                  <a:schemeClr val="tx2">
                    <a:alpha val="99000"/>
                  </a:schemeClr>
                </a:solidFill>
              </a:rPr>
              <a:t>Basics 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  <a:hlinkClick r:id="rId3"/>
              </a:rPr>
              <a:t>https</a:t>
            </a:r>
            <a:r>
              <a:rPr lang="en-US" dirty="0">
                <a:solidFill>
                  <a:schemeClr val="tx2">
                    <a:alpha val="99000"/>
                  </a:schemeClr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  <a:hlinkClick r:id="rId3"/>
              </a:rPr>
              <a:t>reactjs.org/blog/2016/07/22/create-apps-with-no-configuration.html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]</a:t>
            </a:r>
          </a:p>
          <a:p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alpha val="99000"/>
                  </a:schemeClr>
                </a:solidFill>
              </a:rPr>
              <a:t>Axios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 - </a:t>
            </a:r>
            <a:r>
              <a:rPr lang="en-US" dirty="0"/>
              <a:t>Promise based HTTP client </a:t>
            </a:r>
            <a:r>
              <a:rPr lang="en-US" dirty="0" smtClean="0"/>
              <a:t>[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github.com/axios/axios</a:t>
            </a:r>
            <a:r>
              <a:rPr lang="en-US" dirty="0" smtClean="0"/>
              <a:t>]</a:t>
            </a: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163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24626" y="4370562"/>
            <a:ext cx="5691717" cy="498598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bg1">
                    <a:alpha val="99000"/>
                  </a:schemeClr>
                </a:solidFill>
              </a:rPr>
              <a:t>¡</a:t>
            </a:r>
            <a:r>
              <a:rPr lang="es-CO" dirty="0" err="1" smtClean="0">
                <a:solidFill>
                  <a:schemeClr val="bg1">
                    <a:alpha val="99000"/>
                  </a:schemeClr>
                </a:solidFill>
              </a:rPr>
              <a:t>That’s</a:t>
            </a:r>
            <a:r>
              <a:rPr lang="es-CO" dirty="0" smtClean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bg1">
                    <a:alpha val="99000"/>
                  </a:schemeClr>
                </a:solidFill>
              </a:rPr>
              <a:t>all</a:t>
            </a:r>
            <a:r>
              <a:rPr lang="es-CO" dirty="0" smtClean="0">
                <a:solidFill>
                  <a:schemeClr val="bg1">
                    <a:alpha val="99000"/>
                  </a:schemeClr>
                </a:solidFill>
              </a:rPr>
              <a:t> folks!</a:t>
            </a:r>
            <a:endParaRPr lang="es-CO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41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95400" y="260648"/>
            <a:ext cx="8928992" cy="553998"/>
          </a:xfrm>
        </p:spPr>
        <p:txBody>
          <a:bodyPr/>
          <a:lstStyle/>
          <a:p>
            <a:r>
              <a:rPr lang="es-CO" dirty="0" err="1" smtClean="0"/>
              <a:t>Contents</a:t>
            </a:r>
            <a:endParaRPr lang="es-CO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>
                <a:effectLst/>
              </a:rPr>
              <a:t>Contents</a:t>
            </a:r>
            <a:endParaRPr lang="es-CO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4007" y="1402335"/>
            <a:ext cx="30539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Front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End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Technologies</a:t>
            </a:r>
            <a:endParaRPr lang="es-CO" sz="2400" dirty="0" smtClean="0">
              <a:solidFill>
                <a:schemeClr val="tx2">
                  <a:alpha val="99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3396" y="2592178"/>
            <a:ext cx="37872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Common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Useful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Frameworks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Myriad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9002" y="3933056"/>
            <a:ext cx="19684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Web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Services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Interaction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Myriad Pro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512423" y="2532307"/>
            <a:ext cx="1082742" cy="1082742"/>
          </a:xfrm>
          <a:prstGeom prst="ellipse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88487" y="3883247"/>
            <a:ext cx="1082742" cy="1082742"/>
          </a:xfrm>
          <a:prstGeom prst="ellipse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911424" y="1276904"/>
            <a:ext cx="1082743" cy="1082742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688" y="5510073"/>
            <a:ext cx="17323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Unit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Testing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Myriad Pro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736559" y="5399589"/>
            <a:ext cx="1082742" cy="1082742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AutoShape 2" descr="Bildergebnis für search whit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ildergebnis für search whit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Bildergebnis für search whit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98" y="5563406"/>
            <a:ext cx="498409" cy="498409"/>
          </a:xfrm>
          <a:prstGeom prst="rect">
            <a:avLst/>
          </a:prstGeom>
        </p:spPr>
      </p:pic>
      <p:pic>
        <p:nvPicPr>
          <p:cNvPr id="1032" name="Picture 8" descr="Bildergebnis für communication whit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21" y="3946170"/>
            <a:ext cx="834267" cy="83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useful whit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6" y="2814302"/>
            <a:ext cx="573932" cy="5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technology whit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98" y="1385300"/>
            <a:ext cx="769856" cy="76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ür front en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588" y="814646"/>
            <a:ext cx="38671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31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, alte radios, anti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5" t="24519" r="447" b="11171"/>
          <a:stretch/>
        </p:blipFill>
        <p:spPr bwMode="auto">
          <a:xfrm>
            <a:off x="-168696" y="-99392"/>
            <a:ext cx="12481206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168696" y="-99392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2639616" y="2924944"/>
            <a:ext cx="6624736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Front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End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Technologies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88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95400" y="260648"/>
            <a:ext cx="8928992" cy="553998"/>
          </a:xfrm>
        </p:spPr>
        <p:txBody>
          <a:bodyPr/>
          <a:lstStyle/>
          <a:p>
            <a:r>
              <a:rPr lang="es-CO" dirty="0" smtClean="0"/>
              <a:t>Front </a:t>
            </a:r>
            <a:r>
              <a:rPr lang="es-CO" dirty="0" err="1" smtClean="0"/>
              <a:t>End</a:t>
            </a:r>
            <a:r>
              <a:rPr lang="es-CO" dirty="0" smtClean="0"/>
              <a:t> Technologies</a:t>
            </a:r>
            <a:endParaRPr lang="es-CO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smtClean="0">
                <a:effectLst/>
              </a:rPr>
              <a:t>Front </a:t>
            </a:r>
            <a:r>
              <a:rPr lang="es-CO" dirty="0" err="1" smtClean="0">
                <a:effectLst/>
              </a:rPr>
              <a:t>End</a:t>
            </a:r>
            <a:r>
              <a:rPr lang="es-CO" dirty="0" smtClean="0">
                <a:effectLst/>
              </a:rPr>
              <a:t> Technologies</a:t>
            </a:r>
            <a:endParaRPr lang="es-CO" dirty="0">
              <a:effectLst/>
            </a:endParaRPr>
          </a:p>
        </p:txBody>
      </p:sp>
      <p:sp>
        <p:nvSpPr>
          <p:cNvPr id="5" name="AutoShape 2" descr="Bildergebnis für search whit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ildergebnis für search whit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Bildergebnis für search whit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Bildergebnis für html 5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29309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dergebnis für cs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293096"/>
            <a:ext cx="133538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Ähnliches F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4293096"/>
            <a:ext cx="1603148" cy="16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2" descr="Bildergebnis für bootstrap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Bildergebnis für web browser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802099"/>
            <a:ext cx="5839120" cy="22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365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mer, handwerkzeuge, maßb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64"/>
          <a:stretch/>
        </p:blipFill>
        <p:spPr bwMode="auto">
          <a:xfrm>
            <a:off x="-239647" y="-99392"/>
            <a:ext cx="12431647" cy="7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239647" y="-27384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775520" y="3052235"/>
            <a:ext cx="8280920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Common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Useful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Frameworks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110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95400" y="260648"/>
            <a:ext cx="8928992" cy="553998"/>
          </a:xfrm>
        </p:spPr>
        <p:txBody>
          <a:bodyPr/>
          <a:lstStyle/>
          <a:p>
            <a:r>
              <a:rPr lang="es-CO" dirty="0" err="1"/>
              <a:t>Common</a:t>
            </a:r>
            <a:r>
              <a:rPr lang="es-CO" dirty="0"/>
              <a:t> </a:t>
            </a:r>
            <a:r>
              <a:rPr lang="es-CO" dirty="0" err="1"/>
              <a:t>Useful</a:t>
            </a:r>
            <a:r>
              <a:rPr lang="es-CO" dirty="0"/>
              <a:t> </a:t>
            </a:r>
            <a:r>
              <a:rPr lang="es-CO" dirty="0" err="1"/>
              <a:t>Frameworks</a:t>
            </a:r>
            <a:endParaRPr lang="es-CO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>
                <a:effectLst/>
              </a:rPr>
              <a:t>Common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Useful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Frameworks</a:t>
            </a:r>
            <a:endParaRPr lang="es-CO" dirty="0">
              <a:effectLst/>
            </a:endParaRPr>
          </a:p>
        </p:txBody>
      </p:sp>
      <p:sp>
        <p:nvSpPr>
          <p:cNvPr id="5" name="AutoShape 2" descr="Bildergebnis für search whit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ildergebnis für search whit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Bildergebnis für search whit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Bildergebnis für angular 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464780"/>
            <a:ext cx="284901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Bildergebnis für reac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73" y="2944106"/>
            <a:ext cx="175585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22528" y="1917432"/>
            <a:ext cx="2309450" cy="1872208"/>
            <a:chOff x="459593" y="2842287"/>
            <a:chExt cx="3579273" cy="2901618"/>
          </a:xfrm>
        </p:grpSpPr>
        <p:pic>
          <p:nvPicPr>
            <p:cNvPr id="6162" name="Picture 18" descr="Ähnliches Fot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33"/>
            <a:stretch/>
          </p:blipFill>
          <p:spPr bwMode="auto">
            <a:xfrm>
              <a:off x="459593" y="2842287"/>
              <a:ext cx="3579273" cy="2901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515219" y="5013756"/>
              <a:ext cx="1050737" cy="4924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alpha val="99000"/>
                    </a:schemeClr>
                  </a:solidFill>
                </a:rPr>
                <a:t>Vue.js</a:t>
              </a:r>
            </a:p>
          </p:txBody>
        </p:sp>
      </p:grpSp>
      <p:pic>
        <p:nvPicPr>
          <p:cNvPr id="6164" name="Picture 20" descr="Bildergebnis für jquery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19" y="1663635"/>
            <a:ext cx="1972630" cy="197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2" descr="Bildergebnis für bootstrap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72" name="Picture 28" descr="Bildergebnis für bootstrap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49" y="4055977"/>
            <a:ext cx="1520674" cy="152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Bildergebnis für redux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59" y="939013"/>
            <a:ext cx="2857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61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usbildung, bildschirm, bildu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6"/>
          <a:stretch/>
        </p:blipFill>
        <p:spPr bwMode="auto">
          <a:xfrm>
            <a:off x="-199766" y="-99392"/>
            <a:ext cx="12416446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240704" y="-99392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775520" y="3052235"/>
            <a:ext cx="8280920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Web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Services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Interaction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748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4914984" y="1124744"/>
            <a:ext cx="7013664" cy="49685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  <a:effectLst>
            <a:outerShdw blurRad="368300" dist="279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199456" y="1124744"/>
            <a:ext cx="3600400" cy="4968552"/>
          </a:xfrm>
          <a:prstGeom prst="roundRect">
            <a:avLst/>
          </a:prstGeom>
          <a:ln cap="flat">
            <a:noFill/>
            <a:round/>
          </a:ln>
          <a:effectLst>
            <a:outerShdw blurRad="368300" dist="279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95400" y="260648"/>
            <a:ext cx="8928992" cy="553998"/>
          </a:xfrm>
        </p:spPr>
        <p:txBody>
          <a:bodyPr/>
          <a:lstStyle/>
          <a:p>
            <a:r>
              <a:rPr lang="es-CO" dirty="0"/>
              <a:t>Web </a:t>
            </a:r>
            <a:r>
              <a:rPr lang="es-CO" dirty="0" err="1"/>
              <a:t>Services</a:t>
            </a:r>
            <a:r>
              <a:rPr lang="es-CO" dirty="0"/>
              <a:t> </a:t>
            </a:r>
            <a:r>
              <a:rPr lang="es-CO" dirty="0" err="1"/>
              <a:t>Interaction</a:t>
            </a:r>
            <a:endParaRPr lang="es-CO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smtClean="0">
                <a:effectLst/>
              </a:rPr>
              <a:t>Web </a:t>
            </a:r>
            <a:r>
              <a:rPr lang="es-CO" dirty="0" err="1" smtClean="0">
                <a:effectLst/>
              </a:rPr>
              <a:t>Services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Interaction</a:t>
            </a:r>
            <a:endParaRPr lang="es-CO" dirty="0">
              <a:effectLst/>
            </a:endParaRPr>
          </a:p>
        </p:txBody>
      </p:sp>
      <p:sp>
        <p:nvSpPr>
          <p:cNvPr id="5" name="AutoShape 2" descr="Bildergebnis für search whit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ildergebnis für search whit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Bildergebnis für search whit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2" descr="Bildergebnis für bootstrap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64" y="1844824"/>
            <a:ext cx="4400152" cy="3909810"/>
          </a:xfrm>
          <a:prstGeom prst="rect">
            <a:avLst/>
          </a:prstGeom>
        </p:spPr>
      </p:pic>
      <p:sp>
        <p:nvSpPr>
          <p:cNvPr id="18" name="Title 27"/>
          <p:cNvSpPr txBox="1">
            <a:spLocks/>
          </p:cNvSpPr>
          <p:nvPr/>
        </p:nvSpPr>
        <p:spPr>
          <a:xfrm>
            <a:off x="1487488" y="1536931"/>
            <a:ext cx="1267256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>
                    <a:lumMod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CO" sz="2800" b="1" dirty="0" err="1" smtClean="0">
                <a:solidFill>
                  <a:srgbClr val="F57B17">
                    <a:alpha val="99000"/>
                  </a:srgbClr>
                </a:solidFill>
              </a:rPr>
              <a:t>Restful</a:t>
            </a:r>
            <a:endParaRPr lang="es-CO" sz="2800" b="1" dirty="0">
              <a:solidFill>
                <a:srgbClr val="F57B17">
                  <a:alpha val="99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1444908"/>
            <a:ext cx="7273856" cy="3712284"/>
          </a:xfrm>
          <a:prstGeom prst="rect">
            <a:avLst/>
          </a:prstGeom>
        </p:spPr>
      </p:pic>
      <p:sp>
        <p:nvSpPr>
          <p:cNvPr id="23" name="Title 27"/>
          <p:cNvSpPr txBox="1">
            <a:spLocks/>
          </p:cNvSpPr>
          <p:nvPr/>
        </p:nvSpPr>
        <p:spPr>
          <a:xfrm>
            <a:off x="5735960" y="5560735"/>
            <a:ext cx="864096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>
                    <a:lumMod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CO" sz="2800" b="1" dirty="0" smtClean="0">
                <a:solidFill>
                  <a:srgbClr val="FFFFFF">
                    <a:alpha val="99000"/>
                  </a:srgbClr>
                </a:solidFill>
              </a:rPr>
              <a:t>SOAP</a:t>
            </a:r>
            <a:endParaRPr lang="es-CO" sz="2800" b="1" dirty="0">
              <a:solidFill>
                <a:srgbClr val="FFFFFF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999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derrahmen, brett, handgeschrieb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b="8000"/>
          <a:stretch/>
        </p:blipFill>
        <p:spPr bwMode="auto">
          <a:xfrm>
            <a:off x="-168696" y="-99392"/>
            <a:ext cx="1242138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240704" y="-99392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775520" y="3052235"/>
            <a:ext cx="8280920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Testing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71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L 2013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15862</TotalTime>
  <Words>671</Words>
  <Application>Microsoft Office PowerPoint</Application>
  <PresentationFormat>Widescreen</PresentationFormat>
  <Paragraphs>124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Myriad Pro</vt:lpstr>
      <vt:lpstr>Roboto Black</vt:lpstr>
      <vt:lpstr>Segoe UI</vt:lpstr>
      <vt:lpstr>Segoe UI Light</vt:lpstr>
      <vt:lpstr>Verdana</vt:lpstr>
      <vt:lpstr>Wingdings</vt:lpstr>
      <vt:lpstr>PSL 2013</vt:lpstr>
      <vt:lpstr>PowerPoint Presentation</vt:lpstr>
      <vt:lpstr>Contents</vt:lpstr>
      <vt:lpstr>PowerPoint Presentation</vt:lpstr>
      <vt:lpstr>Front End Technologies</vt:lpstr>
      <vt:lpstr>PowerPoint Presentation</vt:lpstr>
      <vt:lpstr>Common Useful Frameworks</vt:lpstr>
      <vt:lpstr>PowerPoint Presentation</vt:lpstr>
      <vt:lpstr>Web Services Interaction</vt:lpstr>
      <vt:lpstr>PowerPoint Presentation</vt:lpstr>
      <vt:lpstr>Unit Testing</vt:lpstr>
      <vt:lpstr>GUI Testing</vt:lpstr>
      <vt:lpstr>PowerPoint Presentation</vt:lpstr>
      <vt:lpstr>Homework</vt:lpstr>
      <vt:lpstr>PowerPoint Presentation</vt:lpstr>
      <vt:lpstr>Useful Links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Gregorio Aristizabal Escobar</dc:creator>
  <cp:lastModifiedBy>Julian David Torregrosa Simbaqueva</cp:lastModifiedBy>
  <cp:revision>299</cp:revision>
  <dcterms:created xsi:type="dcterms:W3CDTF">2012-12-16T16:00:41Z</dcterms:created>
  <dcterms:modified xsi:type="dcterms:W3CDTF">2018-02-22T14:05:14Z</dcterms:modified>
</cp:coreProperties>
</file>