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311" r:id="rId3"/>
    <p:sldId id="257" r:id="rId4"/>
    <p:sldId id="260" r:id="rId5"/>
    <p:sldId id="313" r:id="rId6"/>
    <p:sldId id="316" r:id="rId7"/>
    <p:sldId id="315" r:id="rId8"/>
    <p:sldId id="317" r:id="rId9"/>
    <p:sldId id="314" r:id="rId10"/>
    <p:sldId id="258" r:id="rId11"/>
    <p:sldId id="318" r:id="rId12"/>
    <p:sldId id="304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BADD"/>
    <a:srgbClr val="0070C0"/>
    <a:srgbClr val="8497B0"/>
    <a:srgbClr val="2859A8"/>
    <a:srgbClr val="6184D3"/>
    <a:srgbClr val="1B3C72"/>
    <a:srgbClr val="2473D2"/>
    <a:srgbClr val="003D6A"/>
    <a:srgbClr val="0053A1"/>
    <a:srgbClr val="3B7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3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4E056B71-9EAA-4EF3-BB5F-012BD31D2699}" type="datetimeFigureOut">
              <a:rPr lang="zh-CN" altLang="en-US" smtClean="0"/>
              <a:t>2024/5/26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625DD620-B765-4925-9660-3E0ECA0B066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5DD620-B765-4925-9660-3E0ECA0B066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字魂59号-创粗黑" panose="00000500000000000000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字魂59号-创粗黑" panose="00000500000000000000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658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460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353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614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662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923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781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025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964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8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999999-6D594D61"/>
          <p:cNvPicPr>
            <a:picLocks noChangeAspect="1"/>
          </p:cNvPicPr>
          <p:nvPr userDrawn="1"/>
        </p:nvPicPr>
        <p:blipFill>
          <a:blip r:embed="rId2"/>
          <a:srcRect r="15789"/>
          <a:stretch>
            <a:fillRect/>
          </a:stretch>
        </p:blipFill>
        <p:spPr>
          <a:xfrm>
            <a:off x="1428750" y="2964180"/>
            <a:ext cx="10770235" cy="4100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9D4F73B5-C5FF-DC3C-944C-871C1A3D80F0}"/>
              </a:ext>
            </a:extLst>
          </p:cNvPr>
          <p:cNvSpPr txBox="1"/>
          <p:nvPr userDrawn="1"/>
        </p:nvSpPr>
        <p:spPr>
          <a:xfrm>
            <a:off x="1978522" y="6769732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240292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CA4CB-960D-4DB7-93A4-90BAACD7400E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C:\Users\Administrator\Desktop\1217\51miz-E81810ww7-6D594D61.png51miz-E81810ww7-6D594D61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>
          <a:xfrm>
            <a:off x="-227965" y="-60960"/>
            <a:ext cx="12444730" cy="69799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23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5.png"/><Relationship Id="rId5" Type="http://schemas.openxmlformats.org/officeDocument/2006/relationships/tags" Target="../tags/tag6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0" y="5185343"/>
            <a:ext cx="7527593" cy="7097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印品黑体"/>
                <a:ea typeface="微软雅黑"/>
                <a:cs typeface="+mn-ea"/>
                <a:sym typeface="+mn-lt"/>
              </a:rPr>
              <a:t>Mark 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印品黑体"/>
                <a:ea typeface="微软雅黑"/>
                <a:cs typeface="+mn-ea"/>
                <a:sym typeface="+mn-lt"/>
              </a:rPr>
              <a:t>Jezrael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印品黑体"/>
                <a:ea typeface="微软雅黑"/>
                <a:cs typeface="+mn-ea"/>
                <a:sym typeface="+mn-lt"/>
              </a:rPr>
              <a:t> Hilario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印品黑体"/>
              <a:ea typeface="微软雅黑"/>
              <a:cs typeface="+mn-ea"/>
              <a:sym typeface="+mn-lt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-19594" y="1780468"/>
            <a:ext cx="5566229" cy="1617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BADD"/>
                </a:solidFill>
                <a:effectLst/>
                <a:uLnTx/>
                <a:uFillTx/>
                <a:latin typeface="印品黑体"/>
                <a:ea typeface="微软雅黑"/>
                <a:cs typeface="+mn-ea"/>
                <a:sym typeface="+mn-lt"/>
              </a:rPr>
              <a:t>Winning Space</a:t>
            </a:r>
            <a:r>
              <a:rPr kumimoji="0" lang="en-US" altLang="zh-CN" sz="4400" b="0" i="0" u="none" strike="noStrike" kern="1200" cap="none" spc="0" normalizeH="0" noProof="0" dirty="0">
                <a:ln>
                  <a:noFill/>
                </a:ln>
                <a:solidFill>
                  <a:srgbClr val="99BADD"/>
                </a:solidFill>
                <a:effectLst/>
                <a:uLnTx/>
                <a:uFillTx/>
                <a:latin typeface="印品黑体"/>
                <a:ea typeface="微软雅黑"/>
                <a:cs typeface="+mn-ea"/>
                <a:sym typeface="+mn-lt"/>
              </a:rPr>
              <a:t> Race</a:t>
            </a:r>
            <a:br>
              <a:rPr kumimoji="0" lang="en-US" altLang="zh-CN" sz="4400" b="0" i="0" u="none" strike="noStrike" kern="1200" cap="none" spc="0" normalizeH="0" noProof="0" dirty="0">
                <a:ln>
                  <a:noFill/>
                </a:ln>
                <a:solidFill>
                  <a:srgbClr val="99BADD"/>
                </a:solidFill>
                <a:effectLst/>
                <a:uLnTx/>
                <a:uFillTx/>
                <a:latin typeface="印品黑体"/>
                <a:ea typeface="微软雅黑"/>
                <a:cs typeface="+mn-ea"/>
                <a:sym typeface="+mn-lt"/>
              </a:rPr>
            </a:br>
            <a:r>
              <a:rPr kumimoji="0" lang="en-US" altLang="zh-CN" sz="4400" b="0" i="0" u="none" strike="noStrike" kern="1200" cap="none" spc="0" normalizeH="0" noProof="0" dirty="0">
                <a:ln>
                  <a:noFill/>
                </a:ln>
                <a:solidFill>
                  <a:srgbClr val="99BADD"/>
                </a:solidFill>
                <a:effectLst/>
                <a:uLnTx/>
                <a:uFillTx/>
                <a:latin typeface="印品黑体"/>
                <a:ea typeface="微软雅黑"/>
                <a:cs typeface="+mn-ea"/>
                <a:sym typeface="+mn-lt"/>
              </a:rPr>
              <a:t>with Data Science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99BADD"/>
              </a:solidFill>
              <a:effectLst/>
              <a:uLnTx/>
              <a:uFillTx/>
              <a:latin typeface="印品黑体"/>
              <a:ea typeface="微软雅黑"/>
              <a:cs typeface="+mn-ea"/>
              <a:sym typeface="+mn-lt"/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80820" y="6197198"/>
            <a:ext cx="6022517" cy="634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ts val="35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99BADD"/>
                </a:solidFill>
                <a:cs typeface="+mn-ea"/>
                <a:sym typeface="+mn-lt"/>
              </a:rPr>
              <a:t>May 26, 2024</a:t>
            </a:r>
          </a:p>
          <a:p>
            <a:pPr lvl="0" algn="dist">
              <a:lnSpc>
                <a:spcPts val="3500"/>
              </a:lnSpc>
              <a:spcBef>
                <a:spcPts val="0"/>
              </a:spcBef>
            </a:pPr>
            <a:endParaRPr lang="en-US" altLang="zh-CN" sz="2800" dirty="0">
              <a:solidFill>
                <a:srgbClr val="99BADD"/>
              </a:solidFill>
              <a:cs typeface="+mn-ea"/>
              <a:sym typeface="+mn-lt"/>
            </a:endParaRPr>
          </a:p>
        </p:txBody>
      </p:sp>
      <p:pic>
        <p:nvPicPr>
          <p:cNvPr id="7" name="图片 6" descr="51miz-E179530-5D62FB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040" y="-215900"/>
            <a:ext cx="7699375" cy="7704455"/>
          </a:xfrm>
          <a:prstGeom prst="rect">
            <a:avLst/>
          </a:prstGeom>
        </p:spPr>
      </p:pic>
      <p:pic>
        <p:nvPicPr>
          <p:cNvPr id="13" name="图片 12" descr="二二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040000">
            <a:off x="7420610" y="-3960495"/>
            <a:ext cx="9505950" cy="7324725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A8983DC8-E393-D154-D183-FDF510819B20}"/>
              </a:ext>
            </a:extLst>
          </p:cNvPr>
          <p:cNvGrpSpPr/>
          <p:nvPr/>
        </p:nvGrpSpPr>
        <p:grpSpPr>
          <a:xfrm>
            <a:off x="288925" y="299720"/>
            <a:ext cx="704215" cy="390525"/>
            <a:chOff x="455" y="472"/>
            <a:chExt cx="1109" cy="615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6F1D6AA-9C32-2B3E-3021-06CDFBD1BC68}"/>
                </a:ext>
              </a:extLst>
            </p:cNvPr>
            <p:cNvGrpSpPr/>
            <p:nvPr/>
          </p:nvGrpSpPr>
          <p:grpSpPr>
            <a:xfrm>
              <a:off x="455" y="472"/>
              <a:ext cx="808" cy="607"/>
              <a:chOff x="579" y="476"/>
              <a:chExt cx="994" cy="746"/>
            </a:xfrm>
          </p:grpSpPr>
          <p:sp>
            <p:nvSpPr>
              <p:cNvPr id="24" name="Freeform 5">
                <a:extLst>
                  <a:ext uri="{FF2B5EF4-FFF2-40B4-BE49-F238E27FC236}">
                    <a16:creationId xmlns:a16="http://schemas.microsoft.com/office/drawing/2014/main" id="{D0E312EF-1467-A968-E515-61EB706E7C20}"/>
                  </a:ext>
                </a:extLst>
              </p:cNvPr>
              <p:cNvSpPr/>
              <p:nvPr/>
            </p:nvSpPr>
            <p:spPr bwMode="auto">
              <a:xfrm rot="5400000">
                <a:off x="902" y="560"/>
                <a:ext cx="694" cy="57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noFill/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gradFill>
                      <a:gsLst>
                        <a:gs pos="0">
                          <a:srgbClr val="A3E2FA"/>
                        </a:gs>
                        <a:gs pos="100000">
                          <a:srgbClr val="0466C1"/>
                        </a:gs>
                      </a:gsLst>
                      <a:lin scaled="1"/>
                    </a:gradFill>
                  </a14:hiddenFill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200" b="1" dirty="0">
                  <a:cs typeface="+mn-ea"/>
                  <a:sym typeface="+mn-lt"/>
                </a:endParaRPr>
              </a:p>
            </p:txBody>
          </p:sp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272B4486-A111-6CAB-9F0F-2E0B0A1F0732}"/>
                  </a:ext>
                </a:extLst>
              </p:cNvPr>
              <p:cNvSpPr/>
              <p:nvPr/>
            </p:nvSpPr>
            <p:spPr bwMode="auto">
              <a:xfrm rot="5400000">
                <a:off x="514" y="549"/>
                <a:ext cx="733" cy="60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>
                <a:gsLst>
                  <a:gs pos="0">
                    <a:srgbClr val="83A4D4"/>
                  </a:gs>
                  <a:gs pos="99000">
                    <a:srgbClr val="B2F4FC"/>
                  </a:gs>
                </a:gsLst>
                <a:lin scaled="1"/>
              </a:gradFill>
              <a:ln w="25400">
                <a:noFill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200" b="1" dirty="0">
                  <a:cs typeface="+mn-ea"/>
                  <a:sym typeface="+mn-lt"/>
                </a:endParaRPr>
              </a:p>
            </p:txBody>
          </p:sp>
          <p:sp>
            <p:nvSpPr>
              <p:cNvPr id="26" name="Freeform 5">
                <a:extLst>
                  <a:ext uri="{FF2B5EF4-FFF2-40B4-BE49-F238E27FC236}">
                    <a16:creationId xmlns:a16="http://schemas.microsoft.com/office/drawing/2014/main" id="{2FC2EF97-D5BC-C819-5BD9-5C95E27E2DBE}"/>
                  </a:ext>
                </a:extLst>
              </p:cNvPr>
              <p:cNvSpPr/>
              <p:nvPr/>
            </p:nvSpPr>
            <p:spPr bwMode="auto">
              <a:xfrm rot="5400000">
                <a:off x="893" y="542"/>
                <a:ext cx="747" cy="61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gradFill>
                      <a:gsLst>
                        <a:gs pos="0">
                          <a:srgbClr val="A3E2FA"/>
                        </a:gs>
                        <a:gs pos="100000">
                          <a:srgbClr val="0466C1"/>
                        </a:gs>
                      </a:gsLst>
                      <a:lin scaled="1"/>
                    </a:gradFill>
                  </a14:hiddenFill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2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3AFACCC-CB49-A2E5-17DF-04A8E10982BD}"/>
                </a:ext>
              </a:extLst>
            </p:cNvPr>
            <p:cNvSpPr txBox="1"/>
            <p:nvPr/>
          </p:nvSpPr>
          <p:spPr>
            <a:xfrm>
              <a:off x="1273" y="505"/>
              <a:ext cx="291" cy="58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005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999999-6D594D61"/>
          <p:cNvPicPr>
            <a:picLocks noChangeAspect="1"/>
          </p:cNvPicPr>
          <p:nvPr/>
        </p:nvPicPr>
        <p:blipFill>
          <a:blip r:embed="rId3"/>
          <a:srcRect l="29545" r="15530"/>
          <a:stretch>
            <a:fillRect/>
          </a:stretch>
        </p:blipFill>
        <p:spPr>
          <a:xfrm>
            <a:off x="6648450" y="3682365"/>
            <a:ext cx="5524500" cy="3224530"/>
          </a:xfrm>
          <a:prstGeom prst="rect">
            <a:avLst/>
          </a:prstGeom>
        </p:spPr>
      </p:pic>
      <p:sp>
        <p:nvSpPr>
          <p:cNvPr id="7" name="文本框 9"/>
          <p:cNvSpPr txBox="1"/>
          <p:nvPr/>
        </p:nvSpPr>
        <p:spPr>
          <a:xfrm>
            <a:off x="639706" y="0"/>
            <a:ext cx="4046594" cy="77649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Predictive Analysis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Isosceles Triangle 1"/>
          <p:cNvSpPr/>
          <p:nvPr/>
        </p:nvSpPr>
        <p:spPr>
          <a:xfrm rot="10800000">
            <a:off x="4683153" y="4555959"/>
            <a:ext cx="266604" cy="2298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Isosceles Triangle 2"/>
          <p:cNvSpPr/>
          <p:nvPr/>
        </p:nvSpPr>
        <p:spPr>
          <a:xfrm rot="10800000">
            <a:off x="9920687" y="4555959"/>
            <a:ext cx="266604" cy="229831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Isosceles Triangle 3"/>
          <p:cNvSpPr/>
          <p:nvPr/>
        </p:nvSpPr>
        <p:spPr>
          <a:xfrm>
            <a:off x="7239694" y="3211702"/>
            <a:ext cx="266604" cy="22983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Isosceles Triangle 4"/>
          <p:cNvSpPr/>
          <p:nvPr/>
        </p:nvSpPr>
        <p:spPr>
          <a:xfrm>
            <a:off x="2018202" y="3215483"/>
            <a:ext cx="266604" cy="229831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9" name="Group 5"/>
          <p:cNvGrpSpPr/>
          <p:nvPr/>
        </p:nvGrpSpPr>
        <p:grpSpPr>
          <a:xfrm>
            <a:off x="8716769" y="3573381"/>
            <a:ext cx="2637031" cy="834190"/>
            <a:chOff x="8716769" y="3573381"/>
            <a:chExt cx="2637031" cy="834190"/>
          </a:xfrm>
        </p:grpSpPr>
        <p:sp>
          <p:nvSpPr>
            <p:cNvPr id="10" name="Round Same Side Corner Rectangle 6"/>
            <p:cNvSpPr/>
            <p:nvPr/>
          </p:nvSpPr>
          <p:spPr>
            <a:xfrm rot="5400000">
              <a:off x="9618190" y="2671960"/>
              <a:ext cx="834190" cy="2637031"/>
            </a:xfrm>
            <a:prstGeom prst="round2Same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TextBox 7"/>
            <p:cNvSpPr txBox="1"/>
            <p:nvPr/>
          </p:nvSpPr>
          <p:spPr>
            <a:xfrm>
              <a:off x="9383027" y="3759641"/>
              <a:ext cx="12234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Final Step</a:t>
              </a:r>
            </a:p>
          </p:txBody>
        </p:sp>
      </p:grpSp>
      <p:sp>
        <p:nvSpPr>
          <p:cNvPr id="12" name="AutoShape 112"/>
          <p:cNvSpPr/>
          <p:nvPr/>
        </p:nvSpPr>
        <p:spPr bwMode="auto">
          <a:xfrm>
            <a:off x="8918125" y="4806877"/>
            <a:ext cx="669693" cy="670838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3" name="Group 9"/>
          <p:cNvGrpSpPr/>
          <p:nvPr/>
        </p:nvGrpSpPr>
        <p:grpSpPr>
          <a:xfrm>
            <a:off x="3676588" y="4806877"/>
            <a:ext cx="460200" cy="670838"/>
            <a:chOff x="3582988" y="3510757"/>
            <a:chExt cx="319088" cy="465138"/>
          </a:xfrm>
          <a:solidFill>
            <a:schemeClr val="accent2"/>
          </a:solidFill>
        </p:grpSpPr>
        <p:sp>
          <p:nvSpPr>
            <p:cNvPr id="14" name="AutoShape 113"/>
            <p:cNvSpPr/>
            <p:nvPr/>
          </p:nvSpPr>
          <p:spPr bwMode="auto">
            <a:xfrm>
              <a:off x="3582988" y="3510757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5" name="AutoShape 114"/>
            <p:cNvSpPr/>
            <p:nvPr/>
          </p:nvSpPr>
          <p:spPr bwMode="auto">
            <a:xfrm>
              <a:off x="3655219" y="3583782"/>
              <a:ext cx="94456" cy="94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6" name="AutoShape 117"/>
          <p:cNvSpPr/>
          <p:nvPr/>
        </p:nvSpPr>
        <p:spPr bwMode="auto">
          <a:xfrm>
            <a:off x="865578" y="2615328"/>
            <a:ext cx="669693" cy="502555"/>
          </a:xfrm>
          <a:custGeom>
            <a:avLst/>
            <a:gdLst>
              <a:gd name="T0" fmla="+- 0 10799 1"/>
              <a:gd name="T1" fmla="*/ T0 w 21596"/>
              <a:gd name="T2" fmla="*/ 10800 h 21600"/>
              <a:gd name="T3" fmla="+- 0 10799 1"/>
              <a:gd name="T4" fmla="*/ T3 w 21596"/>
              <a:gd name="T5" fmla="*/ 10800 h 21600"/>
              <a:gd name="T6" fmla="+- 0 10799 1"/>
              <a:gd name="T7" fmla="*/ T6 w 21596"/>
              <a:gd name="T8" fmla="*/ 10800 h 21600"/>
              <a:gd name="T9" fmla="+- 0 10799 1"/>
              <a:gd name="T10" fmla="*/ T9 w 2159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6" h="21600">
                <a:moveTo>
                  <a:pt x="4511" y="2151"/>
                </a:moveTo>
                <a:lnTo>
                  <a:pt x="6064" y="3877"/>
                </a:lnTo>
                <a:lnTo>
                  <a:pt x="4246" y="6302"/>
                </a:lnTo>
                <a:lnTo>
                  <a:pt x="1353" y="6302"/>
                </a:lnTo>
                <a:cubicBezTo>
                  <a:pt x="1353" y="6302"/>
                  <a:pt x="4511" y="2151"/>
                  <a:pt x="4511" y="2151"/>
                </a:cubicBezTo>
                <a:close/>
                <a:moveTo>
                  <a:pt x="17348" y="6302"/>
                </a:moveTo>
                <a:lnTo>
                  <a:pt x="15531" y="3877"/>
                </a:lnTo>
                <a:lnTo>
                  <a:pt x="17082" y="2153"/>
                </a:lnTo>
                <a:lnTo>
                  <a:pt x="20191" y="6302"/>
                </a:lnTo>
                <a:cubicBezTo>
                  <a:pt x="20191" y="6302"/>
                  <a:pt x="17348" y="6302"/>
                  <a:pt x="17348" y="6302"/>
                </a:cubicBezTo>
                <a:close/>
                <a:moveTo>
                  <a:pt x="17264" y="7202"/>
                </a:moveTo>
                <a:lnTo>
                  <a:pt x="19663" y="7202"/>
                </a:lnTo>
                <a:lnTo>
                  <a:pt x="13021" y="16638"/>
                </a:lnTo>
                <a:cubicBezTo>
                  <a:pt x="13021" y="16638"/>
                  <a:pt x="17264" y="7202"/>
                  <a:pt x="17264" y="7202"/>
                </a:cubicBezTo>
                <a:close/>
                <a:moveTo>
                  <a:pt x="8574" y="16637"/>
                </a:moveTo>
                <a:lnTo>
                  <a:pt x="1933" y="7202"/>
                </a:lnTo>
                <a:lnTo>
                  <a:pt x="4330" y="7202"/>
                </a:lnTo>
                <a:cubicBezTo>
                  <a:pt x="4330" y="7202"/>
                  <a:pt x="8574" y="16637"/>
                  <a:pt x="8574" y="16637"/>
                </a:cubicBezTo>
                <a:close/>
                <a:moveTo>
                  <a:pt x="8429" y="7202"/>
                </a:moveTo>
                <a:lnTo>
                  <a:pt x="10084" y="18249"/>
                </a:lnTo>
                <a:lnTo>
                  <a:pt x="5117" y="7202"/>
                </a:lnTo>
                <a:cubicBezTo>
                  <a:pt x="5117" y="7202"/>
                  <a:pt x="8429" y="7202"/>
                  <a:pt x="8429" y="7202"/>
                </a:cubicBezTo>
                <a:close/>
                <a:moveTo>
                  <a:pt x="6584" y="4456"/>
                </a:moveTo>
                <a:lnTo>
                  <a:pt x="8246" y="6302"/>
                </a:lnTo>
                <a:lnTo>
                  <a:pt x="5200" y="6302"/>
                </a:lnTo>
                <a:cubicBezTo>
                  <a:pt x="5200" y="6302"/>
                  <a:pt x="6584" y="4456"/>
                  <a:pt x="6584" y="4456"/>
                </a:cubicBezTo>
                <a:close/>
                <a:moveTo>
                  <a:pt x="6543" y="3238"/>
                </a:moveTo>
                <a:lnTo>
                  <a:pt x="5250" y="1800"/>
                </a:lnTo>
                <a:lnTo>
                  <a:pt x="7621" y="1800"/>
                </a:lnTo>
                <a:cubicBezTo>
                  <a:pt x="7621" y="1800"/>
                  <a:pt x="6543" y="3238"/>
                  <a:pt x="6543" y="3238"/>
                </a:cubicBezTo>
                <a:close/>
                <a:moveTo>
                  <a:pt x="10797" y="3466"/>
                </a:moveTo>
                <a:lnTo>
                  <a:pt x="9299" y="1800"/>
                </a:lnTo>
                <a:lnTo>
                  <a:pt x="12296" y="1800"/>
                </a:lnTo>
                <a:cubicBezTo>
                  <a:pt x="12296" y="1800"/>
                  <a:pt x="10797" y="3466"/>
                  <a:pt x="10797" y="3466"/>
                </a:cubicBezTo>
                <a:close/>
                <a:moveTo>
                  <a:pt x="13974" y="1800"/>
                </a:moveTo>
                <a:lnTo>
                  <a:pt x="16345" y="1800"/>
                </a:lnTo>
                <a:lnTo>
                  <a:pt x="15052" y="3238"/>
                </a:lnTo>
                <a:cubicBezTo>
                  <a:pt x="15052" y="3238"/>
                  <a:pt x="13974" y="1800"/>
                  <a:pt x="13974" y="1800"/>
                </a:cubicBezTo>
                <a:close/>
                <a:moveTo>
                  <a:pt x="13349" y="6302"/>
                </a:moveTo>
                <a:lnTo>
                  <a:pt x="15011" y="4456"/>
                </a:lnTo>
                <a:lnTo>
                  <a:pt x="16394" y="6302"/>
                </a:lnTo>
                <a:cubicBezTo>
                  <a:pt x="16394" y="6302"/>
                  <a:pt x="13349" y="6302"/>
                  <a:pt x="13349" y="6302"/>
                </a:cubicBezTo>
                <a:close/>
                <a:moveTo>
                  <a:pt x="13166" y="7202"/>
                </a:moveTo>
                <a:lnTo>
                  <a:pt x="16478" y="7202"/>
                </a:lnTo>
                <a:lnTo>
                  <a:pt x="11511" y="18249"/>
                </a:lnTo>
                <a:cubicBezTo>
                  <a:pt x="11511" y="18249"/>
                  <a:pt x="13166" y="7202"/>
                  <a:pt x="13166" y="7202"/>
                </a:cubicBezTo>
                <a:close/>
                <a:moveTo>
                  <a:pt x="12478" y="7202"/>
                </a:moveTo>
                <a:lnTo>
                  <a:pt x="10797" y="18414"/>
                </a:lnTo>
                <a:lnTo>
                  <a:pt x="9117" y="7202"/>
                </a:lnTo>
                <a:cubicBezTo>
                  <a:pt x="9117" y="7202"/>
                  <a:pt x="12478" y="7202"/>
                  <a:pt x="12478" y="7202"/>
                </a:cubicBezTo>
                <a:close/>
                <a:moveTo>
                  <a:pt x="8773" y="5716"/>
                </a:moveTo>
                <a:lnTo>
                  <a:pt x="7064" y="3817"/>
                </a:lnTo>
                <a:lnTo>
                  <a:pt x="8426" y="2000"/>
                </a:lnTo>
                <a:lnTo>
                  <a:pt x="10270" y="4051"/>
                </a:lnTo>
                <a:cubicBezTo>
                  <a:pt x="10270" y="4051"/>
                  <a:pt x="8773" y="5716"/>
                  <a:pt x="8773" y="5716"/>
                </a:cubicBezTo>
                <a:close/>
                <a:moveTo>
                  <a:pt x="11325" y="4051"/>
                </a:moveTo>
                <a:lnTo>
                  <a:pt x="13169" y="2000"/>
                </a:lnTo>
                <a:lnTo>
                  <a:pt x="14531" y="3817"/>
                </a:lnTo>
                <a:lnTo>
                  <a:pt x="12822" y="5716"/>
                </a:lnTo>
                <a:cubicBezTo>
                  <a:pt x="12822" y="5716"/>
                  <a:pt x="11325" y="4051"/>
                  <a:pt x="11325" y="4051"/>
                </a:cubicBezTo>
                <a:close/>
                <a:moveTo>
                  <a:pt x="12296" y="6302"/>
                </a:moveTo>
                <a:lnTo>
                  <a:pt x="9299" y="6302"/>
                </a:lnTo>
                <a:lnTo>
                  <a:pt x="10797" y="4638"/>
                </a:lnTo>
                <a:cubicBezTo>
                  <a:pt x="10797" y="4638"/>
                  <a:pt x="12296" y="6302"/>
                  <a:pt x="12296" y="6302"/>
                </a:cubicBezTo>
                <a:close/>
                <a:moveTo>
                  <a:pt x="21200" y="5102"/>
                </a:moveTo>
                <a:lnTo>
                  <a:pt x="17771" y="527"/>
                </a:lnTo>
                <a:cubicBezTo>
                  <a:pt x="17518" y="189"/>
                  <a:pt x="17176" y="0"/>
                  <a:pt x="16817" y="0"/>
                </a:cubicBezTo>
                <a:lnTo>
                  <a:pt x="4779" y="0"/>
                </a:lnTo>
                <a:cubicBezTo>
                  <a:pt x="4420" y="0"/>
                  <a:pt x="4077" y="189"/>
                  <a:pt x="3824" y="527"/>
                </a:cubicBezTo>
                <a:lnTo>
                  <a:pt x="395" y="5102"/>
                </a:lnTo>
                <a:cubicBezTo>
                  <a:pt x="131" y="5455"/>
                  <a:pt x="-1" y="5921"/>
                  <a:pt x="-1" y="6387"/>
                </a:cubicBezTo>
                <a:cubicBezTo>
                  <a:pt x="1" y="6810"/>
                  <a:pt x="114" y="7233"/>
                  <a:pt x="341" y="7573"/>
                </a:cubicBezTo>
                <a:lnTo>
                  <a:pt x="9788" y="20995"/>
                </a:lnTo>
                <a:cubicBezTo>
                  <a:pt x="10045" y="21379"/>
                  <a:pt x="10412" y="21599"/>
                  <a:pt x="10797" y="21599"/>
                </a:cubicBezTo>
                <a:cubicBezTo>
                  <a:pt x="11183" y="21599"/>
                  <a:pt x="11550" y="21379"/>
                  <a:pt x="11807" y="20995"/>
                </a:cubicBezTo>
                <a:lnTo>
                  <a:pt x="21255" y="7573"/>
                </a:lnTo>
                <a:cubicBezTo>
                  <a:pt x="21485" y="7226"/>
                  <a:pt x="21598" y="6791"/>
                  <a:pt x="21595" y="6359"/>
                </a:cubicBezTo>
                <a:cubicBezTo>
                  <a:pt x="21593" y="5902"/>
                  <a:pt x="21459" y="5449"/>
                  <a:pt x="21200" y="51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7" name="Group 13"/>
          <p:cNvGrpSpPr/>
          <p:nvPr/>
        </p:nvGrpSpPr>
        <p:grpSpPr>
          <a:xfrm>
            <a:off x="6281094" y="2548365"/>
            <a:ext cx="669693" cy="669693"/>
            <a:chOff x="3498967" y="3049909"/>
            <a:chExt cx="464344" cy="464344"/>
          </a:xfrm>
          <a:solidFill>
            <a:schemeClr val="accent4"/>
          </a:solidFill>
        </p:grpSpPr>
        <p:sp>
          <p:nvSpPr>
            <p:cNvPr id="18" name="AutoShape 126"/>
            <p:cNvSpPr/>
            <p:nvPr/>
          </p:nvSpPr>
          <p:spPr bwMode="auto">
            <a:xfrm>
              <a:off x="3498967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9" name="AutoShape 127"/>
            <p:cNvSpPr/>
            <p:nvPr/>
          </p:nvSpPr>
          <p:spPr bwMode="auto">
            <a:xfrm>
              <a:off x="3687085" y="3122140"/>
              <a:ext cx="109538" cy="1087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93" name="TextBox 16"/>
          <p:cNvSpPr txBox="1"/>
          <p:nvPr/>
        </p:nvSpPr>
        <p:spPr>
          <a:xfrm>
            <a:off x="1489332" y="2580167"/>
            <a:ext cx="1324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Classification Models</a:t>
            </a:r>
          </a:p>
        </p:txBody>
      </p:sp>
      <p:sp>
        <p:nvSpPr>
          <p:cNvPr id="94" name="TextBox 17"/>
          <p:cNvSpPr txBox="1"/>
          <p:nvPr/>
        </p:nvSpPr>
        <p:spPr>
          <a:xfrm>
            <a:off x="6853171" y="2549390"/>
            <a:ext cx="102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cs typeface="+mn-ea"/>
                <a:sym typeface="+mn-lt"/>
              </a:rPr>
              <a:t> Model Tuning</a:t>
            </a:r>
          </a:p>
        </p:txBody>
      </p:sp>
      <p:sp>
        <p:nvSpPr>
          <p:cNvPr id="95" name="TextBox 18"/>
          <p:cNvSpPr txBox="1"/>
          <p:nvPr/>
        </p:nvSpPr>
        <p:spPr>
          <a:xfrm>
            <a:off x="4245994" y="4883591"/>
            <a:ext cx="114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cs typeface="+mn-ea"/>
                <a:sym typeface="+mn-lt"/>
              </a:rPr>
              <a:t>Model Building </a:t>
            </a:r>
          </a:p>
        </p:txBody>
      </p:sp>
      <p:sp>
        <p:nvSpPr>
          <p:cNvPr id="96" name="TextBox 19"/>
          <p:cNvSpPr txBox="1"/>
          <p:nvPr/>
        </p:nvSpPr>
        <p:spPr>
          <a:xfrm>
            <a:off x="9487526" y="4856779"/>
            <a:ext cx="1212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cs typeface="+mn-ea"/>
                <a:sym typeface="+mn-lt"/>
              </a:rPr>
              <a:t>Model Evaluation </a:t>
            </a:r>
          </a:p>
        </p:txBody>
      </p:sp>
      <p:sp>
        <p:nvSpPr>
          <p:cNvPr id="97" name="Rectangle 20"/>
          <p:cNvSpPr/>
          <p:nvPr/>
        </p:nvSpPr>
        <p:spPr>
          <a:xfrm>
            <a:off x="3380899" y="2368245"/>
            <a:ext cx="26045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We developed and trained various classification models to predict system failures and optimize mission outcomes.</a:t>
            </a:r>
          </a:p>
        </p:txBody>
      </p:sp>
      <p:sp>
        <p:nvSpPr>
          <p:cNvPr id="98" name="Rectangle 21"/>
          <p:cNvSpPr/>
          <p:nvPr/>
        </p:nvSpPr>
        <p:spPr>
          <a:xfrm>
            <a:off x="8626373" y="2368245"/>
            <a:ext cx="2604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We fine-tuned the models using hyperparameter optimization to achieve the best performance.</a:t>
            </a:r>
          </a:p>
        </p:txBody>
      </p:sp>
      <p:sp>
        <p:nvSpPr>
          <p:cNvPr id="99" name="Rectangle 22"/>
          <p:cNvSpPr/>
          <p:nvPr/>
        </p:nvSpPr>
        <p:spPr>
          <a:xfrm>
            <a:off x="1049818" y="5030141"/>
            <a:ext cx="2604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The models were built using a systematic approach to feature selection and algorithm choice.</a:t>
            </a:r>
          </a:p>
        </p:txBody>
      </p:sp>
      <p:sp>
        <p:nvSpPr>
          <p:cNvPr id="100" name="Rectangle 23"/>
          <p:cNvSpPr/>
          <p:nvPr/>
        </p:nvSpPr>
        <p:spPr>
          <a:xfrm>
            <a:off x="6268900" y="4912196"/>
            <a:ext cx="26045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The models were rigorously evaluated using cross-validation and performance metrics to ensure their predictive power and reliability.</a:t>
            </a:r>
          </a:p>
        </p:txBody>
      </p:sp>
      <p:cxnSp>
        <p:nvCxnSpPr>
          <p:cNvPr id="101" name="Straight Connector 24"/>
          <p:cNvCxnSpPr/>
          <p:nvPr/>
        </p:nvCxnSpPr>
        <p:spPr>
          <a:xfrm flipV="1">
            <a:off x="2130496" y="1842513"/>
            <a:ext cx="0" cy="70585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25"/>
          <p:cNvCxnSpPr/>
          <p:nvPr/>
        </p:nvCxnSpPr>
        <p:spPr>
          <a:xfrm>
            <a:off x="2130496" y="1844842"/>
            <a:ext cx="255265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26"/>
          <p:cNvCxnSpPr/>
          <p:nvPr/>
        </p:nvCxnSpPr>
        <p:spPr>
          <a:xfrm>
            <a:off x="4683152" y="1842513"/>
            <a:ext cx="0" cy="355255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27"/>
          <p:cNvCxnSpPr/>
          <p:nvPr/>
        </p:nvCxnSpPr>
        <p:spPr>
          <a:xfrm flipV="1">
            <a:off x="7368031" y="1842513"/>
            <a:ext cx="0" cy="70585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28"/>
          <p:cNvCxnSpPr/>
          <p:nvPr/>
        </p:nvCxnSpPr>
        <p:spPr>
          <a:xfrm>
            <a:off x="7368031" y="1844842"/>
            <a:ext cx="255265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29"/>
          <p:cNvCxnSpPr/>
          <p:nvPr/>
        </p:nvCxnSpPr>
        <p:spPr>
          <a:xfrm>
            <a:off x="9920687" y="1842513"/>
            <a:ext cx="0" cy="355255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30"/>
          <p:cNvCxnSpPr/>
          <p:nvPr/>
        </p:nvCxnSpPr>
        <p:spPr>
          <a:xfrm rot="10800000" flipV="1">
            <a:off x="4837462" y="5516907"/>
            <a:ext cx="0" cy="70585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31"/>
          <p:cNvCxnSpPr/>
          <p:nvPr/>
        </p:nvCxnSpPr>
        <p:spPr>
          <a:xfrm rot="10800000">
            <a:off x="2284806" y="6220430"/>
            <a:ext cx="255265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32"/>
          <p:cNvCxnSpPr/>
          <p:nvPr/>
        </p:nvCxnSpPr>
        <p:spPr>
          <a:xfrm rot="10800000">
            <a:off x="2284806" y="5867504"/>
            <a:ext cx="0" cy="355255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33"/>
          <p:cNvCxnSpPr/>
          <p:nvPr/>
        </p:nvCxnSpPr>
        <p:spPr>
          <a:xfrm rot="10800000" flipV="1">
            <a:off x="10093775" y="5516907"/>
            <a:ext cx="0" cy="70585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34"/>
          <p:cNvCxnSpPr/>
          <p:nvPr/>
        </p:nvCxnSpPr>
        <p:spPr>
          <a:xfrm rot="10800000">
            <a:off x="7541119" y="6220430"/>
            <a:ext cx="255265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35"/>
          <p:cNvCxnSpPr/>
          <p:nvPr/>
        </p:nvCxnSpPr>
        <p:spPr>
          <a:xfrm rot="10800000">
            <a:off x="7541119" y="5867504"/>
            <a:ext cx="0" cy="355255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36"/>
          <p:cNvGrpSpPr/>
          <p:nvPr/>
        </p:nvGrpSpPr>
        <p:grpSpPr>
          <a:xfrm>
            <a:off x="6079738" y="3573379"/>
            <a:ext cx="2838387" cy="834191"/>
            <a:chOff x="6079738" y="3573379"/>
            <a:chExt cx="2838387" cy="834191"/>
          </a:xfrm>
        </p:grpSpPr>
        <p:sp>
          <p:nvSpPr>
            <p:cNvPr id="114" name="Rectangle 37"/>
            <p:cNvSpPr/>
            <p:nvPr/>
          </p:nvSpPr>
          <p:spPr>
            <a:xfrm>
              <a:off x="6079738" y="3573379"/>
              <a:ext cx="2637031" cy="83419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5" name="Isosceles Triangle 38"/>
            <p:cNvSpPr/>
            <p:nvPr/>
          </p:nvSpPr>
          <p:spPr>
            <a:xfrm rot="5400000">
              <a:off x="8700660" y="3889799"/>
              <a:ext cx="233573" cy="20135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6" name="TextBox 39"/>
            <p:cNvSpPr txBox="1"/>
            <p:nvPr/>
          </p:nvSpPr>
          <p:spPr>
            <a:xfrm>
              <a:off x="6918617" y="3759641"/>
              <a:ext cx="996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r>
                <a:rPr lang="en-US" sz="2000" b="1" baseline="30000" dirty="0">
                  <a:solidFill>
                    <a:schemeClr val="bg1"/>
                  </a:solidFill>
                  <a:cs typeface="+mn-ea"/>
                  <a:sym typeface="+mn-lt"/>
                </a:rPr>
                <a:t>rd</a:t>
              </a:r>
              <a:r>
                <a:rPr 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 Step</a:t>
              </a:r>
            </a:p>
          </p:txBody>
        </p:sp>
      </p:grpSp>
      <p:grpSp>
        <p:nvGrpSpPr>
          <p:cNvPr id="117" name="Group 40"/>
          <p:cNvGrpSpPr/>
          <p:nvPr/>
        </p:nvGrpSpPr>
        <p:grpSpPr>
          <a:xfrm>
            <a:off x="3475232" y="3573379"/>
            <a:ext cx="2805862" cy="834191"/>
            <a:chOff x="3475232" y="3573379"/>
            <a:chExt cx="2805862" cy="834191"/>
          </a:xfrm>
        </p:grpSpPr>
        <p:sp>
          <p:nvSpPr>
            <p:cNvPr id="118" name="Rectangle 41"/>
            <p:cNvSpPr/>
            <p:nvPr/>
          </p:nvSpPr>
          <p:spPr>
            <a:xfrm>
              <a:off x="3475232" y="3573379"/>
              <a:ext cx="2637031" cy="8341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9" name="Isosceles Triangle 42"/>
            <p:cNvSpPr/>
            <p:nvPr/>
          </p:nvSpPr>
          <p:spPr>
            <a:xfrm rot="5400000">
              <a:off x="6063629" y="3889798"/>
              <a:ext cx="233573" cy="20135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0" name="TextBox 43"/>
            <p:cNvSpPr txBox="1"/>
            <p:nvPr/>
          </p:nvSpPr>
          <p:spPr>
            <a:xfrm>
              <a:off x="4235899" y="3759641"/>
              <a:ext cx="1029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r>
                <a:rPr lang="en-US" sz="2000" b="1" baseline="30000" dirty="0">
                  <a:solidFill>
                    <a:schemeClr val="bg1"/>
                  </a:solidFill>
                  <a:cs typeface="+mn-ea"/>
                  <a:sym typeface="+mn-lt"/>
                </a:rPr>
                <a:t>nd</a:t>
              </a:r>
              <a:r>
                <a:rPr 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 Step</a:t>
              </a:r>
            </a:p>
          </p:txBody>
        </p:sp>
      </p:grpSp>
      <p:grpSp>
        <p:nvGrpSpPr>
          <p:cNvPr id="121" name="Group 44"/>
          <p:cNvGrpSpPr/>
          <p:nvPr/>
        </p:nvGrpSpPr>
        <p:grpSpPr>
          <a:xfrm>
            <a:off x="838200" y="3573380"/>
            <a:ext cx="2838388" cy="834190"/>
            <a:chOff x="838200" y="3573380"/>
            <a:chExt cx="2838388" cy="834190"/>
          </a:xfrm>
        </p:grpSpPr>
        <p:sp>
          <p:nvSpPr>
            <p:cNvPr id="122" name="Round Same Side Corner Rectangle 45"/>
            <p:cNvSpPr/>
            <p:nvPr/>
          </p:nvSpPr>
          <p:spPr>
            <a:xfrm rot="16200000">
              <a:off x="1739621" y="2671959"/>
              <a:ext cx="834190" cy="2637031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3" name="Isosceles Triangle 46"/>
            <p:cNvSpPr/>
            <p:nvPr/>
          </p:nvSpPr>
          <p:spPr>
            <a:xfrm rot="5400000">
              <a:off x="3459123" y="3889797"/>
              <a:ext cx="233573" cy="20135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4" name="TextBox 47"/>
            <p:cNvSpPr txBox="1"/>
            <p:nvPr/>
          </p:nvSpPr>
          <p:spPr>
            <a:xfrm>
              <a:off x="1686435" y="3759641"/>
              <a:ext cx="9730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r>
                <a:rPr lang="en-US" sz="2000" b="1" baseline="30000" dirty="0">
                  <a:solidFill>
                    <a:schemeClr val="bg1"/>
                  </a:solidFill>
                  <a:cs typeface="+mn-ea"/>
                  <a:sym typeface="+mn-lt"/>
                </a:rPr>
                <a:t>st</a:t>
              </a:r>
              <a:r>
                <a:rPr 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 Step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177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bldLvl="0" animBg="1"/>
      <p:bldP spid="4" grpId="0" bldLvl="0" animBg="1"/>
      <p:bldP spid="5" grpId="0" bldLvl="0" animBg="1"/>
      <p:bldP spid="8" grpId="0" bldLvl="0" animBg="1"/>
      <p:bldP spid="12" grpId="0" bldLvl="0" animBg="1"/>
      <p:bldP spid="16" grpId="0" bldLvl="0" animBg="1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529771" y="2311717"/>
            <a:ext cx="5428298" cy="13246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500"/>
              </a:lnSpc>
            </a:pPr>
            <a:r>
              <a:rPr lang="en-US" altLang="zh-CN" sz="8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THANK YOU</a:t>
            </a:r>
            <a:endParaRPr lang="zh-CN" altLang="en-US" sz="8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图片 6" descr="51miz-E179530-5D62FB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040" y="-215900"/>
            <a:ext cx="7699375" cy="7704455"/>
          </a:xfrm>
          <a:prstGeom prst="rect">
            <a:avLst/>
          </a:prstGeom>
        </p:spPr>
      </p:pic>
      <p:pic>
        <p:nvPicPr>
          <p:cNvPr id="13" name="图片 12" descr="二二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040000">
            <a:off x="7420610" y="-3960495"/>
            <a:ext cx="9505950" cy="7324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:\Users\Administrator\Desktop\1217\51miz-E818107-6D594D61.png51miz-E818107-6D594D6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 rot="3600000">
            <a:off x="1905" y="2638425"/>
            <a:ext cx="13137515" cy="13722350"/>
          </a:xfrm>
          <a:prstGeom prst="rect">
            <a:avLst/>
          </a:prstGeom>
        </p:spPr>
      </p:pic>
      <p:sp>
        <p:nvSpPr>
          <p:cNvPr id="43" name="文本框 9"/>
          <p:cNvSpPr txBox="1"/>
          <p:nvPr/>
        </p:nvSpPr>
        <p:spPr>
          <a:xfrm>
            <a:off x="2082105" y="2537292"/>
            <a:ext cx="1908053" cy="46211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2pPr marL="0" lvl="1" algn="ctr">
              <a:lnSpc>
                <a:spcPts val="3000"/>
              </a:lnSpc>
              <a:defRPr sz="2000" b="1">
                <a:solidFill>
                  <a:schemeClr val="bg1"/>
                </a:solidFill>
                <a:latin typeface="+mn-ea"/>
              </a:defRPr>
            </a:lvl2pPr>
          </a:lstStyle>
          <a:p>
            <a:pPr lvl="1"/>
            <a:r>
              <a:rPr lang="en-US" altLang="zh-CN" sz="2400" b="0" dirty="0">
                <a:latin typeface="+mn-lt"/>
                <a:cs typeface="+mn-ea"/>
                <a:sym typeface="+mn-lt"/>
              </a:rPr>
              <a:t>Approach</a:t>
            </a:r>
            <a:endParaRPr lang="zh-CN" altLang="en-US" sz="2400" b="0" dirty="0">
              <a:latin typeface="+mn-lt"/>
              <a:cs typeface="+mn-ea"/>
              <a:sym typeface="+mn-lt"/>
            </a:endParaRPr>
          </a:p>
        </p:txBody>
      </p:sp>
      <p:sp>
        <p:nvSpPr>
          <p:cNvPr id="45" name="文本框 9"/>
          <p:cNvSpPr txBox="1"/>
          <p:nvPr/>
        </p:nvSpPr>
        <p:spPr>
          <a:xfrm>
            <a:off x="4243446" y="2537293"/>
            <a:ext cx="1854014" cy="46211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2pPr marL="0" lvl="1" algn="ctr">
              <a:lnSpc>
                <a:spcPts val="3000"/>
              </a:lnSpc>
              <a:defRPr sz="2000" b="1">
                <a:solidFill>
                  <a:schemeClr val="bg1"/>
                </a:solidFill>
                <a:latin typeface="+mn-ea"/>
              </a:defRPr>
            </a:lvl2pPr>
          </a:lstStyle>
          <a:p>
            <a:pPr lvl="1"/>
            <a:r>
              <a:rPr lang="en-US" altLang="zh-CN" sz="2400" b="0" dirty="0">
                <a:latin typeface="+mn-lt"/>
                <a:cs typeface="+mn-ea"/>
                <a:sym typeface="+mn-lt"/>
              </a:rPr>
              <a:t>Methodology</a:t>
            </a:r>
            <a:endParaRPr lang="zh-CN" altLang="en-US" sz="2400" b="0" dirty="0">
              <a:latin typeface="+mn-lt"/>
              <a:cs typeface="+mn-ea"/>
              <a:sym typeface="+mn-lt"/>
            </a:endParaRPr>
          </a:p>
        </p:txBody>
      </p:sp>
      <p:sp>
        <p:nvSpPr>
          <p:cNvPr id="47" name="文本框 9"/>
          <p:cNvSpPr txBox="1"/>
          <p:nvPr/>
        </p:nvSpPr>
        <p:spPr>
          <a:xfrm>
            <a:off x="6509730" y="2554363"/>
            <a:ext cx="1908053" cy="46211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2pPr marL="0" lvl="1" algn="ctr">
              <a:lnSpc>
                <a:spcPts val="3000"/>
              </a:lnSpc>
              <a:defRPr sz="2000" b="1">
                <a:solidFill>
                  <a:schemeClr val="bg1"/>
                </a:solidFill>
                <a:latin typeface="+mn-ea"/>
              </a:defRPr>
            </a:lvl2pPr>
          </a:lstStyle>
          <a:p>
            <a:pPr lvl="1"/>
            <a:r>
              <a:rPr lang="en-US" altLang="zh-CN" sz="2400" b="0" dirty="0">
                <a:latin typeface="+mn-lt"/>
                <a:cs typeface="+mn-ea"/>
                <a:sym typeface="+mn-lt"/>
              </a:rPr>
              <a:t>Key Findings</a:t>
            </a:r>
            <a:endParaRPr lang="zh-CN" altLang="en-US" sz="2400" b="0" dirty="0">
              <a:latin typeface="+mn-lt"/>
              <a:cs typeface="+mn-ea"/>
              <a:sym typeface="+mn-lt"/>
            </a:endParaRPr>
          </a:p>
        </p:txBody>
      </p:sp>
      <p:sp>
        <p:nvSpPr>
          <p:cNvPr id="53" name="TextBox 20"/>
          <p:cNvSpPr txBox="1"/>
          <p:nvPr/>
        </p:nvSpPr>
        <p:spPr>
          <a:xfrm>
            <a:off x="-232083" y="260036"/>
            <a:ext cx="3182083" cy="7886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Algerian" panose="04020705040A02060702" pitchFamily="82" charset="0"/>
                <a:cs typeface="+mj-cs"/>
              </a:defRPr>
            </a:lvl1pPr>
          </a:lstStyle>
          <a:p>
            <a:r>
              <a:rPr lang="en-US" altLang="zh-CN" sz="4800" b="1" dirty="0">
                <a:latin typeface="+mn-lt"/>
                <a:cs typeface="+mn-ea"/>
                <a:sym typeface="+mn-lt"/>
              </a:rPr>
              <a:t>CONTENTS</a:t>
            </a:r>
          </a:p>
        </p:txBody>
      </p:sp>
      <p:sp>
        <p:nvSpPr>
          <p:cNvPr id="3" name="文本框 9"/>
          <p:cNvSpPr txBox="1"/>
          <p:nvPr>
            <p:custDataLst>
              <p:tags r:id="rId2"/>
            </p:custDataLst>
          </p:nvPr>
        </p:nvSpPr>
        <p:spPr>
          <a:xfrm>
            <a:off x="279903" y="2523950"/>
            <a:ext cx="1908053" cy="46211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2pPr marL="0" lvl="1" algn="ctr">
              <a:lnSpc>
                <a:spcPts val="3000"/>
              </a:lnSpc>
              <a:defRPr sz="2000" b="1">
                <a:solidFill>
                  <a:schemeClr val="bg1"/>
                </a:solidFill>
                <a:latin typeface="+mn-ea"/>
              </a:defRPr>
            </a:lvl2pPr>
          </a:lstStyle>
          <a:p>
            <a:pPr lvl="1"/>
            <a:r>
              <a:rPr lang="en-US" altLang="zh-CN" sz="2400" b="0" dirty="0">
                <a:latin typeface="+mn-lt"/>
                <a:cs typeface="+mn-ea"/>
                <a:sym typeface="+mn-lt"/>
              </a:rPr>
              <a:t>Objective</a:t>
            </a:r>
            <a:endParaRPr lang="zh-CN" altLang="en-US" sz="2400" b="0" dirty="0">
              <a:latin typeface="+mn-lt"/>
              <a:cs typeface="+mn-ea"/>
              <a:sym typeface="+mn-lt"/>
            </a:endParaRPr>
          </a:p>
        </p:txBody>
      </p:sp>
      <p:pic>
        <p:nvPicPr>
          <p:cNvPr id="4" name="图片 3" descr="C:\Users\Administrator\Desktop\1217\地球z-E779540-C9D384A5.png地球z-E779540-C9D384A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rcRect/>
          <a:stretch>
            <a:fillRect/>
          </a:stretch>
        </p:blipFill>
        <p:spPr>
          <a:xfrm>
            <a:off x="907219" y="1679568"/>
            <a:ext cx="788670" cy="788670"/>
          </a:xfrm>
          <a:prstGeom prst="rect">
            <a:avLst/>
          </a:prstGeom>
          <a:effectLst>
            <a:outerShdw blurRad="101600" dist="38100" dir="2700000" algn="tl" rotWithShape="0">
              <a:schemeClr val="bg1">
                <a:lumMod val="50000"/>
                <a:alpha val="37000"/>
              </a:schemeClr>
            </a:outerShdw>
          </a:effectLst>
        </p:spPr>
      </p:pic>
      <p:pic>
        <p:nvPicPr>
          <p:cNvPr id="6" name="图片 5" descr="C:\Users\Administrator\Desktop\1217\地球z-E779540-C9D384A5.png地球z-E779540-C9D384A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rcRect/>
          <a:stretch>
            <a:fillRect/>
          </a:stretch>
        </p:blipFill>
        <p:spPr>
          <a:xfrm>
            <a:off x="2686276" y="1692910"/>
            <a:ext cx="788670" cy="788670"/>
          </a:xfrm>
          <a:prstGeom prst="rect">
            <a:avLst/>
          </a:prstGeom>
          <a:effectLst>
            <a:outerShdw blurRad="101600" dist="38100" dir="2700000" algn="tl" rotWithShape="0">
              <a:schemeClr val="bg1">
                <a:lumMod val="50000"/>
                <a:alpha val="37000"/>
              </a:schemeClr>
            </a:outerShdw>
          </a:effectLst>
        </p:spPr>
      </p:pic>
      <p:pic>
        <p:nvPicPr>
          <p:cNvPr id="7" name="图片 6" descr="C:\Users\Administrator\Desktop\1217\地球z-E779540-C9D384A5.png地球z-E779540-C9D384A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rcRect/>
          <a:stretch>
            <a:fillRect/>
          </a:stretch>
        </p:blipFill>
        <p:spPr>
          <a:xfrm>
            <a:off x="4769163" y="1692910"/>
            <a:ext cx="788670" cy="788670"/>
          </a:xfrm>
          <a:prstGeom prst="rect">
            <a:avLst/>
          </a:prstGeom>
          <a:effectLst>
            <a:outerShdw blurRad="101600" dist="38100" dir="2700000" algn="tl" rotWithShape="0">
              <a:schemeClr val="bg1">
                <a:lumMod val="50000"/>
                <a:alpha val="37000"/>
              </a:schemeClr>
            </a:outerShdw>
          </a:effectLst>
        </p:spPr>
      </p:pic>
      <p:pic>
        <p:nvPicPr>
          <p:cNvPr id="9" name="图片 8" descr="C:\Users\Administrator\Desktop\1217\地球z-E779540-C9D384A5.png地球z-E779540-C9D384A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/>
          <a:srcRect/>
          <a:stretch>
            <a:fillRect/>
          </a:stretch>
        </p:blipFill>
        <p:spPr>
          <a:xfrm>
            <a:off x="7006237" y="1692910"/>
            <a:ext cx="788670" cy="788670"/>
          </a:xfrm>
          <a:prstGeom prst="rect">
            <a:avLst/>
          </a:prstGeom>
          <a:effectLst>
            <a:outerShdw blurRad="101600" dist="38100" dir="2700000" algn="tl" rotWithShape="0">
              <a:schemeClr val="bg1">
                <a:lumMod val="50000"/>
                <a:alpha val="37000"/>
              </a:schemeClr>
            </a:outerShdw>
          </a:effectLst>
        </p:spPr>
      </p:pic>
      <p:sp>
        <p:nvSpPr>
          <p:cNvPr id="2" name="文本框 9">
            <a:extLst>
              <a:ext uri="{FF2B5EF4-FFF2-40B4-BE49-F238E27FC236}">
                <a16:creationId xmlns:a16="http://schemas.microsoft.com/office/drawing/2014/main" id="{EDD791BB-9855-AAFC-66B3-BEC41A59B860}"/>
              </a:ext>
            </a:extLst>
          </p:cNvPr>
          <p:cNvSpPr txBox="1"/>
          <p:nvPr/>
        </p:nvSpPr>
        <p:spPr>
          <a:xfrm>
            <a:off x="8683122" y="2594144"/>
            <a:ext cx="1908053" cy="46211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2pPr marL="0" lvl="1" algn="ctr">
              <a:lnSpc>
                <a:spcPts val="3000"/>
              </a:lnSpc>
              <a:defRPr sz="2000" b="1">
                <a:solidFill>
                  <a:schemeClr val="bg1"/>
                </a:solidFill>
                <a:latin typeface="+mn-ea"/>
              </a:defRPr>
            </a:lvl2pPr>
          </a:lstStyle>
          <a:p>
            <a:pPr lvl="1"/>
            <a:r>
              <a:rPr lang="en-US" altLang="zh-CN" sz="2400" b="0" dirty="0">
                <a:latin typeface="+mn-lt"/>
                <a:cs typeface="+mn-ea"/>
                <a:sym typeface="+mn-lt"/>
              </a:rPr>
              <a:t>Impact</a:t>
            </a:r>
            <a:endParaRPr lang="zh-CN" altLang="en-US" sz="2400" b="0" dirty="0">
              <a:latin typeface="+mn-lt"/>
              <a:cs typeface="+mn-ea"/>
              <a:sym typeface="+mn-lt"/>
            </a:endParaRPr>
          </a:p>
        </p:txBody>
      </p:sp>
      <p:pic>
        <p:nvPicPr>
          <p:cNvPr id="5" name="图片 8" descr="C:\Users\Administrator\Desktop\1217\地球z-E779540-C9D384A5.png地球z-E779540-C9D384A5">
            <a:extLst>
              <a:ext uri="{FF2B5EF4-FFF2-40B4-BE49-F238E27FC236}">
                <a16:creationId xmlns:a16="http://schemas.microsoft.com/office/drawing/2014/main" id="{4F905F55-C5D9-0C6A-E318-20B5868394A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2"/>
          <a:srcRect/>
          <a:stretch>
            <a:fillRect/>
          </a:stretch>
        </p:blipFill>
        <p:spPr>
          <a:xfrm>
            <a:off x="9179629" y="1732691"/>
            <a:ext cx="788670" cy="788670"/>
          </a:xfrm>
          <a:prstGeom prst="rect">
            <a:avLst/>
          </a:prstGeom>
          <a:effectLst>
            <a:outerShdw blurRad="101600" dist="38100" dir="2700000" algn="tl" rotWithShape="0">
              <a:schemeClr val="bg1">
                <a:lumMod val="50000"/>
                <a:alpha val="37000"/>
              </a:scheme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6E1FA23-159D-400E-ACD9-405ADC776D73}"/>
              </a:ext>
            </a:extLst>
          </p:cNvPr>
          <p:cNvSpPr txBox="1"/>
          <p:nvPr/>
        </p:nvSpPr>
        <p:spPr>
          <a:xfrm>
            <a:off x="10333184" y="2555153"/>
            <a:ext cx="1908053" cy="46211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2pPr marL="0" lvl="1" algn="ctr">
              <a:lnSpc>
                <a:spcPts val="3000"/>
              </a:lnSpc>
              <a:defRPr sz="2000" b="1">
                <a:solidFill>
                  <a:schemeClr val="bg1"/>
                </a:solidFill>
                <a:latin typeface="+mn-ea"/>
              </a:defRPr>
            </a:lvl2pPr>
          </a:lstStyle>
          <a:p>
            <a:pPr lvl="1"/>
            <a:r>
              <a:rPr lang="en-US" altLang="zh-CN" sz="2400" b="0" dirty="0">
                <a:latin typeface="+mn-lt"/>
                <a:cs typeface="+mn-ea"/>
                <a:sym typeface="+mn-lt"/>
              </a:rPr>
              <a:t>Conclusion</a:t>
            </a:r>
            <a:endParaRPr lang="zh-CN" altLang="en-US" sz="2400" b="0" dirty="0">
              <a:latin typeface="+mn-lt"/>
              <a:cs typeface="+mn-ea"/>
              <a:sym typeface="+mn-lt"/>
            </a:endParaRPr>
          </a:p>
        </p:txBody>
      </p:sp>
      <p:pic>
        <p:nvPicPr>
          <p:cNvPr id="11" name="图片 8" descr="C:\Users\Administrator\Desktop\1217\地球z-E779540-C9D384A5.png地球z-E779540-C9D384A5">
            <a:extLst>
              <a:ext uri="{FF2B5EF4-FFF2-40B4-BE49-F238E27FC236}">
                <a16:creationId xmlns:a16="http://schemas.microsoft.com/office/drawing/2014/main" id="{E70070D6-45AE-3A52-2DF4-1EDD26431FE0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2"/>
          <a:srcRect/>
          <a:stretch>
            <a:fillRect/>
          </a:stretch>
        </p:blipFill>
        <p:spPr>
          <a:xfrm>
            <a:off x="10829691" y="1693700"/>
            <a:ext cx="788670" cy="788670"/>
          </a:xfrm>
          <a:prstGeom prst="rect">
            <a:avLst/>
          </a:prstGeom>
          <a:effectLst>
            <a:outerShdw blurRad="101600" dist="38100" dir="2700000" algn="tl" rotWithShape="0">
              <a:schemeClr val="bg1">
                <a:lumMod val="50000"/>
                <a:alpha val="37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500"/>
                            </p:stCondLst>
                            <p:childTnLst>
                              <p:par>
                                <p:cTn id="6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500"/>
                            </p:stCondLst>
                            <p:childTnLst>
                              <p:par>
                                <p:cTn id="7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000"/>
                            </p:stCondLst>
                            <p:childTnLst>
                              <p:par>
                                <p:cTn id="8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7" grpId="0"/>
      <p:bldP spid="3" grpId="0"/>
      <p:bldP spid="2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1miz-E818107-6D594D6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 rot="9540000">
            <a:off x="-5520055" y="-907415"/>
            <a:ext cx="8521700" cy="8901430"/>
          </a:xfrm>
          <a:prstGeom prst="rect">
            <a:avLst/>
          </a:prstGeom>
        </p:spPr>
      </p:pic>
      <p:pic>
        <p:nvPicPr>
          <p:cNvPr id="3" name="图片 2" descr="51miz-E818107-6D594D6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 rot="12060000" flipH="1">
            <a:off x="8670925" y="-1021715"/>
            <a:ext cx="8521700" cy="89014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360" y="229989"/>
            <a:ext cx="1605418" cy="1554147"/>
          </a:xfrm>
          <a:prstGeom prst="rect">
            <a:avLst/>
          </a:prstGeom>
          <a:effectLst>
            <a:outerShdw blurRad="101600" dist="38100" dir="2700000" algn="tl" rotWithShape="0">
              <a:schemeClr val="bg1">
                <a:lumMod val="50000"/>
                <a:alpha val="37000"/>
              </a:schemeClr>
            </a:outerShdw>
          </a:effectLst>
        </p:spPr>
      </p:pic>
      <p:sp>
        <p:nvSpPr>
          <p:cNvPr id="7" name="文本框 9"/>
          <p:cNvSpPr txBox="1"/>
          <p:nvPr/>
        </p:nvSpPr>
        <p:spPr>
          <a:xfrm>
            <a:off x="2949666" y="1247068"/>
            <a:ext cx="5678805" cy="79130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Objective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2949666" y="2750270"/>
            <a:ext cx="6141837" cy="1357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200"/>
              </a:lnSpc>
              <a:defRPr/>
            </a:pPr>
            <a:r>
              <a:rPr lang="en-US" altLang="zh-CN" sz="1800" noProof="1">
                <a:solidFill>
                  <a:srgbClr val="92D050"/>
                </a:solidFill>
                <a:latin typeface="+mn-lt"/>
                <a:ea typeface="+mn-ea"/>
                <a:cs typeface="+mn-ea"/>
                <a:sym typeface="+mn-lt"/>
              </a:rPr>
              <a:t>The project aimed to leverage advanced data science techniques to enhance our space agency's capabilities in satellite deployment, mission planning, and interstellar research, thereby securing a leading position in the global space race.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1miz-E818107-6D594D6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 rot="9540000">
            <a:off x="-5520055" y="-907415"/>
            <a:ext cx="8521700" cy="8901430"/>
          </a:xfrm>
          <a:prstGeom prst="rect">
            <a:avLst/>
          </a:prstGeom>
        </p:spPr>
      </p:pic>
      <p:pic>
        <p:nvPicPr>
          <p:cNvPr id="3" name="图片 2" descr="51miz-E818107-6D594D6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 rot="12060000" flipH="1">
            <a:off x="8670925" y="-1021715"/>
            <a:ext cx="8521700" cy="89014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036" y="192282"/>
            <a:ext cx="1605418" cy="1554147"/>
          </a:xfrm>
          <a:prstGeom prst="rect">
            <a:avLst/>
          </a:prstGeom>
          <a:effectLst>
            <a:outerShdw blurRad="101600" dist="38100" dir="2700000" algn="tl" rotWithShape="0">
              <a:schemeClr val="bg1">
                <a:lumMod val="50000"/>
                <a:alpha val="37000"/>
              </a:schemeClr>
            </a:outerShdw>
          </a:effectLst>
        </p:spPr>
      </p:pic>
      <p:sp>
        <p:nvSpPr>
          <p:cNvPr id="7" name="文本框 9"/>
          <p:cNvSpPr txBox="1"/>
          <p:nvPr/>
        </p:nvSpPr>
        <p:spPr>
          <a:xfrm>
            <a:off x="3096342" y="1209361"/>
            <a:ext cx="5678805" cy="79130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Approach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3180623" y="2246979"/>
            <a:ext cx="5510241" cy="12963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200"/>
              </a:lnSpc>
              <a:defRPr/>
            </a:pPr>
            <a:r>
              <a:rPr lang="en-US" altLang="zh-CN" sz="1800" noProof="1">
                <a:solidFill>
                  <a:srgbClr val="00B050"/>
                </a:solidFill>
                <a:latin typeface="+mn-lt"/>
                <a:ea typeface="+mn-ea"/>
                <a:cs typeface="+mn-ea"/>
                <a:sym typeface="+mn-lt"/>
              </a:rPr>
              <a:t>We integrated vast datasets from satellite telemetry, astronomical observations, and mission logs. The data was meticulously cleaned and structured to facilitate complex analyses.</a:t>
            </a:r>
          </a:p>
        </p:txBody>
      </p:sp>
    </p:spTree>
    <p:extLst>
      <p:ext uri="{BB962C8B-B14F-4D97-AF65-F5344CB8AC3E}">
        <p14:creationId xmlns:p14="http://schemas.microsoft.com/office/powerpoint/2010/main" val="147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999999-6D594D61"/>
          <p:cNvPicPr>
            <a:picLocks noChangeAspect="1"/>
          </p:cNvPicPr>
          <p:nvPr/>
        </p:nvPicPr>
        <p:blipFill>
          <a:blip r:embed="rId3"/>
          <a:srcRect l="29545" r="15530"/>
          <a:stretch>
            <a:fillRect/>
          </a:stretch>
        </p:blipFill>
        <p:spPr>
          <a:xfrm>
            <a:off x="6673414" y="3687940"/>
            <a:ext cx="5524500" cy="3224530"/>
          </a:xfrm>
          <a:prstGeom prst="rect">
            <a:avLst/>
          </a:prstGeom>
        </p:spPr>
      </p:pic>
      <p:sp>
        <p:nvSpPr>
          <p:cNvPr id="7" name="文本框 9"/>
          <p:cNvSpPr txBox="1"/>
          <p:nvPr/>
        </p:nvSpPr>
        <p:spPr>
          <a:xfrm>
            <a:off x="639706" y="0"/>
            <a:ext cx="5683572" cy="154721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Methodology Executive Summary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" name="Straight Connector 1"/>
          <p:cNvCxnSpPr>
            <a:stCxn id="45" idx="6"/>
            <a:endCxn id="46" idx="2"/>
          </p:cNvCxnSpPr>
          <p:nvPr/>
        </p:nvCxnSpPr>
        <p:spPr>
          <a:xfrm>
            <a:off x="3012142" y="3165760"/>
            <a:ext cx="313764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"/>
          <p:cNvCxnSpPr>
            <a:stCxn id="46" idx="6"/>
            <a:endCxn id="47" idx="2"/>
          </p:cNvCxnSpPr>
          <p:nvPr/>
        </p:nvCxnSpPr>
        <p:spPr>
          <a:xfrm>
            <a:off x="4410636" y="3165760"/>
            <a:ext cx="435014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"/>
          <p:cNvCxnSpPr>
            <a:stCxn id="47" idx="6"/>
            <a:endCxn id="48" idx="2"/>
          </p:cNvCxnSpPr>
          <p:nvPr/>
        </p:nvCxnSpPr>
        <p:spPr>
          <a:xfrm>
            <a:off x="5930380" y="3165760"/>
            <a:ext cx="39289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"/>
          <p:cNvCxnSpPr>
            <a:stCxn id="48" idx="6"/>
            <a:endCxn id="49" idx="2"/>
          </p:cNvCxnSpPr>
          <p:nvPr/>
        </p:nvCxnSpPr>
        <p:spPr>
          <a:xfrm>
            <a:off x="7408008" y="3165760"/>
            <a:ext cx="379641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5"/>
          <p:cNvCxnSpPr>
            <a:stCxn id="49" idx="6"/>
            <a:endCxn id="50" idx="2"/>
          </p:cNvCxnSpPr>
          <p:nvPr/>
        </p:nvCxnSpPr>
        <p:spPr>
          <a:xfrm>
            <a:off x="8872379" y="3165760"/>
            <a:ext cx="373402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6"/>
          <p:cNvCxnSpPr>
            <a:stCxn id="50" idx="6"/>
          </p:cNvCxnSpPr>
          <p:nvPr/>
        </p:nvCxnSpPr>
        <p:spPr>
          <a:xfrm>
            <a:off x="10330511" y="3165760"/>
            <a:ext cx="521265" cy="0"/>
          </a:xfrm>
          <a:prstGeom prst="line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7"/>
          <p:cNvSpPr/>
          <p:nvPr/>
        </p:nvSpPr>
        <p:spPr>
          <a:xfrm>
            <a:off x="838200" y="2078789"/>
            <a:ext cx="2173942" cy="2173942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6" name="Oval 8"/>
          <p:cNvSpPr/>
          <p:nvPr/>
        </p:nvSpPr>
        <p:spPr>
          <a:xfrm>
            <a:off x="3325906" y="2623395"/>
            <a:ext cx="1084730" cy="108473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7" name="Oval 9"/>
          <p:cNvSpPr/>
          <p:nvPr/>
        </p:nvSpPr>
        <p:spPr>
          <a:xfrm>
            <a:off x="4845650" y="2623395"/>
            <a:ext cx="1084730" cy="1084730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8" name="Oval 10"/>
          <p:cNvSpPr/>
          <p:nvPr/>
        </p:nvSpPr>
        <p:spPr>
          <a:xfrm>
            <a:off x="6323278" y="2623395"/>
            <a:ext cx="1084730" cy="1084730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9" name="Oval 11"/>
          <p:cNvSpPr/>
          <p:nvPr/>
        </p:nvSpPr>
        <p:spPr>
          <a:xfrm>
            <a:off x="7787649" y="2623395"/>
            <a:ext cx="1084730" cy="1084730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0" name="Oval 12"/>
          <p:cNvSpPr/>
          <p:nvPr/>
        </p:nvSpPr>
        <p:spPr>
          <a:xfrm>
            <a:off x="9245781" y="2623395"/>
            <a:ext cx="1084730" cy="1084730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1" name="Freeform 59"/>
          <p:cNvSpPr>
            <a:spLocks noEditPoints="1"/>
          </p:cNvSpPr>
          <p:nvPr/>
        </p:nvSpPr>
        <p:spPr bwMode="auto">
          <a:xfrm>
            <a:off x="1475426" y="2470968"/>
            <a:ext cx="899491" cy="899491"/>
          </a:xfrm>
          <a:custGeom>
            <a:avLst/>
            <a:gdLst/>
            <a:ahLst/>
            <a:cxnLst>
              <a:cxn ang="0">
                <a:pos x="129" y="1"/>
              </a:cxn>
              <a:cxn ang="0">
                <a:pos x="87" y="12"/>
              </a:cxn>
              <a:cxn ang="0">
                <a:pos x="53" y="32"/>
              </a:cxn>
              <a:cxn ang="0">
                <a:pos x="26" y="63"/>
              </a:cxn>
              <a:cxn ang="0">
                <a:pos x="8" y="101"/>
              </a:cxn>
              <a:cxn ang="0">
                <a:pos x="0" y="143"/>
              </a:cxn>
              <a:cxn ang="0">
                <a:pos x="4" y="172"/>
              </a:cxn>
              <a:cxn ang="0">
                <a:pos x="19" y="212"/>
              </a:cxn>
              <a:cxn ang="0">
                <a:pos x="42" y="244"/>
              </a:cxn>
              <a:cxn ang="0">
                <a:pos x="75" y="270"/>
              </a:cxn>
              <a:cxn ang="0">
                <a:pos x="115" y="284"/>
              </a:cxn>
              <a:cxn ang="0">
                <a:pos x="144" y="286"/>
              </a:cxn>
              <a:cxn ang="0">
                <a:pos x="185" y="281"/>
              </a:cxn>
              <a:cxn ang="0">
                <a:pos x="223" y="263"/>
              </a:cxn>
              <a:cxn ang="0">
                <a:pos x="254" y="235"/>
              </a:cxn>
              <a:cxn ang="0">
                <a:pos x="276" y="199"/>
              </a:cxn>
              <a:cxn ang="0">
                <a:pos x="285" y="157"/>
              </a:cxn>
              <a:cxn ang="0">
                <a:pos x="285" y="128"/>
              </a:cxn>
              <a:cxn ang="0">
                <a:pos x="276" y="89"/>
              </a:cxn>
              <a:cxn ang="0">
                <a:pos x="254" y="52"/>
              </a:cxn>
              <a:cxn ang="0">
                <a:pos x="223" y="25"/>
              </a:cxn>
              <a:cxn ang="0">
                <a:pos x="185" y="7"/>
              </a:cxn>
              <a:cxn ang="0">
                <a:pos x="144" y="0"/>
              </a:cxn>
              <a:cxn ang="0">
                <a:pos x="144" y="252"/>
              </a:cxn>
              <a:cxn ang="0">
                <a:pos x="102" y="243"/>
              </a:cxn>
              <a:cxn ang="0">
                <a:pos x="55" y="203"/>
              </a:cxn>
              <a:cxn ang="0">
                <a:pos x="37" y="154"/>
              </a:cxn>
              <a:cxn ang="0">
                <a:pos x="37" y="132"/>
              </a:cxn>
              <a:cxn ang="0">
                <a:pos x="55" y="83"/>
              </a:cxn>
              <a:cxn ang="0">
                <a:pos x="102" y="45"/>
              </a:cxn>
              <a:cxn ang="0">
                <a:pos x="144" y="36"/>
              </a:cxn>
              <a:cxn ang="0">
                <a:pos x="165" y="38"/>
              </a:cxn>
              <a:cxn ang="0">
                <a:pos x="220" y="67"/>
              </a:cxn>
              <a:cxn ang="0">
                <a:pos x="249" y="121"/>
              </a:cxn>
              <a:cxn ang="0">
                <a:pos x="251" y="143"/>
              </a:cxn>
              <a:cxn ang="0">
                <a:pos x="241" y="185"/>
              </a:cxn>
              <a:cxn ang="0">
                <a:pos x="203" y="232"/>
              </a:cxn>
              <a:cxn ang="0">
                <a:pos x="154" y="250"/>
              </a:cxn>
              <a:cxn ang="0">
                <a:pos x="232" y="143"/>
              </a:cxn>
              <a:cxn ang="0">
                <a:pos x="227" y="156"/>
              </a:cxn>
              <a:cxn ang="0">
                <a:pos x="144" y="161"/>
              </a:cxn>
              <a:cxn ang="0">
                <a:pos x="131" y="156"/>
              </a:cxn>
              <a:cxn ang="0">
                <a:pos x="125" y="72"/>
              </a:cxn>
              <a:cxn ang="0">
                <a:pos x="131" y="60"/>
              </a:cxn>
              <a:cxn ang="0">
                <a:pos x="144" y="54"/>
              </a:cxn>
              <a:cxn ang="0">
                <a:pos x="160" y="65"/>
              </a:cxn>
              <a:cxn ang="0">
                <a:pos x="214" y="125"/>
              </a:cxn>
              <a:cxn ang="0">
                <a:pos x="227" y="130"/>
              </a:cxn>
              <a:cxn ang="0">
                <a:pos x="232" y="143"/>
              </a:cxn>
            </a:cxnLst>
            <a:rect l="0" t="0" r="r" b="b"/>
            <a:pathLst>
              <a:path w="287" h="286">
                <a:moveTo>
                  <a:pt x="144" y="0"/>
                </a:moveTo>
                <a:lnTo>
                  <a:pt x="144" y="0"/>
                </a:lnTo>
                <a:lnTo>
                  <a:pt x="129" y="1"/>
                </a:lnTo>
                <a:lnTo>
                  <a:pt x="115" y="3"/>
                </a:lnTo>
                <a:lnTo>
                  <a:pt x="100" y="7"/>
                </a:lnTo>
                <a:lnTo>
                  <a:pt x="87" y="12"/>
                </a:lnTo>
                <a:lnTo>
                  <a:pt x="75" y="18"/>
                </a:lnTo>
                <a:lnTo>
                  <a:pt x="64" y="25"/>
                </a:lnTo>
                <a:lnTo>
                  <a:pt x="53" y="32"/>
                </a:lnTo>
                <a:lnTo>
                  <a:pt x="42" y="43"/>
                </a:lnTo>
                <a:lnTo>
                  <a:pt x="33" y="52"/>
                </a:lnTo>
                <a:lnTo>
                  <a:pt x="26" y="63"/>
                </a:lnTo>
                <a:lnTo>
                  <a:pt x="19" y="76"/>
                </a:lnTo>
                <a:lnTo>
                  <a:pt x="11" y="89"/>
                </a:lnTo>
                <a:lnTo>
                  <a:pt x="8" y="101"/>
                </a:lnTo>
                <a:lnTo>
                  <a:pt x="4" y="114"/>
                </a:lnTo>
                <a:lnTo>
                  <a:pt x="0" y="128"/>
                </a:lnTo>
                <a:lnTo>
                  <a:pt x="0" y="143"/>
                </a:lnTo>
                <a:lnTo>
                  <a:pt x="0" y="143"/>
                </a:lnTo>
                <a:lnTo>
                  <a:pt x="0" y="157"/>
                </a:lnTo>
                <a:lnTo>
                  <a:pt x="4" y="172"/>
                </a:lnTo>
                <a:lnTo>
                  <a:pt x="8" y="186"/>
                </a:lnTo>
                <a:lnTo>
                  <a:pt x="11" y="199"/>
                </a:lnTo>
                <a:lnTo>
                  <a:pt x="19" y="212"/>
                </a:lnTo>
                <a:lnTo>
                  <a:pt x="26" y="223"/>
                </a:lnTo>
                <a:lnTo>
                  <a:pt x="33" y="235"/>
                </a:lnTo>
                <a:lnTo>
                  <a:pt x="42" y="244"/>
                </a:lnTo>
                <a:lnTo>
                  <a:pt x="53" y="253"/>
                </a:lnTo>
                <a:lnTo>
                  <a:pt x="64" y="263"/>
                </a:lnTo>
                <a:lnTo>
                  <a:pt x="75" y="270"/>
                </a:lnTo>
                <a:lnTo>
                  <a:pt x="87" y="275"/>
                </a:lnTo>
                <a:lnTo>
                  <a:pt x="100" y="281"/>
                </a:lnTo>
                <a:lnTo>
                  <a:pt x="115" y="284"/>
                </a:lnTo>
                <a:lnTo>
                  <a:pt x="129" y="286"/>
                </a:lnTo>
                <a:lnTo>
                  <a:pt x="144" y="286"/>
                </a:lnTo>
                <a:lnTo>
                  <a:pt x="144" y="286"/>
                </a:lnTo>
                <a:lnTo>
                  <a:pt x="158" y="286"/>
                </a:lnTo>
                <a:lnTo>
                  <a:pt x="173" y="284"/>
                </a:lnTo>
                <a:lnTo>
                  <a:pt x="185" y="281"/>
                </a:lnTo>
                <a:lnTo>
                  <a:pt x="200" y="275"/>
                </a:lnTo>
                <a:lnTo>
                  <a:pt x="212" y="270"/>
                </a:lnTo>
                <a:lnTo>
                  <a:pt x="223" y="263"/>
                </a:lnTo>
                <a:lnTo>
                  <a:pt x="234" y="253"/>
                </a:lnTo>
                <a:lnTo>
                  <a:pt x="245" y="244"/>
                </a:lnTo>
                <a:lnTo>
                  <a:pt x="254" y="235"/>
                </a:lnTo>
                <a:lnTo>
                  <a:pt x="261" y="223"/>
                </a:lnTo>
                <a:lnTo>
                  <a:pt x="269" y="212"/>
                </a:lnTo>
                <a:lnTo>
                  <a:pt x="276" y="199"/>
                </a:lnTo>
                <a:lnTo>
                  <a:pt x="280" y="186"/>
                </a:lnTo>
                <a:lnTo>
                  <a:pt x="283" y="172"/>
                </a:lnTo>
                <a:lnTo>
                  <a:pt x="285" y="157"/>
                </a:lnTo>
                <a:lnTo>
                  <a:pt x="287" y="143"/>
                </a:lnTo>
                <a:lnTo>
                  <a:pt x="287" y="143"/>
                </a:lnTo>
                <a:lnTo>
                  <a:pt x="285" y="128"/>
                </a:lnTo>
                <a:lnTo>
                  <a:pt x="283" y="114"/>
                </a:lnTo>
                <a:lnTo>
                  <a:pt x="280" y="101"/>
                </a:lnTo>
                <a:lnTo>
                  <a:pt x="276" y="89"/>
                </a:lnTo>
                <a:lnTo>
                  <a:pt x="269" y="76"/>
                </a:lnTo>
                <a:lnTo>
                  <a:pt x="261" y="63"/>
                </a:lnTo>
                <a:lnTo>
                  <a:pt x="254" y="52"/>
                </a:lnTo>
                <a:lnTo>
                  <a:pt x="245" y="43"/>
                </a:lnTo>
                <a:lnTo>
                  <a:pt x="234" y="32"/>
                </a:lnTo>
                <a:lnTo>
                  <a:pt x="223" y="25"/>
                </a:lnTo>
                <a:lnTo>
                  <a:pt x="212" y="18"/>
                </a:lnTo>
                <a:lnTo>
                  <a:pt x="200" y="12"/>
                </a:lnTo>
                <a:lnTo>
                  <a:pt x="185" y="7"/>
                </a:lnTo>
                <a:lnTo>
                  <a:pt x="173" y="3"/>
                </a:lnTo>
                <a:lnTo>
                  <a:pt x="158" y="1"/>
                </a:lnTo>
                <a:lnTo>
                  <a:pt x="144" y="0"/>
                </a:lnTo>
                <a:lnTo>
                  <a:pt x="144" y="0"/>
                </a:lnTo>
                <a:close/>
                <a:moveTo>
                  <a:pt x="144" y="252"/>
                </a:moveTo>
                <a:lnTo>
                  <a:pt x="144" y="252"/>
                </a:lnTo>
                <a:lnTo>
                  <a:pt x="133" y="250"/>
                </a:lnTo>
                <a:lnTo>
                  <a:pt x="122" y="248"/>
                </a:lnTo>
                <a:lnTo>
                  <a:pt x="102" y="243"/>
                </a:lnTo>
                <a:lnTo>
                  <a:pt x="84" y="232"/>
                </a:lnTo>
                <a:lnTo>
                  <a:pt x="67" y="219"/>
                </a:lnTo>
                <a:lnTo>
                  <a:pt x="55" y="203"/>
                </a:lnTo>
                <a:lnTo>
                  <a:pt x="44" y="185"/>
                </a:lnTo>
                <a:lnTo>
                  <a:pt x="38" y="165"/>
                </a:lnTo>
                <a:lnTo>
                  <a:pt x="37" y="154"/>
                </a:lnTo>
                <a:lnTo>
                  <a:pt x="37" y="143"/>
                </a:lnTo>
                <a:lnTo>
                  <a:pt x="37" y="143"/>
                </a:lnTo>
                <a:lnTo>
                  <a:pt x="37" y="132"/>
                </a:lnTo>
                <a:lnTo>
                  <a:pt x="38" y="121"/>
                </a:lnTo>
                <a:lnTo>
                  <a:pt x="44" y="101"/>
                </a:lnTo>
                <a:lnTo>
                  <a:pt x="55" y="83"/>
                </a:lnTo>
                <a:lnTo>
                  <a:pt x="67" y="67"/>
                </a:lnTo>
                <a:lnTo>
                  <a:pt x="84" y="54"/>
                </a:lnTo>
                <a:lnTo>
                  <a:pt x="102" y="45"/>
                </a:lnTo>
                <a:lnTo>
                  <a:pt x="122" y="38"/>
                </a:lnTo>
                <a:lnTo>
                  <a:pt x="133" y="36"/>
                </a:lnTo>
                <a:lnTo>
                  <a:pt x="144" y="36"/>
                </a:lnTo>
                <a:lnTo>
                  <a:pt x="144" y="36"/>
                </a:lnTo>
                <a:lnTo>
                  <a:pt x="154" y="36"/>
                </a:lnTo>
                <a:lnTo>
                  <a:pt x="165" y="38"/>
                </a:lnTo>
                <a:lnTo>
                  <a:pt x="185" y="45"/>
                </a:lnTo>
                <a:lnTo>
                  <a:pt x="203" y="54"/>
                </a:lnTo>
                <a:lnTo>
                  <a:pt x="220" y="67"/>
                </a:lnTo>
                <a:lnTo>
                  <a:pt x="232" y="83"/>
                </a:lnTo>
                <a:lnTo>
                  <a:pt x="241" y="101"/>
                </a:lnTo>
                <a:lnTo>
                  <a:pt x="249" y="121"/>
                </a:lnTo>
                <a:lnTo>
                  <a:pt x="251" y="132"/>
                </a:lnTo>
                <a:lnTo>
                  <a:pt x="251" y="143"/>
                </a:lnTo>
                <a:lnTo>
                  <a:pt x="251" y="143"/>
                </a:lnTo>
                <a:lnTo>
                  <a:pt x="251" y="154"/>
                </a:lnTo>
                <a:lnTo>
                  <a:pt x="249" y="165"/>
                </a:lnTo>
                <a:lnTo>
                  <a:pt x="241" y="185"/>
                </a:lnTo>
                <a:lnTo>
                  <a:pt x="232" y="203"/>
                </a:lnTo>
                <a:lnTo>
                  <a:pt x="220" y="219"/>
                </a:lnTo>
                <a:lnTo>
                  <a:pt x="203" y="232"/>
                </a:lnTo>
                <a:lnTo>
                  <a:pt x="185" y="243"/>
                </a:lnTo>
                <a:lnTo>
                  <a:pt x="165" y="248"/>
                </a:lnTo>
                <a:lnTo>
                  <a:pt x="154" y="250"/>
                </a:lnTo>
                <a:lnTo>
                  <a:pt x="144" y="252"/>
                </a:lnTo>
                <a:lnTo>
                  <a:pt x="144" y="252"/>
                </a:lnTo>
                <a:close/>
                <a:moveTo>
                  <a:pt x="232" y="143"/>
                </a:moveTo>
                <a:lnTo>
                  <a:pt x="232" y="143"/>
                </a:lnTo>
                <a:lnTo>
                  <a:pt x="231" y="150"/>
                </a:lnTo>
                <a:lnTo>
                  <a:pt x="227" y="156"/>
                </a:lnTo>
                <a:lnTo>
                  <a:pt x="222" y="159"/>
                </a:lnTo>
                <a:lnTo>
                  <a:pt x="214" y="161"/>
                </a:lnTo>
                <a:lnTo>
                  <a:pt x="144" y="161"/>
                </a:lnTo>
                <a:lnTo>
                  <a:pt x="144" y="161"/>
                </a:lnTo>
                <a:lnTo>
                  <a:pt x="136" y="159"/>
                </a:lnTo>
                <a:lnTo>
                  <a:pt x="131" y="156"/>
                </a:lnTo>
                <a:lnTo>
                  <a:pt x="127" y="150"/>
                </a:lnTo>
                <a:lnTo>
                  <a:pt x="125" y="143"/>
                </a:lnTo>
                <a:lnTo>
                  <a:pt x="125" y="72"/>
                </a:lnTo>
                <a:lnTo>
                  <a:pt x="125" y="72"/>
                </a:lnTo>
                <a:lnTo>
                  <a:pt x="127" y="65"/>
                </a:lnTo>
                <a:lnTo>
                  <a:pt x="131" y="60"/>
                </a:lnTo>
                <a:lnTo>
                  <a:pt x="136" y="56"/>
                </a:lnTo>
                <a:lnTo>
                  <a:pt x="144" y="54"/>
                </a:lnTo>
                <a:lnTo>
                  <a:pt x="144" y="54"/>
                </a:lnTo>
                <a:lnTo>
                  <a:pt x="151" y="56"/>
                </a:lnTo>
                <a:lnTo>
                  <a:pt x="156" y="60"/>
                </a:lnTo>
                <a:lnTo>
                  <a:pt x="160" y="65"/>
                </a:lnTo>
                <a:lnTo>
                  <a:pt x="162" y="72"/>
                </a:lnTo>
                <a:lnTo>
                  <a:pt x="162" y="125"/>
                </a:lnTo>
                <a:lnTo>
                  <a:pt x="214" y="125"/>
                </a:lnTo>
                <a:lnTo>
                  <a:pt x="214" y="125"/>
                </a:lnTo>
                <a:lnTo>
                  <a:pt x="222" y="127"/>
                </a:lnTo>
                <a:lnTo>
                  <a:pt x="227" y="130"/>
                </a:lnTo>
                <a:lnTo>
                  <a:pt x="231" y="136"/>
                </a:lnTo>
                <a:lnTo>
                  <a:pt x="232" y="143"/>
                </a:lnTo>
                <a:lnTo>
                  <a:pt x="232" y="143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52" name="TextBox 14"/>
          <p:cNvSpPr txBox="1"/>
          <p:nvPr/>
        </p:nvSpPr>
        <p:spPr>
          <a:xfrm>
            <a:off x="1337850" y="3437892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cs typeface="+mn-ea"/>
                <a:sym typeface="+mn-lt"/>
              </a:rPr>
              <a:t>START</a:t>
            </a:r>
          </a:p>
        </p:txBody>
      </p:sp>
      <p:sp>
        <p:nvSpPr>
          <p:cNvPr id="53" name="TextBox 15"/>
          <p:cNvSpPr txBox="1"/>
          <p:nvPr/>
        </p:nvSpPr>
        <p:spPr>
          <a:xfrm rot="16200000">
            <a:off x="10308716" y="2873371"/>
            <a:ext cx="1666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cs typeface="+mn-ea"/>
                <a:sym typeface="+mn-lt"/>
              </a:rPr>
              <a:t>SUCCESS</a:t>
            </a:r>
          </a:p>
        </p:txBody>
      </p:sp>
      <p:grpSp>
        <p:nvGrpSpPr>
          <p:cNvPr id="54" name="Group 82"/>
          <p:cNvGrpSpPr/>
          <p:nvPr/>
        </p:nvGrpSpPr>
        <p:grpSpPr>
          <a:xfrm>
            <a:off x="8073185" y="2928414"/>
            <a:ext cx="507739" cy="474691"/>
            <a:chOff x="4067683" y="3042772"/>
            <a:chExt cx="350901" cy="328061"/>
          </a:xfrm>
          <a:solidFill>
            <a:schemeClr val="accent4"/>
          </a:solidFill>
        </p:grpSpPr>
        <p:sp>
          <p:nvSpPr>
            <p:cNvPr id="55" name="Freeform 33"/>
            <p:cNvSpPr>
              <a:spLocks noEditPoints="1"/>
            </p:cNvSpPr>
            <p:nvPr/>
          </p:nvSpPr>
          <p:spPr bwMode="auto">
            <a:xfrm>
              <a:off x="4156966" y="3260787"/>
              <a:ext cx="174412" cy="110046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0" y="107"/>
                </a:cxn>
                <a:cxn ang="0">
                  <a:pos x="169" y="107"/>
                </a:cxn>
                <a:cxn ang="0">
                  <a:pos x="169" y="44"/>
                </a:cxn>
                <a:cxn ang="0">
                  <a:pos x="169" y="0"/>
                </a:cxn>
                <a:cxn ang="0">
                  <a:pos x="0" y="0"/>
                </a:cxn>
                <a:cxn ang="0">
                  <a:pos x="0" y="44"/>
                </a:cxn>
                <a:cxn ang="0">
                  <a:pos x="20" y="22"/>
                </a:cxn>
                <a:cxn ang="0">
                  <a:pos x="147" y="22"/>
                </a:cxn>
                <a:cxn ang="0">
                  <a:pos x="147" y="44"/>
                </a:cxn>
                <a:cxn ang="0">
                  <a:pos x="20" y="44"/>
                </a:cxn>
                <a:cxn ang="0">
                  <a:pos x="20" y="22"/>
                </a:cxn>
                <a:cxn ang="0">
                  <a:pos x="20" y="64"/>
                </a:cxn>
                <a:cxn ang="0">
                  <a:pos x="147" y="64"/>
                </a:cxn>
                <a:cxn ang="0">
                  <a:pos x="147" y="86"/>
                </a:cxn>
                <a:cxn ang="0">
                  <a:pos x="20" y="86"/>
                </a:cxn>
                <a:cxn ang="0">
                  <a:pos x="20" y="64"/>
                </a:cxn>
              </a:cxnLst>
              <a:rect l="0" t="0" r="r" b="b"/>
              <a:pathLst>
                <a:path w="169" h="107">
                  <a:moveTo>
                    <a:pt x="0" y="44"/>
                  </a:moveTo>
                  <a:lnTo>
                    <a:pt x="0" y="107"/>
                  </a:lnTo>
                  <a:lnTo>
                    <a:pt x="169" y="107"/>
                  </a:lnTo>
                  <a:lnTo>
                    <a:pt x="169" y="44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44"/>
                  </a:lnTo>
                  <a:close/>
                  <a:moveTo>
                    <a:pt x="20" y="22"/>
                  </a:moveTo>
                  <a:lnTo>
                    <a:pt x="147" y="22"/>
                  </a:lnTo>
                  <a:lnTo>
                    <a:pt x="147" y="44"/>
                  </a:lnTo>
                  <a:lnTo>
                    <a:pt x="20" y="44"/>
                  </a:lnTo>
                  <a:lnTo>
                    <a:pt x="20" y="22"/>
                  </a:lnTo>
                  <a:close/>
                  <a:moveTo>
                    <a:pt x="20" y="64"/>
                  </a:moveTo>
                  <a:lnTo>
                    <a:pt x="147" y="64"/>
                  </a:lnTo>
                  <a:lnTo>
                    <a:pt x="147" y="86"/>
                  </a:lnTo>
                  <a:lnTo>
                    <a:pt x="20" y="86"/>
                  </a:lnTo>
                  <a:lnTo>
                    <a:pt x="20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56" name="Freeform 34"/>
            <p:cNvSpPr/>
            <p:nvPr/>
          </p:nvSpPr>
          <p:spPr bwMode="auto">
            <a:xfrm>
              <a:off x="4156966" y="3042772"/>
              <a:ext cx="174412" cy="107969"/>
            </a:xfrm>
            <a:custGeom>
              <a:avLst/>
              <a:gdLst/>
              <a:ahLst/>
              <a:cxnLst>
                <a:cxn ang="0">
                  <a:pos x="169" y="64"/>
                </a:cxn>
                <a:cxn ang="0">
                  <a:pos x="169" y="0"/>
                </a:cxn>
                <a:cxn ang="0">
                  <a:pos x="0" y="0"/>
                </a:cxn>
                <a:cxn ang="0">
                  <a:pos x="0" y="64"/>
                </a:cxn>
                <a:cxn ang="0">
                  <a:pos x="0" y="105"/>
                </a:cxn>
                <a:cxn ang="0">
                  <a:pos x="169" y="105"/>
                </a:cxn>
                <a:cxn ang="0">
                  <a:pos x="169" y="64"/>
                </a:cxn>
              </a:cxnLst>
              <a:rect l="0" t="0" r="r" b="b"/>
              <a:pathLst>
                <a:path w="169" h="105">
                  <a:moveTo>
                    <a:pt x="169" y="64"/>
                  </a:moveTo>
                  <a:lnTo>
                    <a:pt x="169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105"/>
                  </a:lnTo>
                  <a:lnTo>
                    <a:pt x="169" y="105"/>
                  </a:lnTo>
                  <a:lnTo>
                    <a:pt x="169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57" name="Freeform 35"/>
            <p:cNvSpPr/>
            <p:nvPr/>
          </p:nvSpPr>
          <p:spPr bwMode="auto">
            <a:xfrm>
              <a:off x="4067683" y="3107139"/>
              <a:ext cx="350901" cy="197252"/>
            </a:xfrm>
            <a:custGeom>
              <a:avLst/>
              <a:gdLst/>
              <a:ahLst/>
              <a:cxnLst>
                <a:cxn ang="0">
                  <a:pos x="295" y="0"/>
                </a:cxn>
                <a:cxn ang="0">
                  <a:pos x="274" y="0"/>
                </a:cxn>
                <a:cxn ang="0">
                  <a:pos x="274" y="41"/>
                </a:cxn>
                <a:cxn ang="0">
                  <a:pos x="274" y="63"/>
                </a:cxn>
                <a:cxn ang="0">
                  <a:pos x="63" y="63"/>
                </a:cxn>
                <a:cxn ang="0">
                  <a:pos x="63" y="41"/>
                </a:cxn>
                <a:cxn ang="0">
                  <a:pos x="63" y="0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4" y="1"/>
                </a:cxn>
                <a:cxn ang="0">
                  <a:pos x="27" y="3"/>
                </a:cxn>
                <a:cxn ang="0">
                  <a:pos x="20" y="7"/>
                </a:cxn>
                <a:cxn ang="0">
                  <a:pos x="13" y="12"/>
                </a:cxn>
                <a:cxn ang="0">
                  <a:pos x="7" y="20"/>
                </a:cxn>
                <a:cxn ang="0">
                  <a:pos x="4" y="27"/>
                </a:cxn>
                <a:cxn ang="0">
                  <a:pos x="2" y="34"/>
                </a:cxn>
                <a:cxn ang="0">
                  <a:pos x="0" y="41"/>
                </a:cxn>
                <a:cxn ang="0">
                  <a:pos x="0" y="146"/>
                </a:cxn>
                <a:cxn ang="0">
                  <a:pos x="0" y="146"/>
                </a:cxn>
                <a:cxn ang="0">
                  <a:pos x="2" y="156"/>
                </a:cxn>
                <a:cxn ang="0">
                  <a:pos x="4" y="163"/>
                </a:cxn>
                <a:cxn ang="0">
                  <a:pos x="7" y="170"/>
                </a:cxn>
                <a:cxn ang="0">
                  <a:pos x="13" y="175"/>
                </a:cxn>
                <a:cxn ang="0">
                  <a:pos x="20" y="181"/>
                </a:cxn>
                <a:cxn ang="0">
                  <a:pos x="27" y="186"/>
                </a:cxn>
                <a:cxn ang="0">
                  <a:pos x="34" y="188"/>
                </a:cxn>
                <a:cxn ang="0">
                  <a:pos x="42" y="190"/>
                </a:cxn>
                <a:cxn ang="0">
                  <a:pos x="63" y="190"/>
                </a:cxn>
                <a:cxn ang="0">
                  <a:pos x="63" y="146"/>
                </a:cxn>
                <a:cxn ang="0">
                  <a:pos x="63" y="127"/>
                </a:cxn>
                <a:cxn ang="0">
                  <a:pos x="274" y="127"/>
                </a:cxn>
                <a:cxn ang="0">
                  <a:pos x="274" y="146"/>
                </a:cxn>
                <a:cxn ang="0">
                  <a:pos x="274" y="190"/>
                </a:cxn>
                <a:cxn ang="0">
                  <a:pos x="295" y="190"/>
                </a:cxn>
                <a:cxn ang="0">
                  <a:pos x="295" y="190"/>
                </a:cxn>
                <a:cxn ang="0">
                  <a:pos x="303" y="188"/>
                </a:cxn>
                <a:cxn ang="0">
                  <a:pos x="310" y="186"/>
                </a:cxn>
                <a:cxn ang="0">
                  <a:pos x="317" y="181"/>
                </a:cxn>
                <a:cxn ang="0">
                  <a:pos x="324" y="175"/>
                </a:cxn>
                <a:cxn ang="0">
                  <a:pos x="330" y="170"/>
                </a:cxn>
                <a:cxn ang="0">
                  <a:pos x="334" y="163"/>
                </a:cxn>
                <a:cxn ang="0">
                  <a:pos x="337" y="156"/>
                </a:cxn>
                <a:cxn ang="0">
                  <a:pos x="337" y="146"/>
                </a:cxn>
                <a:cxn ang="0">
                  <a:pos x="337" y="41"/>
                </a:cxn>
                <a:cxn ang="0">
                  <a:pos x="337" y="41"/>
                </a:cxn>
                <a:cxn ang="0">
                  <a:pos x="337" y="34"/>
                </a:cxn>
                <a:cxn ang="0">
                  <a:pos x="334" y="27"/>
                </a:cxn>
                <a:cxn ang="0">
                  <a:pos x="330" y="20"/>
                </a:cxn>
                <a:cxn ang="0">
                  <a:pos x="324" y="12"/>
                </a:cxn>
                <a:cxn ang="0">
                  <a:pos x="317" y="7"/>
                </a:cxn>
                <a:cxn ang="0">
                  <a:pos x="310" y="3"/>
                </a:cxn>
                <a:cxn ang="0">
                  <a:pos x="303" y="1"/>
                </a:cxn>
                <a:cxn ang="0">
                  <a:pos x="295" y="0"/>
                </a:cxn>
                <a:cxn ang="0">
                  <a:pos x="295" y="0"/>
                </a:cxn>
              </a:cxnLst>
              <a:rect l="0" t="0" r="r" b="b"/>
              <a:pathLst>
                <a:path w="337" h="190">
                  <a:moveTo>
                    <a:pt x="295" y="0"/>
                  </a:moveTo>
                  <a:lnTo>
                    <a:pt x="274" y="0"/>
                  </a:lnTo>
                  <a:lnTo>
                    <a:pt x="274" y="41"/>
                  </a:lnTo>
                  <a:lnTo>
                    <a:pt x="274" y="63"/>
                  </a:lnTo>
                  <a:lnTo>
                    <a:pt x="63" y="63"/>
                  </a:lnTo>
                  <a:lnTo>
                    <a:pt x="63" y="41"/>
                  </a:lnTo>
                  <a:lnTo>
                    <a:pt x="63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4" y="1"/>
                  </a:lnTo>
                  <a:lnTo>
                    <a:pt x="27" y="3"/>
                  </a:lnTo>
                  <a:lnTo>
                    <a:pt x="20" y="7"/>
                  </a:lnTo>
                  <a:lnTo>
                    <a:pt x="13" y="12"/>
                  </a:lnTo>
                  <a:lnTo>
                    <a:pt x="7" y="20"/>
                  </a:lnTo>
                  <a:lnTo>
                    <a:pt x="4" y="27"/>
                  </a:lnTo>
                  <a:lnTo>
                    <a:pt x="2" y="34"/>
                  </a:lnTo>
                  <a:lnTo>
                    <a:pt x="0" y="41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2" y="156"/>
                  </a:lnTo>
                  <a:lnTo>
                    <a:pt x="4" y="163"/>
                  </a:lnTo>
                  <a:lnTo>
                    <a:pt x="7" y="170"/>
                  </a:lnTo>
                  <a:lnTo>
                    <a:pt x="13" y="175"/>
                  </a:lnTo>
                  <a:lnTo>
                    <a:pt x="20" y="181"/>
                  </a:lnTo>
                  <a:lnTo>
                    <a:pt x="27" y="186"/>
                  </a:lnTo>
                  <a:lnTo>
                    <a:pt x="34" y="188"/>
                  </a:lnTo>
                  <a:lnTo>
                    <a:pt x="42" y="190"/>
                  </a:lnTo>
                  <a:lnTo>
                    <a:pt x="63" y="190"/>
                  </a:lnTo>
                  <a:lnTo>
                    <a:pt x="63" y="146"/>
                  </a:lnTo>
                  <a:lnTo>
                    <a:pt x="63" y="127"/>
                  </a:lnTo>
                  <a:lnTo>
                    <a:pt x="274" y="127"/>
                  </a:lnTo>
                  <a:lnTo>
                    <a:pt x="274" y="146"/>
                  </a:lnTo>
                  <a:lnTo>
                    <a:pt x="274" y="190"/>
                  </a:lnTo>
                  <a:lnTo>
                    <a:pt x="295" y="190"/>
                  </a:lnTo>
                  <a:lnTo>
                    <a:pt x="295" y="190"/>
                  </a:lnTo>
                  <a:lnTo>
                    <a:pt x="303" y="188"/>
                  </a:lnTo>
                  <a:lnTo>
                    <a:pt x="310" y="186"/>
                  </a:lnTo>
                  <a:lnTo>
                    <a:pt x="317" y="181"/>
                  </a:lnTo>
                  <a:lnTo>
                    <a:pt x="324" y="175"/>
                  </a:lnTo>
                  <a:lnTo>
                    <a:pt x="330" y="170"/>
                  </a:lnTo>
                  <a:lnTo>
                    <a:pt x="334" y="163"/>
                  </a:lnTo>
                  <a:lnTo>
                    <a:pt x="337" y="156"/>
                  </a:lnTo>
                  <a:lnTo>
                    <a:pt x="337" y="146"/>
                  </a:lnTo>
                  <a:lnTo>
                    <a:pt x="337" y="41"/>
                  </a:lnTo>
                  <a:lnTo>
                    <a:pt x="337" y="41"/>
                  </a:lnTo>
                  <a:lnTo>
                    <a:pt x="337" y="34"/>
                  </a:lnTo>
                  <a:lnTo>
                    <a:pt x="334" y="27"/>
                  </a:lnTo>
                  <a:lnTo>
                    <a:pt x="330" y="20"/>
                  </a:lnTo>
                  <a:lnTo>
                    <a:pt x="324" y="12"/>
                  </a:lnTo>
                  <a:lnTo>
                    <a:pt x="317" y="7"/>
                  </a:lnTo>
                  <a:lnTo>
                    <a:pt x="310" y="3"/>
                  </a:lnTo>
                  <a:lnTo>
                    <a:pt x="303" y="1"/>
                  </a:lnTo>
                  <a:lnTo>
                    <a:pt x="295" y="0"/>
                  </a:lnTo>
                  <a:lnTo>
                    <a:pt x="29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58" name="Freeform 95"/>
          <p:cNvSpPr>
            <a:spLocks noEditPoints="1"/>
          </p:cNvSpPr>
          <p:nvPr/>
        </p:nvSpPr>
        <p:spPr bwMode="auto">
          <a:xfrm>
            <a:off x="5141657" y="2967470"/>
            <a:ext cx="492715" cy="435635"/>
          </a:xfrm>
          <a:custGeom>
            <a:avLst/>
            <a:gdLst/>
            <a:ahLst/>
            <a:cxnLst>
              <a:cxn ang="0">
                <a:pos x="296" y="7"/>
              </a:cxn>
              <a:cxn ang="0">
                <a:pos x="285" y="5"/>
              </a:cxn>
              <a:cxn ang="0">
                <a:pos x="279" y="11"/>
              </a:cxn>
              <a:cxn ang="0">
                <a:pos x="276" y="16"/>
              </a:cxn>
              <a:cxn ang="0">
                <a:pos x="196" y="94"/>
              </a:cxn>
              <a:cxn ang="0">
                <a:pos x="192" y="112"/>
              </a:cxn>
              <a:cxn ang="0">
                <a:pos x="200" y="121"/>
              </a:cxn>
              <a:cxn ang="0">
                <a:pos x="129" y="83"/>
              </a:cxn>
              <a:cxn ang="0">
                <a:pos x="131" y="58"/>
              </a:cxn>
              <a:cxn ang="0">
                <a:pos x="124" y="33"/>
              </a:cxn>
              <a:cxn ang="0">
                <a:pos x="113" y="18"/>
              </a:cxn>
              <a:cxn ang="0">
                <a:pos x="91" y="4"/>
              </a:cxn>
              <a:cxn ang="0">
                <a:pos x="66" y="0"/>
              </a:cxn>
              <a:cxn ang="0">
                <a:pos x="86" y="40"/>
              </a:cxn>
              <a:cxn ang="0">
                <a:pos x="2" y="49"/>
              </a:cxn>
              <a:cxn ang="0">
                <a:pos x="0" y="65"/>
              </a:cxn>
              <a:cxn ang="0">
                <a:pos x="4" y="91"/>
              </a:cxn>
              <a:cxn ang="0">
                <a:pos x="18" y="112"/>
              </a:cxn>
              <a:cxn ang="0">
                <a:pos x="35" y="123"/>
              </a:cxn>
              <a:cxn ang="0">
                <a:pos x="60" y="131"/>
              </a:cxn>
              <a:cxn ang="0">
                <a:pos x="86" y="129"/>
              </a:cxn>
              <a:cxn ang="0">
                <a:pos x="89" y="234"/>
              </a:cxn>
              <a:cxn ang="0">
                <a:pos x="47" y="281"/>
              </a:cxn>
              <a:cxn ang="0">
                <a:pos x="104" y="248"/>
              </a:cxn>
              <a:cxn ang="0">
                <a:pos x="240" y="281"/>
              </a:cxn>
              <a:cxn ang="0">
                <a:pos x="250" y="288"/>
              </a:cxn>
              <a:cxn ang="0">
                <a:pos x="261" y="290"/>
              </a:cxn>
              <a:cxn ang="0">
                <a:pos x="278" y="285"/>
              </a:cxn>
              <a:cxn ang="0">
                <a:pos x="287" y="277"/>
              </a:cxn>
              <a:cxn ang="0">
                <a:pos x="292" y="259"/>
              </a:cxn>
              <a:cxn ang="0">
                <a:pos x="287" y="243"/>
              </a:cxn>
              <a:cxn ang="0">
                <a:pos x="212" y="134"/>
              </a:cxn>
              <a:cxn ang="0">
                <a:pos x="229" y="136"/>
              </a:cxn>
              <a:cxn ang="0">
                <a:pos x="314" y="60"/>
              </a:cxn>
              <a:cxn ang="0">
                <a:pos x="316" y="56"/>
              </a:cxn>
              <a:cxn ang="0">
                <a:pos x="321" y="53"/>
              </a:cxn>
              <a:cxn ang="0">
                <a:pos x="328" y="47"/>
              </a:cxn>
              <a:cxn ang="0">
                <a:pos x="325" y="36"/>
              </a:cxn>
              <a:cxn ang="0">
                <a:pos x="263" y="252"/>
              </a:cxn>
              <a:cxn ang="0">
                <a:pos x="276" y="259"/>
              </a:cxn>
              <a:cxn ang="0">
                <a:pos x="276" y="268"/>
              </a:cxn>
              <a:cxn ang="0">
                <a:pos x="263" y="276"/>
              </a:cxn>
              <a:cxn ang="0">
                <a:pos x="256" y="272"/>
              </a:cxn>
              <a:cxn ang="0">
                <a:pos x="252" y="265"/>
              </a:cxn>
              <a:cxn ang="0">
                <a:pos x="260" y="254"/>
              </a:cxn>
              <a:cxn ang="0">
                <a:pos x="221" y="98"/>
              </a:cxn>
              <a:cxn ang="0">
                <a:pos x="278" y="42"/>
              </a:cxn>
              <a:cxn ang="0">
                <a:pos x="234" y="111"/>
              </a:cxn>
              <a:cxn ang="0">
                <a:pos x="240" y="116"/>
              </a:cxn>
            </a:cxnLst>
            <a:rect l="0" t="0" r="r" b="b"/>
            <a:pathLst>
              <a:path w="328" h="290">
                <a:moveTo>
                  <a:pt x="325" y="36"/>
                </a:moveTo>
                <a:lnTo>
                  <a:pt x="296" y="7"/>
                </a:lnTo>
                <a:lnTo>
                  <a:pt x="296" y="7"/>
                </a:lnTo>
                <a:lnTo>
                  <a:pt x="292" y="5"/>
                </a:lnTo>
                <a:lnTo>
                  <a:pt x="289" y="4"/>
                </a:lnTo>
                <a:lnTo>
                  <a:pt x="285" y="5"/>
                </a:lnTo>
                <a:lnTo>
                  <a:pt x="281" y="7"/>
                </a:lnTo>
                <a:lnTo>
                  <a:pt x="281" y="7"/>
                </a:lnTo>
                <a:lnTo>
                  <a:pt x="279" y="11"/>
                </a:lnTo>
                <a:lnTo>
                  <a:pt x="279" y="16"/>
                </a:lnTo>
                <a:lnTo>
                  <a:pt x="279" y="16"/>
                </a:lnTo>
                <a:lnTo>
                  <a:pt x="276" y="16"/>
                </a:lnTo>
                <a:lnTo>
                  <a:pt x="272" y="18"/>
                </a:lnTo>
                <a:lnTo>
                  <a:pt x="272" y="18"/>
                </a:lnTo>
                <a:lnTo>
                  <a:pt x="196" y="94"/>
                </a:lnTo>
                <a:lnTo>
                  <a:pt x="196" y="94"/>
                </a:lnTo>
                <a:lnTo>
                  <a:pt x="196" y="103"/>
                </a:lnTo>
                <a:lnTo>
                  <a:pt x="192" y="112"/>
                </a:lnTo>
                <a:lnTo>
                  <a:pt x="200" y="121"/>
                </a:lnTo>
                <a:lnTo>
                  <a:pt x="200" y="121"/>
                </a:lnTo>
                <a:lnTo>
                  <a:pt x="200" y="121"/>
                </a:lnTo>
                <a:lnTo>
                  <a:pt x="183" y="138"/>
                </a:lnTo>
                <a:lnTo>
                  <a:pt x="129" y="83"/>
                </a:lnTo>
                <a:lnTo>
                  <a:pt x="129" y="83"/>
                </a:lnTo>
                <a:lnTo>
                  <a:pt x="131" y="74"/>
                </a:lnTo>
                <a:lnTo>
                  <a:pt x="131" y="67"/>
                </a:lnTo>
                <a:lnTo>
                  <a:pt x="131" y="58"/>
                </a:lnTo>
                <a:lnTo>
                  <a:pt x="129" y="49"/>
                </a:lnTo>
                <a:lnTo>
                  <a:pt x="127" y="42"/>
                </a:lnTo>
                <a:lnTo>
                  <a:pt x="124" y="33"/>
                </a:lnTo>
                <a:lnTo>
                  <a:pt x="118" y="25"/>
                </a:lnTo>
                <a:lnTo>
                  <a:pt x="113" y="18"/>
                </a:lnTo>
                <a:lnTo>
                  <a:pt x="113" y="18"/>
                </a:lnTo>
                <a:lnTo>
                  <a:pt x="105" y="13"/>
                </a:lnTo>
                <a:lnTo>
                  <a:pt x="98" y="9"/>
                </a:lnTo>
                <a:lnTo>
                  <a:pt x="91" y="4"/>
                </a:lnTo>
                <a:lnTo>
                  <a:pt x="82" y="2"/>
                </a:lnTo>
                <a:lnTo>
                  <a:pt x="73" y="0"/>
                </a:lnTo>
                <a:lnTo>
                  <a:pt x="66" y="0"/>
                </a:lnTo>
                <a:lnTo>
                  <a:pt x="57" y="0"/>
                </a:lnTo>
                <a:lnTo>
                  <a:pt x="47" y="2"/>
                </a:lnTo>
                <a:lnTo>
                  <a:pt x="86" y="40"/>
                </a:lnTo>
                <a:lnTo>
                  <a:pt x="76" y="76"/>
                </a:lnTo>
                <a:lnTo>
                  <a:pt x="38" y="85"/>
                </a:lnTo>
                <a:lnTo>
                  <a:pt x="2" y="49"/>
                </a:lnTo>
                <a:lnTo>
                  <a:pt x="2" y="49"/>
                </a:lnTo>
                <a:lnTo>
                  <a:pt x="0" y="56"/>
                </a:lnTo>
                <a:lnTo>
                  <a:pt x="0" y="65"/>
                </a:lnTo>
                <a:lnTo>
                  <a:pt x="0" y="74"/>
                </a:lnTo>
                <a:lnTo>
                  <a:pt x="2" y="82"/>
                </a:lnTo>
                <a:lnTo>
                  <a:pt x="4" y="91"/>
                </a:lnTo>
                <a:lnTo>
                  <a:pt x="8" y="98"/>
                </a:lnTo>
                <a:lnTo>
                  <a:pt x="13" y="105"/>
                </a:lnTo>
                <a:lnTo>
                  <a:pt x="18" y="112"/>
                </a:lnTo>
                <a:lnTo>
                  <a:pt x="18" y="112"/>
                </a:lnTo>
                <a:lnTo>
                  <a:pt x="26" y="118"/>
                </a:lnTo>
                <a:lnTo>
                  <a:pt x="35" y="123"/>
                </a:lnTo>
                <a:lnTo>
                  <a:pt x="42" y="127"/>
                </a:lnTo>
                <a:lnTo>
                  <a:pt x="51" y="129"/>
                </a:lnTo>
                <a:lnTo>
                  <a:pt x="60" y="131"/>
                </a:lnTo>
                <a:lnTo>
                  <a:pt x="69" y="131"/>
                </a:lnTo>
                <a:lnTo>
                  <a:pt x="76" y="131"/>
                </a:lnTo>
                <a:lnTo>
                  <a:pt x="86" y="129"/>
                </a:lnTo>
                <a:lnTo>
                  <a:pt x="86" y="129"/>
                </a:lnTo>
                <a:lnTo>
                  <a:pt x="140" y="181"/>
                </a:lnTo>
                <a:lnTo>
                  <a:pt x="89" y="234"/>
                </a:lnTo>
                <a:lnTo>
                  <a:pt x="86" y="230"/>
                </a:lnTo>
                <a:lnTo>
                  <a:pt x="71" y="243"/>
                </a:lnTo>
                <a:lnTo>
                  <a:pt x="47" y="281"/>
                </a:lnTo>
                <a:lnTo>
                  <a:pt x="53" y="286"/>
                </a:lnTo>
                <a:lnTo>
                  <a:pt x="91" y="263"/>
                </a:lnTo>
                <a:lnTo>
                  <a:pt x="104" y="248"/>
                </a:lnTo>
                <a:lnTo>
                  <a:pt x="100" y="245"/>
                </a:lnTo>
                <a:lnTo>
                  <a:pt x="153" y="194"/>
                </a:lnTo>
                <a:lnTo>
                  <a:pt x="240" y="281"/>
                </a:lnTo>
                <a:lnTo>
                  <a:pt x="240" y="281"/>
                </a:lnTo>
                <a:lnTo>
                  <a:pt x="245" y="285"/>
                </a:lnTo>
                <a:lnTo>
                  <a:pt x="250" y="288"/>
                </a:lnTo>
                <a:lnTo>
                  <a:pt x="256" y="290"/>
                </a:lnTo>
                <a:lnTo>
                  <a:pt x="261" y="290"/>
                </a:lnTo>
                <a:lnTo>
                  <a:pt x="261" y="290"/>
                </a:lnTo>
                <a:lnTo>
                  <a:pt x="267" y="290"/>
                </a:lnTo>
                <a:lnTo>
                  <a:pt x="272" y="288"/>
                </a:lnTo>
                <a:lnTo>
                  <a:pt x="278" y="285"/>
                </a:lnTo>
                <a:lnTo>
                  <a:pt x="283" y="281"/>
                </a:lnTo>
                <a:lnTo>
                  <a:pt x="283" y="281"/>
                </a:lnTo>
                <a:lnTo>
                  <a:pt x="287" y="277"/>
                </a:lnTo>
                <a:lnTo>
                  <a:pt x="290" y="272"/>
                </a:lnTo>
                <a:lnTo>
                  <a:pt x="292" y="265"/>
                </a:lnTo>
                <a:lnTo>
                  <a:pt x="292" y="259"/>
                </a:lnTo>
                <a:lnTo>
                  <a:pt x="292" y="254"/>
                </a:lnTo>
                <a:lnTo>
                  <a:pt x="290" y="248"/>
                </a:lnTo>
                <a:lnTo>
                  <a:pt x="287" y="243"/>
                </a:lnTo>
                <a:lnTo>
                  <a:pt x="283" y="237"/>
                </a:lnTo>
                <a:lnTo>
                  <a:pt x="196" y="150"/>
                </a:lnTo>
                <a:lnTo>
                  <a:pt x="212" y="134"/>
                </a:lnTo>
                <a:lnTo>
                  <a:pt x="220" y="141"/>
                </a:lnTo>
                <a:lnTo>
                  <a:pt x="220" y="141"/>
                </a:lnTo>
                <a:lnTo>
                  <a:pt x="229" y="136"/>
                </a:lnTo>
                <a:lnTo>
                  <a:pt x="240" y="136"/>
                </a:lnTo>
                <a:lnTo>
                  <a:pt x="314" y="62"/>
                </a:lnTo>
                <a:lnTo>
                  <a:pt x="314" y="60"/>
                </a:lnTo>
                <a:lnTo>
                  <a:pt x="314" y="60"/>
                </a:lnTo>
                <a:lnTo>
                  <a:pt x="314" y="60"/>
                </a:lnTo>
                <a:lnTo>
                  <a:pt x="316" y="56"/>
                </a:lnTo>
                <a:lnTo>
                  <a:pt x="318" y="54"/>
                </a:lnTo>
                <a:lnTo>
                  <a:pt x="318" y="54"/>
                </a:lnTo>
                <a:lnTo>
                  <a:pt x="321" y="53"/>
                </a:lnTo>
                <a:lnTo>
                  <a:pt x="325" y="51"/>
                </a:lnTo>
                <a:lnTo>
                  <a:pt x="325" y="51"/>
                </a:lnTo>
                <a:lnTo>
                  <a:pt x="328" y="47"/>
                </a:lnTo>
                <a:lnTo>
                  <a:pt x="328" y="44"/>
                </a:lnTo>
                <a:lnTo>
                  <a:pt x="328" y="40"/>
                </a:lnTo>
                <a:lnTo>
                  <a:pt x="325" y="36"/>
                </a:lnTo>
                <a:lnTo>
                  <a:pt x="325" y="36"/>
                </a:lnTo>
                <a:close/>
                <a:moveTo>
                  <a:pt x="263" y="252"/>
                </a:moveTo>
                <a:lnTo>
                  <a:pt x="263" y="252"/>
                </a:lnTo>
                <a:lnTo>
                  <a:pt x="269" y="254"/>
                </a:lnTo>
                <a:lnTo>
                  <a:pt x="272" y="256"/>
                </a:lnTo>
                <a:lnTo>
                  <a:pt x="276" y="259"/>
                </a:lnTo>
                <a:lnTo>
                  <a:pt x="276" y="265"/>
                </a:lnTo>
                <a:lnTo>
                  <a:pt x="276" y="265"/>
                </a:lnTo>
                <a:lnTo>
                  <a:pt x="276" y="268"/>
                </a:lnTo>
                <a:lnTo>
                  <a:pt x="272" y="272"/>
                </a:lnTo>
                <a:lnTo>
                  <a:pt x="269" y="276"/>
                </a:lnTo>
                <a:lnTo>
                  <a:pt x="263" y="276"/>
                </a:lnTo>
                <a:lnTo>
                  <a:pt x="263" y="276"/>
                </a:lnTo>
                <a:lnTo>
                  <a:pt x="260" y="276"/>
                </a:lnTo>
                <a:lnTo>
                  <a:pt x="256" y="272"/>
                </a:lnTo>
                <a:lnTo>
                  <a:pt x="252" y="268"/>
                </a:lnTo>
                <a:lnTo>
                  <a:pt x="252" y="265"/>
                </a:lnTo>
                <a:lnTo>
                  <a:pt x="252" y="265"/>
                </a:lnTo>
                <a:lnTo>
                  <a:pt x="252" y="259"/>
                </a:lnTo>
                <a:lnTo>
                  <a:pt x="256" y="256"/>
                </a:lnTo>
                <a:lnTo>
                  <a:pt x="260" y="254"/>
                </a:lnTo>
                <a:lnTo>
                  <a:pt x="263" y="252"/>
                </a:lnTo>
                <a:lnTo>
                  <a:pt x="263" y="252"/>
                </a:lnTo>
                <a:close/>
                <a:moveTo>
                  <a:pt x="221" y="98"/>
                </a:moveTo>
                <a:lnTo>
                  <a:pt x="216" y="92"/>
                </a:lnTo>
                <a:lnTo>
                  <a:pt x="272" y="36"/>
                </a:lnTo>
                <a:lnTo>
                  <a:pt x="278" y="42"/>
                </a:lnTo>
                <a:lnTo>
                  <a:pt x="221" y="98"/>
                </a:lnTo>
                <a:close/>
                <a:moveTo>
                  <a:pt x="240" y="116"/>
                </a:moveTo>
                <a:lnTo>
                  <a:pt x="234" y="111"/>
                </a:lnTo>
                <a:lnTo>
                  <a:pt x="290" y="54"/>
                </a:lnTo>
                <a:lnTo>
                  <a:pt x="296" y="60"/>
                </a:lnTo>
                <a:lnTo>
                  <a:pt x="240" y="116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59" name="Freeform 104"/>
          <p:cNvSpPr>
            <a:spLocks noEditPoints="1"/>
          </p:cNvSpPr>
          <p:nvPr/>
        </p:nvSpPr>
        <p:spPr bwMode="auto">
          <a:xfrm>
            <a:off x="3630828" y="2933723"/>
            <a:ext cx="465677" cy="453661"/>
          </a:xfrm>
          <a:custGeom>
            <a:avLst/>
            <a:gdLst/>
            <a:ahLst/>
            <a:cxnLst>
              <a:cxn ang="0">
                <a:pos x="243" y="45"/>
              </a:cxn>
              <a:cxn ang="0">
                <a:pos x="243" y="20"/>
              </a:cxn>
              <a:cxn ang="0">
                <a:pos x="238" y="6"/>
              </a:cxn>
              <a:cxn ang="0">
                <a:pos x="221" y="0"/>
              </a:cxn>
              <a:cxn ang="0">
                <a:pos x="214" y="2"/>
              </a:cxn>
              <a:cxn ang="0">
                <a:pos x="203" y="13"/>
              </a:cxn>
              <a:cxn ang="0">
                <a:pos x="202" y="45"/>
              </a:cxn>
              <a:cxn ang="0">
                <a:pos x="109" y="20"/>
              </a:cxn>
              <a:cxn ang="0">
                <a:pos x="107" y="13"/>
              </a:cxn>
              <a:cxn ang="0">
                <a:pos x="96" y="2"/>
              </a:cxn>
              <a:cxn ang="0">
                <a:pos x="87" y="0"/>
              </a:cxn>
              <a:cxn ang="0">
                <a:pos x="73" y="6"/>
              </a:cxn>
              <a:cxn ang="0">
                <a:pos x="67" y="20"/>
              </a:cxn>
              <a:cxn ang="0">
                <a:pos x="17" y="45"/>
              </a:cxn>
              <a:cxn ang="0">
                <a:pos x="9" y="47"/>
              </a:cxn>
              <a:cxn ang="0">
                <a:pos x="2" y="54"/>
              </a:cxn>
              <a:cxn ang="0">
                <a:pos x="0" y="287"/>
              </a:cxn>
              <a:cxn ang="0">
                <a:pos x="2" y="292"/>
              </a:cxn>
              <a:cxn ang="0">
                <a:pos x="9" y="301"/>
              </a:cxn>
              <a:cxn ang="0">
                <a:pos x="294" y="301"/>
              </a:cxn>
              <a:cxn ang="0">
                <a:pos x="301" y="301"/>
              </a:cxn>
              <a:cxn ang="0">
                <a:pos x="308" y="292"/>
              </a:cxn>
              <a:cxn ang="0">
                <a:pos x="310" y="62"/>
              </a:cxn>
              <a:cxn ang="0">
                <a:pos x="308" y="54"/>
              </a:cxn>
              <a:cxn ang="0">
                <a:pos x="301" y="47"/>
              </a:cxn>
              <a:cxn ang="0">
                <a:pos x="294" y="45"/>
              </a:cxn>
              <a:cxn ang="0">
                <a:pos x="145" y="156"/>
              </a:cxn>
              <a:cxn ang="0">
                <a:pos x="96" y="114"/>
              </a:cxn>
              <a:cxn ang="0">
                <a:pos x="165" y="114"/>
              </a:cxn>
              <a:cxn ang="0">
                <a:pos x="214" y="156"/>
              </a:cxn>
              <a:cxn ang="0">
                <a:pos x="165" y="114"/>
              </a:cxn>
              <a:cxn ang="0">
                <a:pos x="75" y="156"/>
              </a:cxn>
              <a:cxn ang="0">
                <a:pos x="31" y="114"/>
              </a:cxn>
              <a:cxn ang="0">
                <a:pos x="75" y="178"/>
              </a:cxn>
              <a:cxn ang="0">
                <a:pos x="31" y="209"/>
              </a:cxn>
              <a:cxn ang="0">
                <a:pos x="75" y="178"/>
              </a:cxn>
              <a:cxn ang="0">
                <a:pos x="145" y="178"/>
              </a:cxn>
              <a:cxn ang="0">
                <a:pos x="96" y="209"/>
              </a:cxn>
              <a:cxn ang="0">
                <a:pos x="145" y="229"/>
              </a:cxn>
              <a:cxn ang="0">
                <a:pos x="96" y="270"/>
              </a:cxn>
              <a:cxn ang="0">
                <a:pos x="145" y="229"/>
              </a:cxn>
              <a:cxn ang="0">
                <a:pos x="214" y="229"/>
              </a:cxn>
              <a:cxn ang="0">
                <a:pos x="165" y="270"/>
              </a:cxn>
              <a:cxn ang="0">
                <a:pos x="165" y="209"/>
              </a:cxn>
              <a:cxn ang="0">
                <a:pos x="214" y="178"/>
              </a:cxn>
              <a:cxn ang="0">
                <a:pos x="165" y="209"/>
              </a:cxn>
              <a:cxn ang="0">
                <a:pos x="279" y="178"/>
              </a:cxn>
              <a:cxn ang="0">
                <a:pos x="236" y="209"/>
              </a:cxn>
              <a:cxn ang="0">
                <a:pos x="236" y="156"/>
              </a:cxn>
              <a:cxn ang="0">
                <a:pos x="279" y="114"/>
              </a:cxn>
              <a:cxn ang="0">
                <a:pos x="236" y="156"/>
              </a:cxn>
              <a:cxn ang="0">
                <a:pos x="75" y="229"/>
              </a:cxn>
              <a:cxn ang="0">
                <a:pos x="31" y="270"/>
              </a:cxn>
              <a:cxn ang="0">
                <a:pos x="236" y="270"/>
              </a:cxn>
              <a:cxn ang="0">
                <a:pos x="279" y="229"/>
              </a:cxn>
              <a:cxn ang="0">
                <a:pos x="236" y="270"/>
              </a:cxn>
            </a:cxnLst>
            <a:rect l="0" t="0" r="r" b="b"/>
            <a:pathLst>
              <a:path w="310" h="301">
                <a:moveTo>
                  <a:pt x="294" y="45"/>
                </a:moveTo>
                <a:lnTo>
                  <a:pt x="243" y="45"/>
                </a:lnTo>
                <a:lnTo>
                  <a:pt x="243" y="20"/>
                </a:lnTo>
                <a:lnTo>
                  <a:pt x="243" y="20"/>
                </a:lnTo>
                <a:lnTo>
                  <a:pt x="241" y="13"/>
                </a:lnTo>
                <a:lnTo>
                  <a:pt x="238" y="6"/>
                </a:lnTo>
                <a:lnTo>
                  <a:pt x="231" y="2"/>
                </a:lnTo>
                <a:lnTo>
                  <a:pt x="221" y="0"/>
                </a:lnTo>
                <a:lnTo>
                  <a:pt x="221" y="0"/>
                </a:lnTo>
                <a:lnTo>
                  <a:pt x="214" y="2"/>
                </a:lnTo>
                <a:lnTo>
                  <a:pt x="207" y="6"/>
                </a:lnTo>
                <a:lnTo>
                  <a:pt x="203" y="13"/>
                </a:lnTo>
                <a:lnTo>
                  <a:pt x="202" y="20"/>
                </a:lnTo>
                <a:lnTo>
                  <a:pt x="202" y="45"/>
                </a:lnTo>
                <a:lnTo>
                  <a:pt x="109" y="45"/>
                </a:lnTo>
                <a:lnTo>
                  <a:pt x="109" y="20"/>
                </a:lnTo>
                <a:lnTo>
                  <a:pt x="109" y="20"/>
                </a:lnTo>
                <a:lnTo>
                  <a:pt x="107" y="13"/>
                </a:lnTo>
                <a:lnTo>
                  <a:pt x="102" y="6"/>
                </a:lnTo>
                <a:lnTo>
                  <a:pt x="96" y="2"/>
                </a:lnTo>
                <a:lnTo>
                  <a:pt x="87" y="0"/>
                </a:lnTo>
                <a:lnTo>
                  <a:pt x="87" y="0"/>
                </a:lnTo>
                <a:lnTo>
                  <a:pt x="80" y="2"/>
                </a:lnTo>
                <a:lnTo>
                  <a:pt x="73" y="6"/>
                </a:lnTo>
                <a:lnTo>
                  <a:pt x="69" y="13"/>
                </a:lnTo>
                <a:lnTo>
                  <a:pt x="67" y="20"/>
                </a:lnTo>
                <a:lnTo>
                  <a:pt x="67" y="45"/>
                </a:lnTo>
                <a:lnTo>
                  <a:pt x="17" y="45"/>
                </a:lnTo>
                <a:lnTo>
                  <a:pt x="17" y="45"/>
                </a:lnTo>
                <a:lnTo>
                  <a:pt x="9" y="47"/>
                </a:lnTo>
                <a:lnTo>
                  <a:pt x="4" y="51"/>
                </a:lnTo>
                <a:lnTo>
                  <a:pt x="2" y="54"/>
                </a:lnTo>
                <a:lnTo>
                  <a:pt x="0" y="62"/>
                </a:lnTo>
                <a:lnTo>
                  <a:pt x="0" y="287"/>
                </a:lnTo>
                <a:lnTo>
                  <a:pt x="0" y="287"/>
                </a:lnTo>
                <a:lnTo>
                  <a:pt x="2" y="292"/>
                </a:lnTo>
                <a:lnTo>
                  <a:pt x="4" y="297"/>
                </a:lnTo>
                <a:lnTo>
                  <a:pt x="9" y="301"/>
                </a:lnTo>
                <a:lnTo>
                  <a:pt x="17" y="301"/>
                </a:lnTo>
                <a:lnTo>
                  <a:pt x="294" y="301"/>
                </a:lnTo>
                <a:lnTo>
                  <a:pt x="294" y="301"/>
                </a:lnTo>
                <a:lnTo>
                  <a:pt x="301" y="301"/>
                </a:lnTo>
                <a:lnTo>
                  <a:pt x="305" y="297"/>
                </a:lnTo>
                <a:lnTo>
                  <a:pt x="308" y="292"/>
                </a:lnTo>
                <a:lnTo>
                  <a:pt x="310" y="287"/>
                </a:lnTo>
                <a:lnTo>
                  <a:pt x="310" y="62"/>
                </a:lnTo>
                <a:lnTo>
                  <a:pt x="310" y="62"/>
                </a:lnTo>
                <a:lnTo>
                  <a:pt x="308" y="54"/>
                </a:lnTo>
                <a:lnTo>
                  <a:pt x="305" y="51"/>
                </a:lnTo>
                <a:lnTo>
                  <a:pt x="301" y="47"/>
                </a:lnTo>
                <a:lnTo>
                  <a:pt x="294" y="45"/>
                </a:lnTo>
                <a:lnTo>
                  <a:pt x="294" y="45"/>
                </a:lnTo>
                <a:close/>
                <a:moveTo>
                  <a:pt x="145" y="114"/>
                </a:moveTo>
                <a:lnTo>
                  <a:pt x="145" y="156"/>
                </a:lnTo>
                <a:lnTo>
                  <a:pt x="96" y="156"/>
                </a:lnTo>
                <a:lnTo>
                  <a:pt x="96" y="114"/>
                </a:lnTo>
                <a:lnTo>
                  <a:pt x="145" y="114"/>
                </a:lnTo>
                <a:close/>
                <a:moveTo>
                  <a:pt x="165" y="114"/>
                </a:moveTo>
                <a:lnTo>
                  <a:pt x="214" y="114"/>
                </a:lnTo>
                <a:lnTo>
                  <a:pt x="214" y="156"/>
                </a:lnTo>
                <a:lnTo>
                  <a:pt x="165" y="156"/>
                </a:lnTo>
                <a:lnTo>
                  <a:pt x="165" y="114"/>
                </a:lnTo>
                <a:close/>
                <a:moveTo>
                  <a:pt x="75" y="114"/>
                </a:moveTo>
                <a:lnTo>
                  <a:pt x="75" y="156"/>
                </a:lnTo>
                <a:lnTo>
                  <a:pt x="31" y="156"/>
                </a:lnTo>
                <a:lnTo>
                  <a:pt x="31" y="114"/>
                </a:lnTo>
                <a:lnTo>
                  <a:pt x="75" y="114"/>
                </a:lnTo>
                <a:close/>
                <a:moveTo>
                  <a:pt x="75" y="178"/>
                </a:moveTo>
                <a:lnTo>
                  <a:pt x="75" y="209"/>
                </a:lnTo>
                <a:lnTo>
                  <a:pt x="31" y="209"/>
                </a:lnTo>
                <a:lnTo>
                  <a:pt x="31" y="178"/>
                </a:lnTo>
                <a:lnTo>
                  <a:pt x="75" y="178"/>
                </a:lnTo>
                <a:close/>
                <a:moveTo>
                  <a:pt x="96" y="178"/>
                </a:moveTo>
                <a:lnTo>
                  <a:pt x="145" y="178"/>
                </a:lnTo>
                <a:lnTo>
                  <a:pt x="145" y="209"/>
                </a:lnTo>
                <a:lnTo>
                  <a:pt x="96" y="209"/>
                </a:lnTo>
                <a:lnTo>
                  <a:pt x="96" y="178"/>
                </a:lnTo>
                <a:close/>
                <a:moveTo>
                  <a:pt x="145" y="229"/>
                </a:moveTo>
                <a:lnTo>
                  <a:pt x="145" y="270"/>
                </a:lnTo>
                <a:lnTo>
                  <a:pt x="96" y="270"/>
                </a:lnTo>
                <a:lnTo>
                  <a:pt x="96" y="229"/>
                </a:lnTo>
                <a:lnTo>
                  <a:pt x="145" y="229"/>
                </a:lnTo>
                <a:close/>
                <a:moveTo>
                  <a:pt x="165" y="229"/>
                </a:moveTo>
                <a:lnTo>
                  <a:pt x="214" y="229"/>
                </a:lnTo>
                <a:lnTo>
                  <a:pt x="214" y="270"/>
                </a:lnTo>
                <a:lnTo>
                  <a:pt x="165" y="270"/>
                </a:lnTo>
                <a:lnTo>
                  <a:pt x="165" y="229"/>
                </a:lnTo>
                <a:close/>
                <a:moveTo>
                  <a:pt x="165" y="209"/>
                </a:moveTo>
                <a:lnTo>
                  <a:pt x="165" y="178"/>
                </a:lnTo>
                <a:lnTo>
                  <a:pt x="214" y="178"/>
                </a:lnTo>
                <a:lnTo>
                  <a:pt x="214" y="209"/>
                </a:lnTo>
                <a:lnTo>
                  <a:pt x="165" y="209"/>
                </a:lnTo>
                <a:close/>
                <a:moveTo>
                  <a:pt x="236" y="178"/>
                </a:moveTo>
                <a:lnTo>
                  <a:pt x="279" y="178"/>
                </a:lnTo>
                <a:lnTo>
                  <a:pt x="279" y="209"/>
                </a:lnTo>
                <a:lnTo>
                  <a:pt x="236" y="209"/>
                </a:lnTo>
                <a:lnTo>
                  <a:pt x="236" y="178"/>
                </a:lnTo>
                <a:close/>
                <a:moveTo>
                  <a:pt x="236" y="156"/>
                </a:moveTo>
                <a:lnTo>
                  <a:pt x="236" y="114"/>
                </a:lnTo>
                <a:lnTo>
                  <a:pt x="279" y="114"/>
                </a:lnTo>
                <a:lnTo>
                  <a:pt x="279" y="156"/>
                </a:lnTo>
                <a:lnTo>
                  <a:pt x="236" y="156"/>
                </a:lnTo>
                <a:close/>
                <a:moveTo>
                  <a:pt x="31" y="229"/>
                </a:moveTo>
                <a:lnTo>
                  <a:pt x="75" y="229"/>
                </a:lnTo>
                <a:lnTo>
                  <a:pt x="75" y="270"/>
                </a:lnTo>
                <a:lnTo>
                  <a:pt x="31" y="270"/>
                </a:lnTo>
                <a:lnTo>
                  <a:pt x="31" y="229"/>
                </a:lnTo>
                <a:close/>
                <a:moveTo>
                  <a:pt x="236" y="270"/>
                </a:moveTo>
                <a:lnTo>
                  <a:pt x="236" y="229"/>
                </a:lnTo>
                <a:lnTo>
                  <a:pt x="279" y="229"/>
                </a:lnTo>
                <a:lnTo>
                  <a:pt x="279" y="270"/>
                </a:lnTo>
                <a:lnTo>
                  <a:pt x="236" y="27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60" name="Freeform 106"/>
          <p:cNvSpPr>
            <a:spLocks noEditPoints="1"/>
          </p:cNvSpPr>
          <p:nvPr/>
        </p:nvSpPr>
        <p:spPr bwMode="auto">
          <a:xfrm>
            <a:off x="6605720" y="2973481"/>
            <a:ext cx="516752" cy="384557"/>
          </a:xfrm>
          <a:custGeom>
            <a:avLst/>
            <a:gdLst/>
            <a:ahLst/>
            <a:cxnLst>
              <a:cxn ang="0">
                <a:pos x="41" y="0"/>
              </a:cxn>
              <a:cxn ang="0">
                <a:pos x="34" y="0"/>
              </a:cxn>
              <a:cxn ang="0">
                <a:pos x="18" y="7"/>
              </a:cxn>
              <a:cxn ang="0">
                <a:pos x="7" y="18"/>
              </a:cxn>
              <a:cxn ang="0">
                <a:pos x="0" y="33"/>
              </a:cxn>
              <a:cxn ang="0">
                <a:pos x="0" y="214"/>
              </a:cxn>
              <a:cxn ang="0">
                <a:pos x="0" y="221"/>
              </a:cxn>
              <a:cxn ang="0">
                <a:pos x="7" y="237"/>
              </a:cxn>
              <a:cxn ang="0">
                <a:pos x="18" y="248"/>
              </a:cxn>
              <a:cxn ang="0">
                <a:pos x="34" y="256"/>
              </a:cxn>
              <a:cxn ang="0">
                <a:pos x="299" y="256"/>
              </a:cxn>
              <a:cxn ang="0">
                <a:pos x="308" y="256"/>
              </a:cxn>
              <a:cxn ang="0">
                <a:pos x="322" y="248"/>
              </a:cxn>
              <a:cxn ang="0">
                <a:pos x="335" y="237"/>
              </a:cxn>
              <a:cxn ang="0">
                <a:pos x="340" y="221"/>
              </a:cxn>
              <a:cxn ang="0">
                <a:pos x="342" y="42"/>
              </a:cxn>
              <a:cxn ang="0">
                <a:pos x="340" y="33"/>
              </a:cxn>
              <a:cxn ang="0">
                <a:pos x="335" y="18"/>
              </a:cxn>
              <a:cxn ang="0">
                <a:pos x="322" y="7"/>
              </a:cxn>
              <a:cxn ang="0">
                <a:pos x="308" y="0"/>
              </a:cxn>
              <a:cxn ang="0">
                <a:pos x="299" y="0"/>
              </a:cxn>
              <a:cxn ang="0">
                <a:pos x="319" y="36"/>
              </a:cxn>
              <a:cxn ang="0">
                <a:pos x="320" y="42"/>
              </a:cxn>
              <a:cxn ang="0">
                <a:pos x="320" y="214"/>
              </a:cxn>
              <a:cxn ang="0">
                <a:pos x="228" y="114"/>
              </a:cxn>
              <a:cxn ang="0">
                <a:pos x="299" y="20"/>
              </a:cxn>
              <a:cxn ang="0">
                <a:pos x="170" y="134"/>
              </a:cxn>
              <a:cxn ang="0">
                <a:pos x="38" y="22"/>
              </a:cxn>
              <a:cxn ang="0">
                <a:pos x="299" y="20"/>
              </a:cxn>
              <a:cxn ang="0">
                <a:pos x="21" y="218"/>
              </a:cxn>
              <a:cxn ang="0">
                <a:pos x="21" y="42"/>
              </a:cxn>
              <a:cxn ang="0">
                <a:pos x="21" y="36"/>
              </a:cxn>
              <a:cxn ang="0">
                <a:pos x="21" y="218"/>
              </a:cxn>
              <a:cxn ang="0">
                <a:pos x="41" y="234"/>
              </a:cxn>
              <a:cxn ang="0">
                <a:pos x="128" y="127"/>
              </a:cxn>
              <a:cxn ang="0">
                <a:pos x="163" y="158"/>
              </a:cxn>
              <a:cxn ang="0">
                <a:pos x="170" y="160"/>
              </a:cxn>
              <a:cxn ang="0">
                <a:pos x="174" y="160"/>
              </a:cxn>
              <a:cxn ang="0">
                <a:pos x="212" y="127"/>
              </a:cxn>
              <a:cxn ang="0">
                <a:pos x="306" y="234"/>
              </a:cxn>
              <a:cxn ang="0">
                <a:pos x="41" y="234"/>
              </a:cxn>
            </a:cxnLst>
            <a:rect l="0" t="0" r="r" b="b"/>
            <a:pathLst>
              <a:path w="342" h="256">
                <a:moveTo>
                  <a:pt x="299" y="0"/>
                </a:moveTo>
                <a:lnTo>
                  <a:pt x="41" y="0"/>
                </a:lnTo>
                <a:lnTo>
                  <a:pt x="41" y="0"/>
                </a:lnTo>
                <a:lnTo>
                  <a:pt x="34" y="0"/>
                </a:lnTo>
                <a:lnTo>
                  <a:pt x="25" y="2"/>
                </a:lnTo>
                <a:lnTo>
                  <a:pt x="18" y="7"/>
                </a:lnTo>
                <a:lnTo>
                  <a:pt x="12" y="11"/>
                </a:lnTo>
                <a:lnTo>
                  <a:pt x="7" y="18"/>
                </a:lnTo>
                <a:lnTo>
                  <a:pt x="3" y="25"/>
                </a:lnTo>
                <a:lnTo>
                  <a:pt x="0" y="33"/>
                </a:lnTo>
                <a:lnTo>
                  <a:pt x="0" y="42"/>
                </a:lnTo>
                <a:lnTo>
                  <a:pt x="0" y="214"/>
                </a:lnTo>
                <a:lnTo>
                  <a:pt x="0" y="214"/>
                </a:lnTo>
                <a:lnTo>
                  <a:pt x="0" y="221"/>
                </a:lnTo>
                <a:lnTo>
                  <a:pt x="3" y="230"/>
                </a:lnTo>
                <a:lnTo>
                  <a:pt x="7" y="237"/>
                </a:lnTo>
                <a:lnTo>
                  <a:pt x="12" y="243"/>
                </a:lnTo>
                <a:lnTo>
                  <a:pt x="18" y="248"/>
                </a:lnTo>
                <a:lnTo>
                  <a:pt x="25" y="252"/>
                </a:lnTo>
                <a:lnTo>
                  <a:pt x="34" y="256"/>
                </a:lnTo>
                <a:lnTo>
                  <a:pt x="41" y="256"/>
                </a:lnTo>
                <a:lnTo>
                  <a:pt x="299" y="256"/>
                </a:lnTo>
                <a:lnTo>
                  <a:pt x="299" y="256"/>
                </a:lnTo>
                <a:lnTo>
                  <a:pt x="308" y="256"/>
                </a:lnTo>
                <a:lnTo>
                  <a:pt x="315" y="252"/>
                </a:lnTo>
                <a:lnTo>
                  <a:pt x="322" y="248"/>
                </a:lnTo>
                <a:lnTo>
                  <a:pt x="330" y="243"/>
                </a:lnTo>
                <a:lnTo>
                  <a:pt x="335" y="237"/>
                </a:lnTo>
                <a:lnTo>
                  <a:pt x="339" y="230"/>
                </a:lnTo>
                <a:lnTo>
                  <a:pt x="340" y="221"/>
                </a:lnTo>
                <a:lnTo>
                  <a:pt x="342" y="214"/>
                </a:lnTo>
                <a:lnTo>
                  <a:pt x="342" y="42"/>
                </a:lnTo>
                <a:lnTo>
                  <a:pt x="342" y="42"/>
                </a:lnTo>
                <a:lnTo>
                  <a:pt x="340" y="33"/>
                </a:lnTo>
                <a:lnTo>
                  <a:pt x="339" y="25"/>
                </a:lnTo>
                <a:lnTo>
                  <a:pt x="335" y="18"/>
                </a:lnTo>
                <a:lnTo>
                  <a:pt x="330" y="11"/>
                </a:lnTo>
                <a:lnTo>
                  <a:pt x="322" y="7"/>
                </a:lnTo>
                <a:lnTo>
                  <a:pt x="315" y="2"/>
                </a:lnTo>
                <a:lnTo>
                  <a:pt x="308" y="0"/>
                </a:lnTo>
                <a:lnTo>
                  <a:pt x="299" y="0"/>
                </a:lnTo>
                <a:lnTo>
                  <a:pt x="299" y="0"/>
                </a:lnTo>
                <a:close/>
                <a:moveTo>
                  <a:pt x="228" y="114"/>
                </a:moveTo>
                <a:lnTo>
                  <a:pt x="319" y="36"/>
                </a:lnTo>
                <a:lnTo>
                  <a:pt x="319" y="36"/>
                </a:lnTo>
                <a:lnTo>
                  <a:pt x="320" y="42"/>
                </a:lnTo>
                <a:lnTo>
                  <a:pt x="320" y="214"/>
                </a:lnTo>
                <a:lnTo>
                  <a:pt x="320" y="214"/>
                </a:lnTo>
                <a:lnTo>
                  <a:pt x="320" y="218"/>
                </a:lnTo>
                <a:lnTo>
                  <a:pt x="228" y="114"/>
                </a:lnTo>
                <a:close/>
                <a:moveTo>
                  <a:pt x="299" y="20"/>
                </a:moveTo>
                <a:lnTo>
                  <a:pt x="299" y="20"/>
                </a:lnTo>
                <a:lnTo>
                  <a:pt x="302" y="22"/>
                </a:lnTo>
                <a:lnTo>
                  <a:pt x="170" y="134"/>
                </a:lnTo>
                <a:lnTo>
                  <a:pt x="38" y="22"/>
                </a:lnTo>
                <a:lnTo>
                  <a:pt x="38" y="22"/>
                </a:lnTo>
                <a:lnTo>
                  <a:pt x="41" y="20"/>
                </a:lnTo>
                <a:lnTo>
                  <a:pt x="299" y="20"/>
                </a:lnTo>
                <a:close/>
                <a:moveTo>
                  <a:pt x="21" y="218"/>
                </a:moveTo>
                <a:lnTo>
                  <a:pt x="21" y="218"/>
                </a:lnTo>
                <a:lnTo>
                  <a:pt x="21" y="214"/>
                </a:lnTo>
                <a:lnTo>
                  <a:pt x="21" y="42"/>
                </a:lnTo>
                <a:lnTo>
                  <a:pt x="21" y="42"/>
                </a:lnTo>
                <a:lnTo>
                  <a:pt x="21" y="36"/>
                </a:lnTo>
                <a:lnTo>
                  <a:pt x="112" y="114"/>
                </a:lnTo>
                <a:lnTo>
                  <a:pt x="21" y="218"/>
                </a:lnTo>
                <a:close/>
                <a:moveTo>
                  <a:pt x="41" y="234"/>
                </a:moveTo>
                <a:lnTo>
                  <a:pt x="41" y="234"/>
                </a:lnTo>
                <a:lnTo>
                  <a:pt x="36" y="234"/>
                </a:lnTo>
                <a:lnTo>
                  <a:pt x="128" y="127"/>
                </a:lnTo>
                <a:lnTo>
                  <a:pt x="163" y="158"/>
                </a:lnTo>
                <a:lnTo>
                  <a:pt x="163" y="158"/>
                </a:lnTo>
                <a:lnTo>
                  <a:pt x="166" y="160"/>
                </a:lnTo>
                <a:lnTo>
                  <a:pt x="170" y="160"/>
                </a:lnTo>
                <a:lnTo>
                  <a:pt x="170" y="160"/>
                </a:lnTo>
                <a:lnTo>
                  <a:pt x="174" y="160"/>
                </a:lnTo>
                <a:lnTo>
                  <a:pt x="177" y="158"/>
                </a:lnTo>
                <a:lnTo>
                  <a:pt x="212" y="127"/>
                </a:lnTo>
                <a:lnTo>
                  <a:pt x="306" y="234"/>
                </a:lnTo>
                <a:lnTo>
                  <a:pt x="306" y="234"/>
                </a:lnTo>
                <a:lnTo>
                  <a:pt x="299" y="234"/>
                </a:lnTo>
                <a:lnTo>
                  <a:pt x="41" y="23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61" name="Freeform 23"/>
          <p:cNvSpPr>
            <a:spLocks noEditPoints="1"/>
          </p:cNvSpPr>
          <p:nvPr/>
        </p:nvSpPr>
        <p:spPr bwMode="auto">
          <a:xfrm>
            <a:off x="9546098" y="2932681"/>
            <a:ext cx="494168" cy="505211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62" name="TextBox 24"/>
          <p:cNvSpPr txBox="1"/>
          <p:nvPr/>
        </p:nvSpPr>
        <p:spPr>
          <a:xfrm rot="19777761">
            <a:off x="2979907" y="2270912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cs typeface="+mn-ea"/>
                <a:sym typeface="+mn-lt"/>
              </a:rPr>
              <a:t>Step 1</a:t>
            </a:r>
          </a:p>
        </p:txBody>
      </p:sp>
      <p:sp>
        <p:nvSpPr>
          <p:cNvPr id="63" name="TextBox 25"/>
          <p:cNvSpPr txBox="1"/>
          <p:nvPr/>
        </p:nvSpPr>
        <p:spPr>
          <a:xfrm rot="19777761">
            <a:off x="4517550" y="2270912"/>
            <a:ext cx="955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cs typeface="+mn-ea"/>
                <a:sym typeface="+mn-lt"/>
              </a:rPr>
              <a:t>Step 2</a:t>
            </a:r>
          </a:p>
        </p:txBody>
      </p:sp>
      <p:sp>
        <p:nvSpPr>
          <p:cNvPr id="64" name="TextBox 26"/>
          <p:cNvSpPr txBox="1"/>
          <p:nvPr/>
        </p:nvSpPr>
        <p:spPr>
          <a:xfrm rot="19777761">
            <a:off x="5994909" y="22709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3"/>
                </a:solidFill>
                <a:cs typeface="+mn-ea"/>
                <a:sym typeface="+mn-lt"/>
              </a:rPr>
              <a:t>Step 3</a:t>
            </a:r>
          </a:p>
        </p:txBody>
      </p:sp>
      <p:sp>
        <p:nvSpPr>
          <p:cNvPr id="65" name="TextBox 27"/>
          <p:cNvSpPr txBox="1"/>
          <p:nvPr/>
        </p:nvSpPr>
        <p:spPr>
          <a:xfrm rot="19777761">
            <a:off x="7456900" y="2270914"/>
            <a:ext cx="96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4"/>
                </a:solidFill>
                <a:cs typeface="+mn-ea"/>
                <a:sym typeface="+mn-lt"/>
              </a:rPr>
              <a:t>Step 4</a:t>
            </a:r>
          </a:p>
        </p:txBody>
      </p:sp>
      <p:sp>
        <p:nvSpPr>
          <p:cNvPr id="66" name="TextBox 28"/>
          <p:cNvSpPr txBox="1"/>
          <p:nvPr/>
        </p:nvSpPr>
        <p:spPr>
          <a:xfrm rot="19777761">
            <a:off x="9020000" y="22709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5"/>
                </a:solidFill>
                <a:cs typeface="+mn-ea"/>
                <a:sym typeface="+mn-lt"/>
              </a:rPr>
              <a:t>Final</a:t>
            </a:r>
          </a:p>
        </p:txBody>
      </p:sp>
      <p:sp>
        <p:nvSpPr>
          <p:cNvPr id="67" name="TextBox 29"/>
          <p:cNvSpPr txBox="1"/>
          <p:nvPr/>
        </p:nvSpPr>
        <p:spPr>
          <a:xfrm>
            <a:off x="2843216" y="4020243"/>
            <a:ext cx="2084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Data Collection Methodology</a:t>
            </a:r>
            <a:endParaRPr lang="id-ID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9" name="TextBox 31"/>
          <p:cNvSpPr txBox="1"/>
          <p:nvPr/>
        </p:nvSpPr>
        <p:spPr>
          <a:xfrm>
            <a:off x="4233464" y="4609329"/>
            <a:ext cx="2238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Perform Data Wrangling</a:t>
            </a:r>
            <a:endParaRPr lang="id-ID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1" name="TextBox 33"/>
          <p:cNvSpPr txBox="1"/>
          <p:nvPr/>
        </p:nvSpPr>
        <p:spPr>
          <a:xfrm>
            <a:off x="5056737" y="4911697"/>
            <a:ext cx="3623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Perform Exploratory Data Analysis (EDA)</a:t>
            </a:r>
            <a:b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</a:br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Using Visualization and SQL</a:t>
            </a:r>
            <a:endParaRPr lang="id-ID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3" name="TextBox 35"/>
          <p:cNvSpPr txBox="1"/>
          <p:nvPr/>
        </p:nvSpPr>
        <p:spPr>
          <a:xfrm>
            <a:off x="6689076" y="5672063"/>
            <a:ext cx="3263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Perform Interactive Visual Analytics </a:t>
            </a:r>
            <a:b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</a:br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Using Folium and </a:t>
            </a:r>
            <a:r>
              <a:rPr lang="en-US" sz="1600" b="1" dirty="0" err="1">
                <a:solidFill>
                  <a:schemeClr val="bg1"/>
                </a:solidFill>
                <a:cs typeface="+mn-ea"/>
                <a:sym typeface="+mn-lt"/>
              </a:rPr>
              <a:t>Ploty</a:t>
            </a:r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 Dash</a:t>
            </a:r>
            <a:endParaRPr lang="id-ID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5" name="TextBox 37"/>
          <p:cNvSpPr txBox="1"/>
          <p:nvPr/>
        </p:nvSpPr>
        <p:spPr>
          <a:xfrm>
            <a:off x="8559198" y="4312630"/>
            <a:ext cx="2582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Perform Predictive Analysis</a:t>
            </a:r>
            <a:b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</a:br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Using Classifications Models</a:t>
            </a:r>
            <a:endParaRPr lang="id-ID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0813FF-F625-9C5B-B909-FEB77AED52AF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3868271" y="3708125"/>
            <a:ext cx="0" cy="262859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2C281D-1C93-8245-D932-892D1B57FA16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5352713" y="3713295"/>
            <a:ext cx="0" cy="896034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91E73C-50A8-7C8B-C243-8AD567B8B6C5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6864096" y="3708984"/>
            <a:ext cx="4259" cy="1202713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67D7E5-4B16-C884-7D49-072630974620}"/>
              </a:ext>
            </a:extLst>
          </p:cNvPr>
          <p:cNvCxnSpPr>
            <a:cxnSpLocks/>
          </p:cNvCxnSpPr>
          <p:nvPr/>
        </p:nvCxnSpPr>
        <p:spPr>
          <a:xfrm>
            <a:off x="8306242" y="3734744"/>
            <a:ext cx="0" cy="1865583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54D1F7-0815-AF60-0C46-2D0957615E22}"/>
              </a:ext>
            </a:extLst>
          </p:cNvPr>
          <p:cNvCxnSpPr>
            <a:cxnSpLocks/>
          </p:cNvCxnSpPr>
          <p:nvPr/>
        </p:nvCxnSpPr>
        <p:spPr>
          <a:xfrm>
            <a:off x="9788146" y="3716719"/>
            <a:ext cx="11076" cy="5927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43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000"/>
                            </p:stCondLst>
                            <p:childTnLst>
                              <p:par>
                                <p:cTn id="9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/>
      <p:bldP spid="53" grpId="0"/>
      <p:bldP spid="58" grpId="0" bldLvl="0" animBg="1"/>
      <p:bldP spid="59" grpId="0" bldLvl="0" animBg="1"/>
      <p:bldP spid="60" grpId="0" bldLvl="0" animBg="1"/>
      <p:bldP spid="61" grpId="0" bldLvl="0" animBg="1"/>
      <p:bldP spid="62" grpId="0"/>
      <p:bldP spid="63" grpId="0"/>
      <p:bldP spid="64" grpId="0"/>
      <p:bldP spid="65" grpId="0"/>
      <p:bldP spid="66" grpId="0"/>
      <p:bldP spid="67" grpId="0"/>
      <p:bldP spid="69" grpId="0"/>
      <p:bldP spid="71" grpId="0"/>
      <p:bldP spid="73" grpId="0"/>
      <p:bldP spid="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999999-6D594D61"/>
          <p:cNvPicPr>
            <a:picLocks noChangeAspect="1"/>
          </p:cNvPicPr>
          <p:nvPr/>
        </p:nvPicPr>
        <p:blipFill>
          <a:blip r:embed="rId3"/>
          <a:srcRect l="29545" r="15530"/>
          <a:stretch>
            <a:fillRect/>
          </a:stretch>
        </p:blipFill>
        <p:spPr>
          <a:xfrm>
            <a:off x="6648450" y="3682365"/>
            <a:ext cx="5524500" cy="3224530"/>
          </a:xfrm>
          <a:prstGeom prst="rect">
            <a:avLst/>
          </a:prstGeom>
        </p:spPr>
      </p:pic>
      <p:sp>
        <p:nvSpPr>
          <p:cNvPr id="7" name="文本框 9"/>
          <p:cNvSpPr txBox="1"/>
          <p:nvPr/>
        </p:nvSpPr>
        <p:spPr>
          <a:xfrm>
            <a:off x="593351" y="0"/>
            <a:ext cx="4046594" cy="154721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Data Collection Methodology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69347" y="1980098"/>
            <a:ext cx="3778250" cy="3837352"/>
            <a:chOff x="3302000" y="787400"/>
            <a:chExt cx="5581650" cy="5668963"/>
          </a:xfrm>
        </p:grpSpPr>
        <p:sp>
          <p:nvSpPr>
            <p:cNvPr id="3" name="Freeform 5"/>
            <p:cNvSpPr/>
            <p:nvPr/>
          </p:nvSpPr>
          <p:spPr bwMode="auto">
            <a:xfrm>
              <a:off x="3302000" y="787400"/>
              <a:ext cx="2790825" cy="5022850"/>
            </a:xfrm>
            <a:custGeom>
              <a:avLst/>
              <a:gdLst>
                <a:gd name="T0" fmla="*/ 0 w 1758"/>
                <a:gd name="T1" fmla="*/ 2758 h 3164"/>
                <a:gd name="T2" fmla="*/ 1758 w 1758"/>
                <a:gd name="T3" fmla="*/ 0 h 3164"/>
                <a:gd name="T4" fmla="*/ 879 w 1758"/>
                <a:gd name="T5" fmla="*/ 3164 h 3164"/>
                <a:gd name="T6" fmla="*/ 0 w 1758"/>
                <a:gd name="T7" fmla="*/ 2758 h 3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8" h="3164">
                  <a:moveTo>
                    <a:pt x="0" y="2758"/>
                  </a:moveTo>
                  <a:lnTo>
                    <a:pt x="1758" y="0"/>
                  </a:lnTo>
                  <a:lnTo>
                    <a:pt x="879" y="3164"/>
                  </a:lnTo>
                  <a:lnTo>
                    <a:pt x="0" y="27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3302000" y="787400"/>
              <a:ext cx="2790825" cy="5022850"/>
            </a:xfrm>
            <a:custGeom>
              <a:avLst/>
              <a:gdLst>
                <a:gd name="T0" fmla="*/ 0 w 1758"/>
                <a:gd name="T1" fmla="*/ 2758 h 3164"/>
                <a:gd name="T2" fmla="*/ 1758 w 1758"/>
                <a:gd name="T3" fmla="*/ 0 h 3164"/>
                <a:gd name="T4" fmla="*/ 879 w 1758"/>
                <a:gd name="T5" fmla="*/ 3164 h 3164"/>
                <a:gd name="T6" fmla="*/ 0 w 1758"/>
                <a:gd name="T7" fmla="*/ 2758 h 3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8" h="3164">
                  <a:moveTo>
                    <a:pt x="0" y="2758"/>
                  </a:moveTo>
                  <a:lnTo>
                    <a:pt x="1758" y="0"/>
                  </a:lnTo>
                  <a:lnTo>
                    <a:pt x="879" y="3164"/>
                  </a:lnTo>
                  <a:lnTo>
                    <a:pt x="0" y="27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8"/>
            <p:cNvSpPr/>
            <p:nvPr/>
          </p:nvSpPr>
          <p:spPr bwMode="auto">
            <a:xfrm>
              <a:off x="5014913" y="787400"/>
              <a:ext cx="1077913" cy="3884613"/>
            </a:xfrm>
            <a:custGeom>
              <a:avLst/>
              <a:gdLst>
                <a:gd name="T0" fmla="*/ 0 w 679"/>
                <a:gd name="T1" fmla="*/ 2447 h 2447"/>
                <a:gd name="T2" fmla="*/ 679 w 679"/>
                <a:gd name="T3" fmla="*/ 2134 h 2447"/>
                <a:gd name="T4" fmla="*/ 679 w 679"/>
                <a:gd name="T5" fmla="*/ 0 h 2447"/>
                <a:gd name="T6" fmla="*/ 0 w 679"/>
                <a:gd name="T7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9" h="2447">
                  <a:moveTo>
                    <a:pt x="0" y="2447"/>
                  </a:moveTo>
                  <a:lnTo>
                    <a:pt x="679" y="2134"/>
                  </a:lnTo>
                  <a:lnTo>
                    <a:pt x="679" y="0"/>
                  </a:lnTo>
                  <a:lnTo>
                    <a:pt x="0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/>
            <p:nvPr/>
          </p:nvSpPr>
          <p:spPr bwMode="auto">
            <a:xfrm>
              <a:off x="5014913" y="787400"/>
              <a:ext cx="1077913" cy="3884613"/>
            </a:xfrm>
            <a:custGeom>
              <a:avLst/>
              <a:gdLst>
                <a:gd name="T0" fmla="*/ 0 w 679"/>
                <a:gd name="T1" fmla="*/ 2447 h 2447"/>
                <a:gd name="T2" fmla="*/ 679 w 679"/>
                <a:gd name="T3" fmla="*/ 2134 h 2447"/>
                <a:gd name="T4" fmla="*/ 679 w 679"/>
                <a:gd name="T5" fmla="*/ 0 h 2447"/>
                <a:gd name="T6" fmla="*/ 0 w 679"/>
                <a:gd name="T7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9" h="2447">
                  <a:moveTo>
                    <a:pt x="0" y="2447"/>
                  </a:moveTo>
                  <a:lnTo>
                    <a:pt x="679" y="2134"/>
                  </a:lnTo>
                  <a:lnTo>
                    <a:pt x="679" y="0"/>
                  </a:lnTo>
                  <a:lnTo>
                    <a:pt x="0" y="24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11"/>
            <p:cNvSpPr/>
            <p:nvPr/>
          </p:nvSpPr>
          <p:spPr bwMode="auto">
            <a:xfrm>
              <a:off x="4697413" y="4672013"/>
              <a:ext cx="1395413" cy="1784350"/>
            </a:xfrm>
            <a:custGeom>
              <a:avLst/>
              <a:gdLst>
                <a:gd name="T0" fmla="*/ 879 w 879"/>
                <a:gd name="T1" fmla="*/ 1124 h 1124"/>
                <a:gd name="T2" fmla="*/ 879 w 879"/>
                <a:gd name="T3" fmla="*/ 316 h 1124"/>
                <a:gd name="T4" fmla="*/ 200 w 879"/>
                <a:gd name="T5" fmla="*/ 0 h 1124"/>
                <a:gd name="T6" fmla="*/ 0 w 879"/>
                <a:gd name="T7" fmla="*/ 717 h 1124"/>
                <a:gd name="T8" fmla="*/ 879 w 879"/>
                <a:gd name="T9" fmla="*/ 1124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9" h="1124">
                  <a:moveTo>
                    <a:pt x="879" y="1124"/>
                  </a:moveTo>
                  <a:lnTo>
                    <a:pt x="879" y="316"/>
                  </a:lnTo>
                  <a:lnTo>
                    <a:pt x="200" y="0"/>
                  </a:lnTo>
                  <a:lnTo>
                    <a:pt x="0" y="717"/>
                  </a:lnTo>
                  <a:lnTo>
                    <a:pt x="879" y="11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12"/>
            <p:cNvSpPr/>
            <p:nvPr/>
          </p:nvSpPr>
          <p:spPr bwMode="auto">
            <a:xfrm>
              <a:off x="4697413" y="4672013"/>
              <a:ext cx="1395413" cy="1784350"/>
            </a:xfrm>
            <a:custGeom>
              <a:avLst/>
              <a:gdLst>
                <a:gd name="T0" fmla="*/ 879 w 879"/>
                <a:gd name="T1" fmla="*/ 1124 h 1124"/>
                <a:gd name="T2" fmla="*/ 879 w 879"/>
                <a:gd name="T3" fmla="*/ 316 h 1124"/>
                <a:gd name="T4" fmla="*/ 200 w 879"/>
                <a:gd name="T5" fmla="*/ 0 h 1124"/>
                <a:gd name="T6" fmla="*/ 0 w 879"/>
                <a:gd name="T7" fmla="*/ 717 h 1124"/>
                <a:gd name="T8" fmla="*/ 879 w 879"/>
                <a:gd name="T9" fmla="*/ 1124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9" h="1124">
                  <a:moveTo>
                    <a:pt x="879" y="1124"/>
                  </a:moveTo>
                  <a:lnTo>
                    <a:pt x="879" y="316"/>
                  </a:lnTo>
                  <a:lnTo>
                    <a:pt x="200" y="0"/>
                  </a:lnTo>
                  <a:lnTo>
                    <a:pt x="0" y="717"/>
                  </a:lnTo>
                  <a:lnTo>
                    <a:pt x="879" y="11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6092825" y="4175125"/>
              <a:ext cx="2790825" cy="2281238"/>
            </a:xfrm>
            <a:custGeom>
              <a:avLst/>
              <a:gdLst>
                <a:gd name="T0" fmla="*/ 0 w 1758"/>
                <a:gd name="T1" fmla="*/ 629 h 1437"/>
                <a:gd name="T2" fmla="*/ 1360 w 1758"/>
                <a:gd name="T3" fmla="*/ 0 h 1437"/>
                <a:gd name="T4" fmla="*/ 1758 w 1758"/>
                <a:gd name="T5" fmla="*/ 624 h 1437"/>
                <a:gd name="T6" fmla="*/ 0 w 1758"/>
                <a:gd name="T7" fmla="*/ 1437 h 1437"/>
                <a:gd name="T8" fmla="*/ 0 w 1758"/>
                <a:gd name="T9" fmla="*/ 629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8" h="1437">
                  <a:moveTo>
                    <a:pt x="0" y="629"/>
                  </a:moveTo>
                  <a:lnTo>
                    <a:pt x="1360" y="0"/>
                  </a:lnTo>
                  <a:lnTo>
                    <a:pt x="1758" y="624"/>
                  </a:lnTo>
                  <a:lnTo>
                    <a:pt x="0" y="1437"/>
                  </a:lnTo>
                  <a:lnTo>
                    <a:pt x="0" y="62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6092825" y="4175125"/>
              <a:ext cx="2790825" cy="2281238"/>
            </a:xfrm>
            <a:custGeom>
              <a:avLst/>
              <a:gdLst>
                <a:gd name="T0" fmla="*/ 0 w 1758"/>
                <a:gd name="T1" fmla="*/ 629 h 1437"/>
                <a:gd name="T2" fmla="*/ 1360 w 1758"/>
                <a:gd name="T3" fmla="*/ 0 h 1437"/>
                <a:gd name="T4" fmla="*/ 1758 w 1758"/>
                <a:gd name="T5" fmla="*/ 624 h 1437"/>
                <a:gd name="T6" fmla="*/ 0 w 1758"/>
                <a:gd name="T7" fmla="*/ 1437 h 1437"/>
                <a:gd name="T8" fmla="*/ 0 w 1758"/>
                <a:gd name="T9" fmla="*/ 629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8" h="1437">
                  <a:moveTo>
                    <a:pt x="0" y="629"/>
                  </a:moveTo>
                  <a:lnTo>
                    <a:pt x="1360" y="0"/>
                  </a:lnTo>
                  <a:lnTo>
                    <a:pt x="1758" y="624"/>
                  </a:lnTo>
                  <a:lnTo>
                    <a:pt x="0" y="1437"/>
                  </a:lnTo>
                  <a:lnTo>
                    <a:pt x="0" y="6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5014913" y="4175125"/>
              <a:ext cx="2155825" cy="998538"/>
            </a:xfrm>
            <a:custGeom>
              <a:avLst/>
              <a:gdLst>
                <a:gd name="T0" fmla="*/ 679 w 1358"/>
                <a:gd name="T1" fmla="*/ 629 h 629"/>
                <a:gd name="T2" fmla="*/ 0 w 1358"/>
                <a:gd name="T3" fmla="*/ 313 h 629"/>
                <a:gd name="T4" fmla="*/ 679 w 1358"/>
                <a:gd name="T5" fmla="*/ 0 h 629"/>
                <a:gd name="T6" fmla="*/ 1358 w 1358"/>
                <a:gd name="T7" fmla="*/ 313 h 629"/>
                <a:gd name="T8" fmla="*/ 679 w 1358"/>
                <a:gd name="T9" fmla="*/ 629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629">
                  <a:moveTo>
                    <a:pt x="679" y="629"/>
                  </a:moveTo>
                  <a:lnTo>
                    <a:pt x="0" y="313"/>
                  </a:lnTo>
                  <a:lnTo>
                    <a:pt x="679" y="0"/>
                  </a:lnTo>
                  <a:lnTo>
                    <a:pt x="1358" y="313"/>
                  </a:lnTo>
                  <a:lnTo>
                    <a:pt x="679" y="62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5014913" y="4175125"/>
              <a:ext cx="2155825" cy="998538"/>
            </a:xfrm>
            <a:custGeom>
              <a:avLst/>
              <a:gdLst>
                <a:gd name="T0" fmla="*/ 679 w 1358"/>
                <a:gd name="T1" fmla="*/ 629 h 629"/>
                <a:gd name="T2" fmla="*/ 0 w 1358"/>
                <a:gd name="T3" fmla="*/ 313 h 629"/>
                <a:gd name="T4" fmla="*/ 679 w 1358"/>
                <a:gd name="T5" fmla="*/ 0 h 629"/>
                <a:gd name="T6" fmla="*/ 1358 w 1358"/>
                <a:gd name="T7" fmla="*/ 313 h 629"/>
                <a:gd name="T8" fmla="*/ 679 w 1358"/>
                <a:gd name="T9" fmla="*/ 629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629">
                  <a:moveTo>
                    <a:pt x="679" y="629"/>
                  </a:moveTo>
                  <a:lnTo>
                    <a:pt x="0" y="313"/>
                  </a:lnTo>
                  <a:lnTo>
                    <a:pt x="679" y="0"/>
                  </a:lnTo>
                  <a:lnTo>
                    <a:pt x="1358" y="313"/>
                  </a:lnTo>
                  <a:lnTo>
                    <a:pt x="679" y="6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18"/>
            <p:cNvSpPr/>
            <p:nvPr/>
          </p:nvSpPr>
          <p:spPr bwMode="auto">
            <a:xfrm>
              <a:off x="6092825" y="787400"/>
              <a:ext cx="2159000" cy="3884613"/>
            </a:xfrm>
            <a:custGeom>
              <a:avLst/>
              <a:gdLst>
                <a:gd name="T0" fmla="*/ 679 w 1360"/>
                <a:gd name="T1" fmla="*/ 2447 h 2447"/>
                <a:gd name="T2" fmla="*/ 0 w 1360"/>
                <a:gd name="T3" fmla="*/ 0 h 2447"/>
                <a:gd name="T4" fmla="*/ 1360 w 1360"/>
                <a:gd name="T5" fmla="*/ 2134 h 2447"/>
                <a:gd name="T6" fmla="*/ 679 w 1360"/>
                <a:gd name="T7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" h="2447">
                  <a:moveTo>
                    <a:pt x="679" y="2447"/>
                  </a:moveTo>
                  <a:lnTo>
                    <a:pt x="0" y="0"/>
                  </a:lnTo>
                  <a:lnTo>
                    <a:pt x="1360" y="2134"/>
                  </a:lnTo>
                  <a:lnTo>
                    <a:pt x="679" y="244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 19"/>
            <p:cNvSpPr/>
            <p:nvPr/>
          </p:nvSpPr>
          <p:spPr bwMode="auto">
            <a:xfrm>
              <a:off x="6092825" y="787400"/>
              <a:ext cx="2159000" cy="3884613"/>
            </a:xfrm>
            <a:custGeom>
              <a:avLst/>
              <a:gdLst>
                <a:gd name="T0" fmla="*/ 679 w 1360"/>
                <a:gd name="T1" fmla="*/ 2447 h 2447"/>
                <a:gd name="T2" fmla="*/ 0 w 1360"/>
                <a:gd name="T3" fmla="*/ 0 h 2447"/>
                <a:gd name="T4" fmla="*/ 1360 w 1360"/>
                <a:gd name="T5" fmla="*/ 2134 h 2447"/>
                <a:gd name="T6" fmla="*/ 679 w 1360"/>
                <a:gd name="T7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" h="2447">
                  <a:moveTo>
                    <a:pt x="679" y="2447"/>
                  </a:moveTo>
                  <a:lnTo>
                    <a:pt x="0" y="0"/>
                  </a:lnTo>
                  <a:lnTo>
                    <a:pt x="1360" y="2134"/>
                  </a:lnTo>
                  <a:lnTo>
                    <a:pt x="679" y="24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21"/>
            <p:cNvSpPr/>
            <p:nvPr/>
          </p:nvSpPr>
          <p:spPr bwMode="auto">
            <a:xfrm>
              <a:off x="6092825" y="787400"/>
              <a:ext cx="1077913" cy="3884613"/>
            </a:xfrm>
            <a:custGeom>
              <a:avLst/>
              <a:gdLst>
                <a:gd name="T0" fmla="*/ 679 w 679"/>
                <a:gd name="T1" fmla="*/ 2447 h 2447"/>
                <a:gd name="T2" fmla="*/ 0 w 679"/>
                <a:gd name="T3" fmla="*/ 2134 h 2447"/>
                <a:gd name="T4" fmla="*/ 0 w 679"/>
                <a:gd name="T5" fmla="*/ 0 h 2447"/>
                <a:gd name="T6" fmla="*/ 679 w 679"/>
                <a:gd name="T7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9" h="2447">
                  <a:moveTo>
                    <a:pt x="679" y="2447"/>
                  </a:moveTo>
                  <a:lnTo>
                    <a:pt x="0" y="2134"/>
                  </a:lnTo>
                  <a:lnTo>
                    <a:pt x="0" y="0"/>
                  </a:lnTo>
                  <a:lnTo>
                    <a:pt x="679" y="24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22"/>
            <p:cNvSpPr/>
            <p:nvPr/>
          </p:nvSpPr>
          <p:spPr bwMode="auto">
            <a:xfrm>
              <a:off x="6092825" y="2165350"/>
              <a:ext cx="641350" cy="2600325"/>
            </a:xfrm>
            <a:custGeom>
              <a:avLst/>
              <a:gdLst>
                <a:gd name="T0" fmla="*/ 404 w 404"/>
                <a:gd name="T1" fmla="*/ 1452 h 1638"/>
                <a:gd name="T2" fmla="*/ 0 w 404"/>
                <a:gd name="T3" fmla="*/ 0 h 1638"/>
                <a:gd name="T4" fmla="*/ 0 w 404"/>
                <a:gd name="T5" fmla="*/ 1638 h 1638"/>
                <a:gd name="T6" fmla="*/ 404 w 404"/>
                <a:gd name="T7" fmla="*/ 1452 h 1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4" h="1638">
                  <a:moveTo>
                    <a:pt x="404" y="1452"/>
                  </a:moveTo>
                  <a:lnTo>
                    <a:pt x="0" y="0"/>
                  </a:lnTo>
                  <a:lnTo>
                    <a:pt x="0" y="1638"/>
                  </a:lnTo>
                  <a:lnTo>
                    <a:pt x="404" y="145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23"/>
            <p:cNvSpPr/>
            <p:nvPr/>
          </p:nvSpPr>
          <p:spPr bwMode="auto">
            <a:xfrm>
              <a:off x="5453063" y="2165350"/>
              <a:ext cx="639763" cy="2600325"/>
            </a:xfrm>
            <a:custGeom>
              <a:avLst/>
              <a:gdLst>
                <a:gd name="T0" fmla="*/ 403 w 403"/>
                <a:gd name="T1" fmla="*/ 1638 h 1638"/>
                <a:gd name="T2" fmla="*/ 0 w 403"/>
                <a:gd name="T3" fmla="*/ 1452 h 1638"/>
                <a:gd name="T4" fmla="*/ 403 w 403"/>
                <a:gd name="T5" fmla="*/ 0 h 1638"/>
                <a:gd name="T6" fmla="*/ 403 w 403"/>
                <a:gd name="T7" fmla="*/ 1638 h 1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3" h="1638">
                  <a:moveTo>
                    <a:pt x="403" y="1638"/>
                  </a:moveTo>
                  <a:lnTo>
                    <a:pt x="0" y="1452"/>
                  </a:lnTo>
                  <a:lnTo>
                    <a:pt x="403" y="0"/>
                  </a:lnTo>
                  <a:lnTo>
                    <a:pt x="403" y="16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6527074" y="2254184"/>
            <a:ext cx="1584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Data Acquisition</a:t>
            </a:r>
            <a:endParaRPr lang="id-ID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527073" y="2536251"/>
            <a:ext cx="387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We Gathered extensive dataset from various sources, including satellite telemetry, mission logs and astronomical observations</a:t>
            </a:r>
          </a:p>
        </p:txBody>
      </p:sp>
      <p:cxnSp>
        <p:nvCxnSpPr>
          <p:cNvPr id="112" name="Straight Connector 111"/>
          <p:cNvCxnSpPr/>
          <p:nvPr/>
        </p:nvCxnSpPr>
        <p:spPr>
          <a:xfrm>
            <a:off x="3372047" y="2623199"/>
            <a:ext cx="2527184" cy="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992605" y="3515362"/>
            <a:ext cx="1906626" cy="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3558472" y="4333661"/>
            <a:ext cx="2340759" cy="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6527074" y="3144108"/>
            <a:ext cx="1496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Data Wrangling</a:t>
            </a:r>
            <a:endParaRPr lang="id-ID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527073" y="3414300"/>
            <a:ext cx="387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The Collected, data underwent rigorous cleaning, normalization, and transformation to ensure quality and consistency.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527074" y="3996813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Data Processing</a:t>
            </a:r>
            <a:endParaRPr lang="id-ID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527073" y="4267005"/>
            <a:ext cx="3879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We structured the cleansed data into a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fromat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suitable for complex analyses and machine learning models.</a:t>
            </a:r>
          </a:p>
        </p:txBody>
      </p:sp>
      <p:sp>
        <p:nvSpPr>
          <p:cNvPr id="147" name="AutoShape 12"/>
          <p:cNvSpPr>
            <a:spLocks noChangeAspect="1"/>
          </p:cNvSpPr>
          <p:nvPr/>
        </p:nvSpPr>
        <p:spPr bwMode="auto">
          <a:xfrm>
            <a:off x="6148091" y="3288647"/>
            <a:ext cx="379234" cy="417266"/>
          </a:xfrm>
          <a:custGeom>
            <a:avLst/>
            <a:gdLst>
              <a:gd name="T0" fmla="+- 0 10802 114"/>
              <a:gd name="T1" fmla="*/ T0 w 21376"/>
              <a:gd name="T2" fmla="*/ 10800 h 21600"/>
              <a:gd name="T3" fmla="+- 0 10802 114"/>
              <a:gd name="T4" fmla="*/ T3 w 21376"/>
              <a:gd name="T5" fmla="*/ 10800 h 21600"/>
              <a:gd name="T6" fmla="+- 0 10802 114"/>
              <a:gd name="T7" fmla="*/ T6 w 21376"/>
              <a:gd name="T8" fmla="*/ 10800 h 21600"/>
              <a:gd name="T9" fmla="+- 0 10802 114"/>
              <a:gd name="T10" fmla="*/ T9 w 2137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76" h="21600">
                <a:moveTo>
                  <a:pt x="21036" y="18604"/>
                </a:moveTo>
                <a:cubicBezTo>
                  <a:pt x="21454" y="19261"/>
                  <a:pt x="21486" y="19922"/>
                  <a:pt x="21134" y="20586"/>
                </a:cubicBezTo>
                <a:cubicBezTo>
                  <a:pt x="20969" y="20915"/>
                  <a:pt x="20731" y="21168"/>
                  <a:pt x="20427" y="21338"/>
                </a:cubicBezTo>
                <a:cubicBezTo>
                  <a:pt x="20122" y="21514"/>
                  <a:pt x="19797" y="21599"/>
                  <a:pt x="19455" y="21599"/>
                </a:cubicBezTo>
                <a:lnTo>
                  <a:pt x="1928" y="21599"/>
                </a:lnTo>
                <a:cubicBezTo>
                  <a:pt x="1585" y="21599"/>
                  <a:pt x="1263" y="21514"/>
                  <a:pt x="965" y="21338"/>
                </a:cubicBezTo>
                <a:cubicBezTo>
                  <a:pt x="663" y="21168"/>
                  <a:pt x="425" y="20915"/>
                  <a:pt x="248" y="20586"/>
                </a:cubicBezTo>
                <a:cubicBezTo>
                  <a:pt x="-114" y="19914"/>
                  <a:pt x="-80" y="19250"/>
                  <a:pt x="344" y="18604"/>
                </a:cubicBezTo>
                <a:lnTo>
                  <a:pt x="7509" y="7313"/>
                </a:lnTo>
                <a:lnTo>
                  <a:pt x="7509" y="2167"/>
                </a:lnTo>
                <a:lnTo>
                  <a:pt x="6427" y="2167"/>
                </a:lnTo>
                <a:cubicBezTo>
                  <a:pt x="6122" y="2167"/>
                  <a:pt x="5870" y="2061"/>
                  <a:pt x="5670" y="1850"/>
                </a:cubicBezTo>
                <a:cubicBezTo>
                  <a:pt x="5473" y="1638"/>
                  <a:pt x="5371" y="1380"/>
                  <a:pt x="5371" y="1072"/>
                </a:cubicBezTo>
                <a:cubicBezTo>
                  <a:pt x="5371" y="778"/>
                  <a:pt x="5473" y="528"/>
                  <a:pt x="5670" y="320"/>
                </a:cubicBezTo>
                <a:cubicBezTo>
                  <a:pt x="5870" y="108"/>
                  <a:pt x="6122" y="0"/>
                  <a:pt x="6427" y="0"/>
                </a:cubicBezTo>
                <a:lnTo>
                  <a:pt x="14953" y="0"/>
                </a:lnTo>
                <a:cubicBezTo>
                  <a:pt x="15260" y="0"/>
                  <a:pt x="15515" y="108"/>
                  <a:pt x="15724" y="320"/>
                </a:cubicBezTo>
                <a:cubicBezTo>
                  <a:pt x="15933" y="528"/>
                  <a:pt x="16038" y="778"/>
                  <a:pt x="16038" y="1072"/>
                </a:cubicBezTo>
                <a:cubicBezTo>
                  <a:pt x="16038" y="1380"/>
                  <a:pt x="15933" y="1638"/>
                  <a:pt x="15724" y="1850"/>
                </a:cubicBezTo>
                <a:cubicBezTo>
                  <a:pt x="15515" y="2061"/>
                  <a:pt x="15260" y="2167"/>
                  <a:pt x="14953" y="2167"/>
                </a:cubicBezTo>
                <a:lnTo>
                  <a:pt x="13900" y="2167"/>
                </a:lnTo>
                <a:lnTo>
                  <a:pt x="13900" y="7339"/>
                </a:lnTo>
                <a:lnTo>
                  <a:pt x="21036" y="18604"/>
                </a:lnTo>
                <a:close/>
                <a:moveTo>
                  <a:pt x="5261" y="14865"/>
                </a:moveTo>
                <a:lnTo>
                  <a:pt x="16122" y="14865"/>
                </a:lnTo>
                <a:lnTo>
                  <a:pt x="11773" y="7974"/>
                </a:lnTo>
                <a:lnTo>
                  <a:pt x="11773" y="2167"/>
                </a:lnTo>
                <a:lnTo>
                  <a:pt x="9635" y="2167"/>
                </a:lnTo>
                <a:lnTo>
                  <a:pt x="9635" y="7947"/>
                </a:lnTo>
                <a:lnTo>
                  <a:pt x="5261" y="148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lIns="50789" tIns="50789" rIns="50789" bIns="50789" anchor="ctr"/>
          <a:lstStyle/>
          <a:p>
            <a:pPr defTabSz="457200">
              <a:defRPr/>
            </a:pP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48" name="Group 4681"/>
          <p:cNvGrpSpPr>
            <a:grpSpLocks noChangeAspect="1"/>
          </p:cNvGrpSpPr>
          <p:nvPr/>
        </p:nvGrpSpPr>
        <p:grpSpPr bwMode="auto">
          <a:xfrm>
            <a:off x="6117549" y="2350891"/>
            <a:ext cx="393113" cy="515248"/>
            <a:chOff x="4576763" y="2300287"/>
            <a:chExt cx="276225" cy="361950"/>
          </a:xfrm>
          <a:solidFill>
            <a:schemeClr val="accent1"/>
          </a:solidFill>
        </p:grpSpPr>
        <p:sp>
          <p:nvSpPr>
            <p:cNvPr id="149" name="Freeform 250"/>
            <p:cNvSpPr>
              <a:spLocks noChangeArrowheads="1"/>
            </p:cNvSpPr>
            <p:nvPr/>
          </p:nvSpPr>
          <p:spPr bwMode="auto">
            <a:xfrm>
              <a:off x="4576763" y="2541587"/>
              <a:ext cx="120650" cy="120650"/>
            </a:xfrm>
            <a:custGeom>
              <a:avLst/>
              <a:gdLst>
                <a:gd name="T0" fmla="*/ 92 w 336"/>
                <a:gd name="T1" fmla="*/ 0 h 336"/>
                <a:gd name="T2" fmla="*/ 0 w 336"/>
                <a:gd name="T3" fmla="*/ 243 h 336"/>
                <a:gd name="T4" fmla="*/ 159 w 336"/>
                <a:gd name="T5" fmla="*/ 193 h 336"/>
                <a:gd name="T6" fmla="*/ 251 w 336"/>
                <a:gd name="T7" fmla="*/ 335 h 336"/>
                <a:gd name="T8" fmla="*/ 335 w 336"/>
                <a:gd name="T9" fmla="*/ 84 h 336"/>
                <a:gd name="T10" fmla="*/ 251 w 336"/>
                <a:gd name="T11" fmla="*/ 9 h 336"/>
                <a:gd name="T12" fmla="*/ 92 w 336"/>
                <a:gd name="T13" fmla="*/ 0 h 336"/>
                <a:gd name="T14" fmla="*/ 92 w 336"/>
                <a:gd name="T15" fmla="*/ 0 h 336"/>
                <a:gd name="T16" fmla="*/ 92 w 336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336">
                  <a:moveTo>
                    <a:pt x="92" y="0"/>
                  </a:moveTo>
                  <a:lnTo>
                    <a:pt x="0" y="243"/>
                  </a:lnTo>
                  <a:lnTo>
                    <a:pt x="159" y="193"/>
                  </a:lnTo>
                  <a:lnTo>
                    <a:pt x="251" y="335"/>
                  </a:lnTo>
                  <a:lnTo>
                    <a:pt x="335" y="84"/>
                  </a:lnTo>
                  <a:lnTo>
                    <a:pt x="251" y="9"/>
                  </a:lnTo>
                  <a:lnTo>
                    <a:pt x="92" y="0"/>
                  </a:lnTo>
                  <a:close/>
                  <a:moveTo>
                    <a:pt x="92" y="0"/>
                  </a:moveTo>
                  <a:lnTo>
                    <a:pt x="92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0" name="Freeform 251"/>
            <p:cNvSpPr>
              <a:spLocks noChangeArrowheads="1"/>
            </p:cNvSpPr>
            <p:nvPr/>
          </p:nvSpPr>
          <p:spPr bwMode="auto">
            <a:xfrm>
              <a:off x="4576763" y="2541587"/>
              <a:ext cx="120650" cy="120650"/>
            </a:xfrm>
            <a:custGeom>
              <a:avLst/>
              <a:gdLst>
                <a:gd name="T0" fmla="*/ 92 w 336"/>
                <a:gd name="T1" fmla="*/ 0 h 336"/>
                <a:gd name="T2" fmla="*/ 0 w 336"/>
                <a:gd name="T3" fmla="*/ 243 h 336"/>
                <a:gd name="T4" fmla="*/ 159 w 336"/>
                <a:gd name="T5" fmla="*/ 193 h 336"/>
                <a:gd name="T6" fmla="*/ 251 w 336"/>
                <a:gd name="T7" fmla="*/ 335 h 336"/>
                <a:gd name="T8" fmla="*/ 335 w 336"/>
                <a:gd name="T9" fmla="*/ 84 h 336"/>
                <a:gd name="T10" fmla="*/ 251 w 336"/>
                <a:gd name="T11" fmla="*/ 9 h 336"/>
                <a:gd name="T12" fmla="*/ 92 w 336"/>
                <a:gd name="T1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36">
                  <a:moveTo>
                    <a:pt x="92" y="0"/>
                  </a:moveTo>
                  <a:lnTo>
                    <a:pt x="0" y="243"/>
                  </a:lnTo>
                  <a:lnTo>
                    <a:pt x="159" y="193"/>
                  </a:lnTo>
                  <a:lnTo>
                    <a:pt x="251" y="335"/>
                  </a:lnTo>
                  <a:lnTo>
                    <a:pt x="335" y="84"/>
                  </a:lnTo>
                  <a:lnTo>
                    <a:pt x="251" y="9"/>
                  </a:lnTo>
                  <a:lnTo>
                    <a:pt x="92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1" name="Freeform 252"/>
            <p:cNvSpPr>
              <a:spLocks noChangeArrowheads="1"/>
            </p:cNvSpPr>
            <p:nvPr/>
          </p:nvSpPr>
          <p:spPr bwMode="auto">
            <a:xfrm>
              <a:off x="4610100" y="2541587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2" name="Freeform 253"/>
            <p:cNvSpPr>
              <a:spLocks noChangeArrowheads="1"/>
            </p:cNvSpPr>
            <p:nvPr/>
          </p:nvSpPr>
          <p:spPr bwMode="auto">
            <a:xfrm>
              <a:off x="4732338" y="2541587"/>
              <a:ext cx="120650" cy="120650"/>
            </a:xfrm>
            <a:custGeom>
              <a:avLst/>
              <a:gdLst>
                <a:gd name="T0" fmla="*/ 251 w 336"/>
                <a:gd name="T1" fmla="*/ 0 h 336"/>
                <a:gd name="T2" fmla="*/ 84 w 336"/>
                <a:gd name="T3" fmla="*/ 9 h 336"/>
                <a:gd name="T4" fmla="*/ 0 w 336"/>
                <a:gd name="T5" fmla="*/ 84 h 336"/>
                <a:gd name="T6" fmla="*/ 92 w 336"/>
                <a:gd name="T7" fmla="*/ 335 h 336"/>
                <a:gd name="T8" fmla="*/ 176 w 336"/>
                <a:gd name="T9" fmla="*/ 193 h 336"/>
                <a:gd name="T10" fmla="*/ 335 w 336"/>
                <a:gd name="T11" fmla="*/ 243 h 336"/>
                <a:gd name="T12" fmla="*/ 251 w 336"/>
                <a:gd name="T13" fmla="*/ 0 h 336"/>
                <a:gd name="T14" fmla="*/ 251 w 336"/>
                <a:gd name="T15" fmla="*/ 0 h 336"/>
                <a:gd name="T16" fmla="*/ 251 w 336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336">
                  <a:moveTo>
                    <a:pt x="251" y="0"/>
                  </a:moveTo>
                  <a:lnTo>
                    <a:pt x="84" y="9"/>
                  </a:lnTo>
                  <a:lnTo>
                    <a:pt x="0" y="84"/>
                  </a:lnTo>
                  <a:lnTo>
                    <a:pt x="92" y="335"/>
                  </a:lnTo>
                  <a:lnTo>
                    <a:pt x="176" y="193"/>
                  </a:lnTo>
                  <a:lnTo>
                    <a:pt x="335" y="243"/>
                  </a:lnTo>
                  <a:lnTo>
                    <a:pt x="251" y="0"/>
                  </a:lnTo>
                  <a:close/>
                  <a:moveTo>
                    <a:pt x="251" y="0"/>
                  </a:moveTo>
                  <a:lnTo>
                    <a:pt x="251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3" name="Freeform 254"/>
            <p:cNvSpPr>
              <a:spLocks noChangeArrowheads="1"/>
            </p:cNvSpPr>
            <p:nvPr/>
          </p:nvSpPr>
          <p:spPr bwMode="auto">
            <a:xfrm>
              <a:off x="4732338" y="2541587"/>
              <a:ext cx="120650" cy="120650"/>
            </a:xfrm>
            <a:custGeom>
              <a:avLst/>
              <a:gdLst>
                <a:gd name="T0" fmla="*/ 251 w 336"/>
                <a:gd name="T1" fmla="*/ 0 h 336"/>
                <a:gd name="T2" fmla="*/ 84 w 336"/>
                <a:gd name="T3" fmla="*/ 9 h 336"/>
                <a:gd name="T4" fmla="*/ 0 w 336"/>
                <a:gd name="T5" fmla="*/ 84 h 336"/>
                <a:gd name="T6" fmla="*/ 92 w 336"/>
                <a:gd name="T7" fmla="*/ 335 h 336"/>
                <a:gd name="T8" fmla="*/ 176 w 336"/>
                <a:gd name="T9" fmla="*/ 193 h 336"/>
                <a:gd name="T10" fmla="*/ 335 w 336"/>
                <a:gd name="T11" fmla="*/ 243 h 336"/>
                <a:gd name="T12" fmla="*/ 251 w 336"/>
                <a:gd name="T1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36">
                  <a:moveTo>
                    <a:pt x="251" y="0"/>
                  </a:moveTo>
                  <a:lnTo>
                    <a:pt x="84" y="9"/>
                  </a:lnTo>
                  <a:lnTo>
                    <a:pt x="0" y="84"/>
                  </a:lnTo>
                  <a:lnTo>
                    <a:pt x="92" y="335"/>
                  </a:lnTo>
                  <a:lnTo>
                    <a:pt x="176" y="193"/>
                  </a:lnTo>
                  <a:lnTo>
                    <a:pt x="335" y="243"/>
                  </a:lnTo>
                  <a:lnTo>
                    <a:pt x="25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4" name="Freeform 255"/>
            <p:cNvSpPr>
              <a:spLocks noChangeArrowheads="1"/>
            </p:cNvSpPr>
            <p:nvPr/>
          </p:nvSpPr>
          <p:spPr bwMode="auto">
            <a:xfrm>
              <a:off x="4822825" y="2541587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5" name="Freeform 256"/>
            <p:cNvSpPr>
              <a:spLocks noChangeArrowheads="1"/>
            </p:cNvSpPr>
            <p:nvPr/>
          </p:nvSpPr>
          <p:spPr bwMode="auto">
            <a:xfrm>
              <a:off x="4586288" y="2300287"/>
              <a:ext cx="261937" cy="258762"/>
            </a:xfrm>
            <a:custGeom>
              <a:avLst/>
              <a:gdLst>
                <a:gd name="T0" fmla="*/ 618 w 728"/>
                <a:gd name="T1" fmla="*/ 619 h 720"/>
                <a:gd name="T2" fmla="*/ 627 w 728"/>
                <a:gd name="T3" fmla="*/ 469 h 720"/>
                <a:gd name="T4" fmla="*/ 727 w 728"/>
                <a:gd name="T5" fmla="*/ 360 h 720"/>
                <a:gd name="T6" fmla="*/ 627 w 728"/>
                <a:gd name="T7" fmla="*/ 251 h 720"/>
                <a:gd name="T8" fmla="*/ 618 w 728"/>
                <a:gd name="T9" fmla="*/ 101 h 720"/>
                <a:gd name="T10" fmla="*/ 468 w 728"/>
                <a:gd name="T11" fmla="*/ 92 h 720"/>
                <a:gd name="T12" fmla="*/ 359 w 728"/>
                <a:gd name="T13" fmla="*/ 0 h 720"/>
                <a:gd name="T14" fmla="*/ 250 w 728"/>
                <a:gd name="T15" fmla="*/ 92 h 720"/>
                <a:gd name="T16" fmla="*/ 100 w 728"/>
                <a:gd name="T17" fmla="*/ 101 h 720"/>
                <a:gd name="T18" fmla="*/ 92 w 728"/>
                <a:gd name="T19" fmla="*/ 251 h 720"/>
                <a:gd name="T20" fmla="*/ 0 w 728"/>
                <a:gd name="T21" fmla="*/ 360 h 720"/>
                <a:gd name="T22" fmla="*/ 92 w 728"/>
                <a:gd name="T23" fmla="*/ 469 h 720"/>
                <a:gd name="T24" fmla="*/ 100 w 728"/>
                <a:gd name="T25" fmla="*/ 619 h 720"/>
                <a:gd name="T26" fmla="*/ 250 w 728"/>
                <a:gd name="T27" fmla="*/ 628 h 720"/>
                <a:gd name="T28" fmla="*/ 359 w 728"/>
                <a:gd name="T29" fmla="*/ 719 h 720"/>
                <a:gd name="T30" fmla="*/ 468 w 728"/>
                <a:gd name="T31" fmla="*/ 628 h 720"/>
                <a:gd name="T32" fmla="*/ 618 w 728"/>
                <a:gd name="T33" fmla="*/ 619 h 720"/>
                <a:gd name="T34" fmla="*/ 359 w 728"/>
                <a:gd name="T35" fmla="*/ 561 h 720"/>
                <a:gd name="T36" fmla="*/ 159 w 728"/>
                <a:gd name="T37" fmla="*/ 360 h 720"/>
                <a:gd name="T38" fmla="*/ 359 w 728"/>
                <a:gd name="T39" fmla="*/ 159 h 720"/>
                <a:gd name="T40" fmla="*/ 560 w 728"/>
                <a:gd name="T41" fmla="*/ 360 h 720"/>
                <a:gd name="T42" fmla="*/ 359 w 728"/>
                <a:gd name="T43" fmla="*/ 561 h 720"/>
                <a:gd name="T44" fmla="*/ 359 w 728"/>
                <a:gd name="T45" fmla="*/ 561 h 720"/>
                <a:gd name="T46" fmla="*/ 359 w 728"/>
                <a:gd name="T47" fmla="*/ 561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8" h="720">
                  <a:moveTo>
                    <a:pt x="618" y="619"/>
                  </a:moveTo>
                  <a:cubicBezTo>
                    <a:pt x="627" y="469"/>
                    <a:pt x="627" y="469"/>
                    <a:pt x="627" y="469"/>
                  </a:cubicBezTo>
                  <a:cubicBezTo>
                    <a:pt x="727" y="360"/>
                    <a:pt x="727" y="360"/>
                    <a:pt x="727" y="360"/>
                  </a:cubicBezTo>
                  <a:cubicBezTo>
                    <a:pt x="627" y="251"/>
                    <a:pt x="627" y="251"/>
                    <a:pt x="627" y="251"/>
                  </a:cubicBezTo>
                  <a:cubicBezTo>
                    <a:pt x="618" y="101"/>
                    <a:pt x="618" y="101"/>
                    <a:pt x="618" y="101"/>
                  </a:cubicBezTo>
                  <a:cubicBezTo>
                    <a:pt x="468" y="92"/>
                    <a:pt x="468" y="92"/>
                    <a:pt x="468" y="92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250" y="92"/>
                    <a:pt x="250" y="92"/>
                    <a:pt x="250" y="92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92" y="251"/>
                    <a:pt x="92" y="251"/>
                    <a:pt x="92" y="251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92" y="469"/>
                    <a:pt x="92" y="469"/>
                    <a:pt x="92" y="469"/>
                  </a:cubicBezTo>
                  <a:cubicBezTo>
                    <a:pt x="100" y="619"/>
                    <a:pt x="100" y="619"/>
                    <a:pt x="100" y="619"/>
                  </a:cubicBezTo>
                  <a:cubicBezTo>
                    <a:pt x="250" y="628"/>
                    <a:pt x="250" y="628"/>
                    <a:pt x="250" y="628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468" y="628"/>
                    <a:pt x="468" y="628"/>
                    <a:pt x="468" y="628"/>
                  </a:cubicBezTo>
                  <a:lnTo>
                    <a:pt x="618" y="619"/>
                  </a:lnTo>
                  <a:close/>
                  <a:moveTo>
                    <a:pt x="359" y="561"/>
                  </a:moveTo>
                  <a:cubicBezTo>
                    <a:pt x="250" y="561"/>
                    <a:pt x="159" y="469"/>
                    <a:pt x="159" y="360"/>
                  </a:cubicBezTo>
                  <a:cubicBezTo>
                    <a:pt x="159" y="243"/>
                    <a:pt x="250" y="159"/>
                    <a:pt x="359" y="159"/>
                  </a:cubicBezTo>
                  <a:cubicBezTo>
                    <a:pt x="468" y="159"/>
                    <a:pt x="560" y="243"/>
                    <a:pt x="560" y="360"/>
                  </a:cubicBezTo>
                  <a:cubicBezTo>
                    <a:pt x="560" y="469"/>
                    <a:pt x="468" y="561"/>
                    <a:pt x="359" y="561"/>
                  </a:cubicBezTo>
                  <a:close/>
                  <a:moveTo>
                    <a:pt x="359" y="561"/>
                  </a:moveTo>
                  <a:lnTo>
                    <a:pt x="359" y="56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6" name="Freeform 257"/>
            <p:cNvSpPr>
              <a:spLocks noChangeArrowheads="1"/>
            </p:cNvSpPr>
            <p:nvPr/>
          </p:nvSpPr>
          <p:spPr bwMode="auto">
            <a:xfrm>
              <a:off x="4691063" y="2387599"/>
              <a:ext cx="36512" cy="80963"/>
            </a:xfrm>
            <a:custGeom>
              <a:avLst/>
              <a:gdLst>
                <a:gd name="T0" fmla="*/ 0 w 102"/>
                <a:gd name="T1" fmla="*/ 33 h 227"/>
                <a:gd name="T2" fmla="*/ 9 w 102"/>
                <a:gd name="T3" fmla="*/ 67 h 227"/>
                <a:gd name="T4" fmla="*/ 50 w 102"/>
                <a:gd name="T5" fmla="*/ 50 h 227"/>
                <a:gd name="T6" fmla="*/ 50 w 102"/>
                <a:gd name="T7" fmla="*/ 226 h 227"/>
                <a:gd name="T8" fmla="*/ 101 w 102"/>
                <a:gd name="T9" fmla="*/ 226 h 227"/>
                <a:gd name="T10" fmla="*/ 101 w 102"/>
                <a:gd name="T11" fmla="*/ 0 h 227"/>
                <a:gd name="T12" fmla="*/ 59 w 102"/>
                <a:gd name="T13" fmla="*/ 0 h 227"/>
                <a:gd name="T14" fmla="*/ 0 w 102"/>
                <a:gd name="T15" fmla="*/ 33 h 227"/>
                <a:gd name="T16" fmla="*/ 0 w 102"/>
                <a:gd name="T17" fmla="*/ 33 h 227"/>
                <a:gd name="T18" fmla="*/ 0 w 102"/>
                <a:gd name="T19" fmla="*/ 3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27">
                  <a:moveTo>
                    <a:pt x="0" y="33"/>
                  </a:moveTo>
                  <a:lnTo>
                    <a:pt x="9" y="67"/>
                  </a:lnTo>
                  <a:lnTo>
                    <a:pt x="50" y="50"/>
                  </a:lnTo>
                  <a:lnTo>
                    <a:pt x="50" y="226"/>
                  </a:lnTo>
                  <a:lnTo>
                    <a:pt x="101" y="226"/>
                  </a:lnTo>
                  <a:lnTo>
                    <a:pt x="101" y="0"/>
                  </a:lnTo>
                  <a:lnTo>
                    <a:pt x="59" y="0"/>
                  </a:lnTo>
                  <a:lnTo>
                    <a:pt x="0" y="33"/>
                  </a:lnTo>
                  <a:close/>
                  <a:moveTo>
                    <a:pt x="0" y="33"/>
                  </a:move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7" name="Freeform 258"/>
            <p:cNvSpPr>
              <a:spLocks noChangeArrowheads="1"/>
            </p:cNvSpPr>
            <p:nvPr/>
          </p:nvSpPr>
          <p:spPr bwMode="auto">
            <a:xfrm>
              <a:off x="4691063" y="2387599"/>
              <a:ext cx="36512" cy="80963"/>
            </a:xfrm>
            <a:custGeom>
              <a:avLst/>
              <a:gdLst>
                <a:gd name="T0" fmla="*/ 0 w 102"/>
                <a:gd name="T1" fmla="*/ 33 h 227"/>
                <a:gd name="T2" fmla="*/ 9 w 102"/>
                <a:gd name="T3" fmla="*/ 67 h 227"/>
                <a:gd name="T4" fmla="*/ 50 w 102"/>
                <a:gd name="T5" fmla="*/ 50 h 227"/>
                <a:gd name="T6" fmla="*/ 50 w 102"/>
                <a:gd name="T7" fmla="*/ 50 h 227"/>
                <a:gd name="T8" fmla="*/ 50 w 102"/>
                <a:gd name="T9" fmla="*/ 226 h 227"/>
                <a:gd name="T10" fmla="*/ 101 w 102"/>
                <a:gd name="T11" fmla="*/ 226 h 227"/>
                <a:gd name="T12" fmla="*/ 101 w 102"/>
                <a:gd name="T13" fmla="*/ 0 h 227"/>
                <a:gd name="T14" fmla="*/ 59 w 102"/>
                <a:gd name="T15" fmla="*/ 0 h 227"/>
                <a:gd name="T16" fmla="*/ 0 w 102"/>
                <a:gd name="T17" fmla="*/ 3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227">
                  <a:moveTo>
                    <a:pt x="0" y="33"/>
                  </a:moveTo>
                  <a:lnTo>
                    <a:pt x="9" y="67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0" y="226"/>
                  </a:lnTo>
                  <a:lnTo>
                    <a:pt x="101" y="226"/>
                  </a:lnTo>
                  <a:lnTo>
                    <a:pt x="101" y="0"/>
                  </a:lnTo>
                  <a:lnTo>
                    <a:pt x="59" y="0"/>
                  </a:lnTo>
                  <a:lnTo>
                    <a:pt x="0" y="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8" name="Freeform 259"/>
            <p:cNvSpPr>
              <a:spLocks noChangeArrowheads="1"/>
            </p:cNvSpPr>
            <p:nvPr/>
          </p:nvSpPr>
          <p:spPr bwMode="auto">
            <a:xfrm>
              <a:off x="4691063" y="2400299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59" name="Freeform 158"/>
          <p:cNvSpPr>
            <a:spLocks noChangeAspect="1" noChangeArrowheads="1"/>
          </p:cNvSpPr>
          <p:nvPr/>
        </p:nvSpPr>
        <p:spPr bwMode="auto">
          <a:xfrm>
            <a:off x="6102910" y="4147329"/>
            <a:ext cx="366601" cy="438766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547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0" grpId="0"/>
      <p:bldP spid="101" grpId="0"/>
      <p:bldP spid="127" grpId="0"/>
      <p:bldP spid="128" grpId="0"/>
      <p:bldP spid="129" grpId="0"/>
      <p:bldP spid="130" grpId="0"/>
      <p:bldP spid="147" grpId="0" bldLvl="0" animBg="1"/>
      <p:bldP spid="15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999999-6D594D61"/>
          <p:cNvPicPr>
            <a:picLocks noChangeAspect="1"/>
          </p:cNvPicPr>
          <p:nvPr/>
        </p:nvPicPr>
        <p:blipFill>
          <a:blip r:embed="rId3"/>
          <a:srcRect l="29545" r="15530"/>
          <a:stretch>
            <a:fillRect/>
          </a:stretch>
        </p:blipFill>
        <p:spPr>
          <a:xfrm>
            <a:off x="6648450" y="3682365"/>
            <a:ext cx="5524500" cy="3224530"/>
          </a:xfrm>
          <a:prstGeom prst="rect">
            <a:avLst/>
          </a:prstGeom>
        </p:spPr>
      </p:pic>
      <p:sp>
        <p:nvSpPr>
          <p:cNvPr id="7" name="文本框 9"/>
          <p:cNvSpPr txBox="1"/>
          <p:nvPr/>
        </p:nvSpPr>
        <p:spPr>
          <a:xfrm>
            <a:off x="639706" y="0"/>
            <a:ext cx="4046594" cy="154721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Exploratory Data Analysis (EDA)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Freeform 5"/>
          <p:cNvSpPr/>
          <p:nvPr/>
        </p:nvSpPr>
        <p:spPr bwMode="auto">
          <a:xfrm>
            <a:off x="4120728" y="2791761"/>
            <a:ext cx="2216149" cy="1304925"/>
          </a:xfrm>
          <a:custGeom>
            <a:avLst/>
            <a:gdLst>
              <a:gd name="T0" fmla="*/ 178 w 872"/>
              <a:gd name="T1" fmla="*/ 512 h 512"/>
              <a:gd name="T2" fmla="*/ 158 w 872"/>
              <a:gd name="T3" fmla="*/ 374 h 512"/>
              <a:gd name="T4" fmla="*/ 153 w 872"/>
              <a:gd name="T5" fmla="*/ 317 h 512"/>
              <a:gd name="T6" fmla="*/ 148 w 872"/>
              <a:gd name="T7" fmla="*/ 309 h 512"/>
              <a:gd name="T8" fmla="*/ 140 w 872"/>
              <a:gd name="T9" fmla="*/ 312 h 512"/>
              <a:gd name="T10" fmla="*/ 47 w 872"/>
              <a:gd name="T11" fmla="*/ 327 h 512"/>
              <a:gd name="T12" fmla="*/ 5 w 872"/>
              <a:gd name="T13" fmla="*/ 246 h 512"/>
              <a:gd name="T14" fmla="*/ 71 w 872"/>
              <a:gd name="T15" fmla="*/ 178 h 512"/>
              <a:gd name="T16" fmla="*/ 139 w 872"/>
              <a:gd name="T17" fmla="*/ 199 h 512"/>
              <a:gd name="T18" fmla="*/ 149 w 872"/>
              <a:gd name="T19" fmla="*/ 204 h 512"/>
              <a:gd name="T20" fmla="*/ 154 w 872"/>
              <a:gd name="T21" fmla="*/ 193 h 512"/>
              <a:gd name="T22" fmla="*/ 179 w 872"/>
              <a:gd name="T23" fmla="*/ 6 h 512"/>
              <a:gd name="T24" fmla="*/ 180 w 872"/>
              <a:gd name="T25" fmla="*/ 0 h 512"/>
              <a:gd name="T26" fmla="*/ 221 w 872"/>
              <a:gd name="T27" fmla="*/ 8 h 512"/>
              <a:gd name="T28" fmla="*/ 374 w 872"/>
              <a:gd name="T29" fmla="*/ 27 h 512"/>
              <a:gd name="T30" fmla="*/ 384 w 872"/>
              <a:gd name="T31" fmla="*/ 31 h 512"/>
              <a:gd name="T32" fmla="*/ 380 w 872"/>
              <a:gd name="T33" fmla="*/ 41 h 512"/>
              <a:gd name="T34" fmla="*/ 365 w 872"/>
              <a:gd name="T35" fmla="*/ 132 h 512"/>
              <a:gd name="T36" fmla="*/ 448 w 872"/>
              <a:gd name="T37" fmla="*/ 175 h 512"/>
              <a:gd name="T38" fmla="*/ 514 w 872"/>
              <a:gd name="T39" fmla="*/ 111 h 512"/>
              <a:gd name="T40" fmla="*/ 491 w 872"/>
              <a:gd name="T41" fmla="*/ 39 h 512"/>
              <a:gd name="T42" fmla="*/ 488 w 872"/>
              <a:gd name="T43" fmla="*/ 32 h 512"/>
              <a:gd name="T44" fmla="*/ 496 w 872"/>
              <a:gd name="T45" fmla="*/ 27 h 512"/>
              <a:gd name="T46" fmla="*/ 593 w 872"/>
              <a:gd name="T47" fmla="*/ 17 h 512"/>
              <a:gd name="T48" fmla="*/ 691 w 872"/>
              <a:gd name="T49" fmla="*/ 1 h 512"/>
              <a:gd name="T50" fmla="*/ 697 w 872"/>
              <a:gd name="T51" fmla="*/ 25 h 512"/>
              <a:gd name="T52" fmla="*/ 719 w 872"/>
              <a:gd name="T53" fmla="*/ 196 h 512"/>
              <a:gd name="T54" fmla="*/ 723 w 872"/>
              <a:gd name="T55" fmla="*/ 203 h 512"/>
              <a:gd name="T56" fmla="*/ 732 w 872"/>
              <a:gd name="T57" fmla="*/ 200 h 512"/>
              <a:gd name="T58" fmla="*/ 816 w 872"/>
              <a:gd name="T59" fmla="*/ 182 h 512"/>
              <a:gd name="T60" fmla="*/ 868 w 872"/>
              <a:gd name="T61" fmla="*/ 251 h 512"/>
              <a:gd name="T62" fmla="*/ 799 w 872"/>
              <a:gd name="T63" fmla="*/ 334 h 512"/>
              <a:gd name="T64" fmla="*/ 732 w 872"/>
              <a:gd name="T65" fmla="*/ 312 h 512"/>
              <a:gd name="T66" fmla="*/ 723 w 872"/>
              <a:gd name="T67" fmla="*/ 309 h 512"/>
              <a:gd name="T68" fmla="*/ 718 w 872"/>
              <a:gd name="T69" fmla="*/ 318 h 512"/>
              <a:gd name="T70" fmla="*/ 693 w 872"/>
              <a:gd name="T71" fmla="*/ 506 h 512"/>
              <a:gd name="T72" fmla="*/ 691 w 872"/>
              <a:gd name="T73" fmla="*/ 512 h 512"/>
              <a:gd name="T74" fmla="*/ 641 w 872"/>
              <a:gd name="T75" fmla="*/ 503 h 512"/>
              <a:gd name="T76" fmla="*/ 498 w 872"/>
              <a:gd name="T77" fmla="*/ 486 h 512"/>
              <a:gd name="T78" fmla="*/ 488 w 872"/>
              <a:gd name="T79" fmla="*/ 481 h 512"/>
              <a:gd name="T80" fmla="*/ 492 w 872"/>
              <a:gd name="T81" fmla="*/ 471 h 512"/>
              <a:gd name="T82" fmla="*/ 492 w 872"/>
              <a:gd name="T83" fmla="*/ 360 h 512"/>
              <a:gd name="T84" fmla="*/ 380 w 872"/>
              <a:gd name="T85" fmla="*/ 360 h 512"/>
              <a:gd name="T86" fmla="*/ 380 w 872"/>
              <a:gd name="T87" fmla="*/ 471 h 512"/>
              <a:gd name="T88" fmla="*/ 384 w 872"/>
              <a:gd name="T89" fmla="*/ 481 h 512"/>
              <a:gd name="T90" fmla="*/ 375 w 872"/>
              <a:gd name="T91" fmla="*/ 486 h 512"/>
              <a:gd name="T92" fmla="*/ 189 w 872"/>
              <a:gd name="T93" fmla="*/ 511 h 512"/>
              <a:gd name="T94" fmla="*/ 178 w 872"/>
              <a:gd name="T95" fmla="*/ 51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72" h="512">
                <a:moveTo>
                  <a:pt x="178" y="512"/>
                </a:moveTo>
                <a:cubicBezTo>
                  <a:pt x="171" y="465"/>
                  <a:pt x="164" y="420"/>
                  <a:pt x="158" y="374"/>
                </a:cubicBezTo>
                <a:cubicBezTo>
                  <a:pt x="155" y="355"/>
                  <a:pt x="155" y="336"/>
                  <a:pt x="153" y="317"/>
                </a:cubicBezTo>
                <a:cubicBezTo>
                  <a:pt x="153" y="314"/>
                  <a:pt x="151" y="310"/>
                  <a:pt x="148" y="309"/>
                </a:cubicBezTo>
                <a:cubicBezTo>
                  <a:pt x="147" y="308"/>
                  <a:pt x="142" y="310"/>
                  <a:pt x="140" y="312"/>
                </a:cubicBezTo>
                <a:cubicBezTo>
                  <a:pt x="114" y="337"/>
                  <a:pt x="78" y="343"/>
                  <a:pt x="47" y="327"/>
                </a:cubicBezTo>
                <a:cubicBezTo>
                  <a:pt x="17" y="311"/>
                  <a:pt x="0" y="278"/>
                  <a:pt x="5" y="246"/>
                </a:cubicBezTo>
                <a:cubicBezTo>
                  <a:pt x="10" y="211"/>
                  <a:pt x="35" y="184"/>
                  <a:pt x="71" y="178"/>
                </a:cubicBezTo>
                <a:cubicBezTo>
                  <a:pt x="96" y="173"/>
                  <a:pt x="119" y="181"/>
                  <a:pt x="139" y="199"/>
                </a:cubicBezTo>
                <a:cubicBezTo>
                  <a:pt x="141" y="201"/>
                  <a:pt x="145" y="202"/>
                  <a:pt x="149" y="204"/>
                </a:cubicBezTo>
                <a:cubicBezTo>
                  <a:pt x="150" y="200"/>
                  <a:pt x="153" y="197"/>
                  <a:pt x="154" y="193"/>
                </a:cubicBezTo>
                <a:cubicBezTo>
                  <a:pt x="157" y="130"/>
                  <a:pt x="165" y="67"/>
                  <a:pt x="179" y="6"/>
                </a:cubicBezTo>
                <a:cubicBezTo>
                  <a:pt x="179" y="4"/>
                  <a:pt x="180" y="3"/>
                  <a:pt x="180" y="0"/>
                </a:cubicBezTo>
                <a:cubicBezTo>
                  <a:pt x="194" y="3"/>
                  <a:pt x="207" y="6"/>
                  <a:pt x="221" y="8"/>
                </a:cubicBezTo>
                <a:cubicBezTo>
                  <a:pt x="272" y="14"/>
                  <a:pt x="323" y="20"/>
                  <a:pt x="374" y="27"/>
                </a:cubicBezTo>
                <a:cubicBezTo>
                  <a:pt x="377" y="27"/>
                  <a:pt x="381" y="30"/>
                  <a:pt x="384" y="31"/>
                </a:cubicBezTo>
                <a:cubicBezTo>
                  <a:pt x="383" y="34"/>
                  <a:pt x="382" y="38"/>
                  <a:pt x="380" y="41"/>
                </a:cubicBezTo>
                <a:cubicBezTo>
                  <a:pt x="356" y="66"/>
                  <a:pt x="350" y="102"/>
                  <a:pt x="365" y="132"/>
                </a:cubicBezTo>
                <a:cubicBezTo>
                  <a:pt x="381" y="163"/>
                  <a:pt x="413" y="179"/>
                  <a:pt x="448" y="175"/>
                </a:cubicBezTo>
                <a:cubicBezTo>
                  <a:pt x="480" y="170"/>
                  <a:pt x="507" y="145"/>
                  <a:pt x="514" y="111"/>
                </a:cubicBezTo>
                <a:cubicBezTo>
                  <a:pt x="519" y="84"/>
                  <a:pt x="511" y="60"/>
                  <a:pt x="491" y="39"/>
                </a:cubicBezTo>
                <a:cubicBezTo>
                  <a:pt x="489" y="37"/>
                  <a:pt x="487" y="33"/>
                  <a:pt x="488" y="32"/>
                </a:cubicBezTo>
                <a:cubicBezTo>
                  <a:pt x="489" y="29"/>
                  <a:pt x="493" y="27"/>
                  <a:pt x="496" y="27"/>
                </a:cubicBezTo>
                <a:cubicBezTo>
                  <a:pt x="528" y="23"/>
                  <a:pt x="561" y="21"/>
                  <a:pt x="593" y="17"/>
                </a:cubicBezTo>
                <a:cubicBezTo>
                  <a:pt x="626" y="13"/>
                  <a:pt x="658" y="7"/>
                  <a:pt x="691" y="1"/>
                </a:cubicBezTo>
                <a:cubicBezTo>
                  <a:pt x="693" y="8"/>
                  <a:pt x="695" y="16"/>
                  <a:pt x="697" y="25"/>
                </a:cubicBezTo>
                <a:cubicBezTo>
                  <a:pt x="708" y="81"/>
                  <a:pt x="716" y="138"/>
                  <a:pt x="719" y="196"/>
                </a:cubicBezTo>
                <a:cubicBezTo>
                  <a:pt x="719" y="198"/>
                  <a:pt x="721" y="203"/>
                  <a:pt x="723" y="203"/>
                </a:cubicBezTo>
                <a:cubicBezTo>
                  <a:pt x="725" y="204"/>
                  <a:pt x="729" y="202"/>
                  <a:pt x="732" y="200"/>
                </a:cubicBezTo>
                <a:cubicBezTo>
                  <a:pt x="756" y="178"/>
                  <a:pt x="784" y="170"/>
                  <a:pt x="816" y="182"/>
                </a:cubicBezTo>
                <a:cubicBezTo>
                  <a:pt x="847" y="193"/>
                  <a:pt x="864" y="218"/>
                  <a:pt x="868" y="251"/>
                </a:cubicBezTo>
                <a:cubicBezTo>
                  <a:pt x="872" y="290"/>
                  <a:pt x="839" y="330"/>
                  <a:pt x="799" y="334"/>
                </a:cubicBezTo>
                <a:cubicBezTo>
                  <a:pt x="773" y="338"/>
                  <a:pt x="751" y="330"/>
                  <a:pt x="732" y="312"/>
                </a:cubicBezTo>
                <a:cubicBezTo>
                  <a:pt x="730" y="310"/>
                  <a:pt x="725" y="308"/>
                  <a:pt x="723" y="309"/>
                </a:cubicBezTo>
                <a:cubicBezTo>
                  <a:pt x="720" y="310"/>
                  <a:pt x="719" y="315"/>
                  <a:pt x="718" y="318"/>
                </a:cubicBezTo>
                <a:cubicBezTo>
                  <a:pt x="715" y="381"/>
                  <a:pt x="706" y="444"/>
                  <a:pt x="693" y="506"/>
                </a:cubicBezTo>
                <a:cubicBezTo>
                  <a:pt x="693" y="508"/>
                  <a:pt x="692" y="509"/>
                  <a:pt x="691" y="512"/>
                </a:cubicBezTo>
                <a:cubicBezTo>
                  <a:pt x="674" y="509"/>
                  <a:pt x="658" y="505"/>
                  <a:pt x="641" y="503"/>
                </a:cubicBezTo>
                <a:cubicBezTo>
                  <a:pt x="594" y="497"/>
                  <a:pt x="546" y="491"/>
                  <a:pt x="498" y="486"/>
                </a:cubicBezTo>
                <a:cubicBezTo>
                  <a:pt x="495" y="485"/>
                  <a:pt x="491" y="483"/>
                  <a:pt x="488" y="481"/>
                </a:cubicBezTo>
                <a:cubicBezTo>
                  <a:pt x="489" y="478"/>
                  <a:pt x="490" y="474"/>
                  <a:pt x="492" y="471"/>
                </a:cubicBezTo>
                <a:cubicBezTo>
                  <a:pt x="523" y="439"/>
                  <a:pt x="523" y="390"/>
                  <a:pt x="492" y="360"/>
                </a:cubicBezTo>
                <a:cubicBezTo>
                  <a:pt x="461" y="329"/>
                  <a:pt x="411" y="329"/>
                  <a:pt x="380" y="360"/>
                </a:cubicBezTo>
                <a:cubicBezTo>
                  <a:pt x="349" y="391"/>
                  <a:pt x="349" y="439"/>
                  <a:pt x="380" y="471"/>
                </a:cubicBezTo>
                <a:cubicBezTo>
                  <a:pt x="382" y="474"/>
                  <a:pt x="384" y="478"/>
                  <a:pt x="384" y="481"/>
                </a:cubicBezTo>
                <a:cubicBezTo>
                  <a:pt x="384" y="483"/>
                  <a:pt x="378" y="485"/>
                  <a:pt x="375" y="486"/>
                </a:cubicBezTo>
                <a:cubicBezTo>
                  <a:pt x="313" y="489"/>
                  <a:pt x="251" y="497"/>
                  <a:pt x="189" y="511"/>
                </a:cubicBezTo>
                <a:cubicBezTo>
                  <a:pt x="187" y="511"/>
                  <a:pt x="184" y="511"/>
                  <a:pt x="178" y="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Freeform 2"/>
          <p:cNvSpPr/>
          <p:nvPr/>
        </p:nvSpPr>
        <p:spPr bwMode="auto">
          <a:xfrm rot="6735232">
            <a:off x="6108592" y="2330260"/>
            <a:ext cx="2216149" cy="1304925"/>
          </a:xfrm>
          <a:custGeom>
            <a:avLst/>
            <a:gdLst>
              <a:gd name="T0" fmla="*/ 178 w 872"/>
              <a:gd name="T1" fmla="*/ 512 h 512"/>
              <a:gd name="T2" fmla="*/ 158 w 872"/>
              <a:gd name="T3" fmla="*/ 374 h 512"/>
              <a:gd name="T4" fmla="*/ 153 w 872"/>
              <a:gd name="T5" fmla="*/ 317 h 512"/>
              <a:gd name="T6" fmla="*/ 148 w 872"/>
              <a:gd name="T7" fmla="*/ 309 h 512"/>
              <a:gd name="T8" fmla="*/ 140 w 872"/>
              <a:gd name="T9" fmla="*/ 312 h 512"/>
              <a:gd name="T10" fmla="*/ 47 w 872"/>
              <a:gd name="T11" fmla="*/ 327 h 512"/>
              <a:gd name="T12" fmla="*/ 5 w 872"/>
              <a:gd name="T13" fmla="*/ 246 h 512"/>
              <a:gd name="T14" fmla="*/ 71 w 872"/>
              <a:gd name="T15" fmla="*/ 178 h 512"/>
              <a:gd name="T16" fmla="*/ 139 w 872"/>
              <a:gd name="T17" fmla="*/ 199 h 512"/>
              <a:gd name="T18" fmla="*/ 149 w 872"/>
              <a:gd name="T19" fmla="*/ 204 h 512"/>
              <a:gd name="T20" fmla="*/ 154 w 872"/>
              <a:gd name="T21" fmla="*/ 193 h 512"/>
              <a:gd name="T22" fmla="*/ 179 w 872"/>
              <a:gd name="T23" fmla="*/ 6 h 512"/>
              <a:gd name="T24" fmla="*/ 180 w 872"/>
              <a:gd name="T25" fmla="*/ 0 h 512"/>
              <a:gd name="T26" fmla="*/ 221 w 872"/>
              <a:gd name="T27" fmla="*/ 8 h 512"/>
              <a:gd name="T28" fmla="*/ 374 w 872"/>
              <a:gd name="T29" fmla="*/ 27 h 512"/>
              <a:gd name="T30" fmla="*/ 384 w 872"/>
              <a:gd name="T31" fmla="*/ 31 h 512"/>
              <a:gd name="T32" fmla="*/ 380 w 872"/>
              <a:gd name="T33" fmla="*/ 41 h 512"/>
              <a:gd name="T34" fmla="*/ 365 w 872"/>
              <a:gd name="T35" fmla="*/ 132 h 512"/>
              <a:gd name="T36" fmla="*/ 448 w 872"/>
              <a:gd name="T37" fmla="*/ 175 h 512"/>
              <a:gd name="T38" fmla="*/ 514 w 872"/>
              <a:gd name="T39" fmla="*/ 111 h 512"/>
              <a:gd name="T40" fmla="*/ 491 w 872"/>
              <a:gd name="T41" fmla="*/ 39 h 512"/>
              <a:gd name="T42" fmla="*/ 488 w 872"/>
              <a:gd name="T43" fmla="*/ 32 h 512"/>
              <a:gd name="T44" fmla="*/ 496 w 872"/>
              <a:gd name="T45" fmla="*/ 27 h 512"/>
              <a:gd name="T46" fmla="*/ 593 w 872"/>
              <a:gd name="T47" fmla="*/ 17 h 512"/>
              <a:gd name="T48" fmla="*/ 691 w 872"/>
              <a:gd name="T49" fmla="*/ 1 h 512"/>
              <a:gd name="T50" fmla="*/ 697 w 872"/>
              <a:gd name="T51" fmla="*/ 25 h 512"/>
              <a:gd name="T52" fmla="*/ 719 w 872"/>
              <a:gd name="T53" fmla="*/ 196 h 512"/>
              <a:gd name="T54" fmla="*/ 723 w 872"/>
              <a:gd name="T55" fmla="*/ 203 h 512"/>
              <a:gd name="T56" fmla="*/ 732 w 872"/>
              <a:gd name="T57" fmla="*/ 200 h 512"/>
              <a:gd name="T58" fmla="*/ 816 w 872"/>
              <a:gd name="T59" fmla="*/ 182 h 512"/>
              <a:gd name="T60" fmla="*/ 868 w 872"/>
              <a:gd name="T61" fmla="*/ 251 h 512"/>
              <a:gd name="T62" fmla="*/ 799 w 872"/>
              <a:gd name="T63" fmla="*/ 334 h 512"/>
              <a:gd name="T64" fmla="*/ 732 w 872"/>
              <a:gd name="T65" fmla="*/ 312 h 512"/>
              <a:gd name="T66" fmla="*/ 723 w 872"/>
              <a:gd name="T67" fmla="*/ 309 h 512"/>
              <a:gd name="T68" fmla="*/ 718 w 872"/>
              <a:gd name="T69" fmla="*/ 318 h 512"/>
              <a:gd name="T70" fmla="*/ 693 w 872"/>
              <a:gd name="T71" fmla="*/ 506 h 512"/>
              <a:gd name="T72" fmla="*/ 691 w 872"/>
              <a:gd name="T73" fmla="*/ 512 h 512"/>
              <a:gd name="T74" fmla="*/ 641 w 872"/>
              <a:gd name="T75" fmla="*/ 503 h 512"/>
              <a:gd name="T76" fmla="*/ 498 w 872"/>
              <a:gd name="T77" fmla="*/ 486 h 512"/>
              <a:gd name="T78" fmla="*/ 488 w 872"/>
              <a:gd name="T79" fmla="*/ 481 h 512"/>
              <a:gd name="T80" fmla="*/ 492 w 872"/>
              <a:gd name="T81" fmla="*/ 471 h 512"/>
              <a:gd name="T82" fmla="*/ 492 w 872"/>
              <a:gd name="T83" fmla="*/ 360 h 512"/>
              <a:gd name="T84" fmla="*/ 380 w 872"/>
              <a:gd name="T85" fmla="*/ 360 h 512"/>
              <a:gd name="T86" fmla="*/ 380 w 872"/>
              <a:gd name="T87" fmla="*/ 471 h 512"/>
              <a:gd name="T88" fmla="*/ 384 w 872"/>
              <a:gd name="T89" fmla="*/ 481 h 512"/>
              <a:gd name="T90" fmla="*/ 375 w 872"/>
              <a:gd name="T91" fmla="*/ 486 h 512"/>
              <a:gd name="T92" fmla="*/ 189 w 872"/>
              <a:gd name="T93" fmla="*/ 511 h 512"/>
              <a:gd name="T94" fmla="*/ 178 w 872"/>
              <a:gd name="T95" fmla="*/ 51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72" h="512">
                <a:moveTo>
                  <a:pt x="178" y="512"/>
                </a:moveTo>
                <a:cubicBezTo>
                  <a:pt x="171" y="465"/>
                  <a:pt x="164" y="420"/>
                  <a:pt x="158" y="374"/>
                </a:cubicBezTo>
                <a:cubicBezTo>
                  <a:pt x="155" y="355"/>
                  <a:pt x="155" y="336"/>
                  <a:pt x="153" y="317"/>
                </a:cubicBezTo>
                <a:cubicBezTo>
                  <a:pt x="153" y="314"/>
                  <a:pt x="151" y="310"/>
                  <a:pt x="148" y="309"/>
                </a:cubicBezTo>
                <a:cubicBezTo>
                  <a:pt x="147" y="308"/>
                  <a:pt x="142" y="310"/>
                  <a:pt x="140" y="312"/>
                </a:cubicBezTo>
                <a:cubicBezTo>
                  <a:pt x="114" y="337"/>
                  <a:pt x="78" y="343"/>
                  <a:pt x="47" y="327"/>
                </a:cubicBezTo>
                <a:cubicBezTo>
                  <a:pt x="17" y="311"/>
                  <a:pt x="0" y="278"/>
                  <a:pt x="5" y="246"/>
                </a:cubicBezTo>
                <a:cubicBezTo>
                  <a:pt x="10" y="211"/>
                  <a:pt x="35" y="184"/>
                  <a:pt x="71" y="178"/>
                </a:cubicBezTo>
                <a:cubicBezTo>
                  <a:pt x="96" y="173"/>
                  <a:pt x="119" y="181"/>
                  <a:pt x="139" y="199"/>
                </a:cubicBezTo>
                <a:cubicBezTo>
                  <a:pt x="141" y="201"/>
                  <a:pt x="145" y="202"/>
                  <a:pt x="149" y="204"/>
                </a:cubicBezTo>
                <a:cubicBezTo>
                  <a:pt x="150" y="200"/>
                  <a:pt x="153" y="197"/>
                  <a:pt x="154" y="193"/>
                </a:cubicBezTo>
                <a:cubicBezTo>
                  <a:pt x="157" y="130"/>
                  <a:pt x="165" y="67"/>
                  <a:pt x="179" y="6"/>
                </a:cubicBezTo>
                <a:cubicBezTo>
                  <a:pt x="179" y="4"/>
                  <a:pt x="180" y="3"/>
                  <a:pt x="180" y="0"/>
                </a:cubicBezTo>
                <a:cubicBezTo>
                  <a:pt x="194" y="3"/>
                  <a:pt x="207" y="6"/>
                  <a:pt x="221" y="8"/>
                </a:cubicBezTo>
                <a:cubicBezTo>
                  <a:pt x="272" y="14"/>
                  <a:pt x="323" y="20"/>
                  <a:pt x="374" y="27"/>
                </a:cubicBezTo>
                <a:cubicBezTo>
                  <a:pt x="377" y="27"/>
                  <a:pt x="381" y="30"/>
                  <a:pt x="384" y="31"/>
                </a:cubicBezTo>
                <a:cubicBezTo>
                  <a:pt x="383" y="34"/>
                  <a:pt x="382" y="38"/>
                  <a:pt x="380" y="41"/>
                </a:cubicBezTo>
                <a:cubicBezTo>
                  <a:pt x="356" y="66"/>
                  <a:pt x="350" y="102"/>
                  <a:pt x="365" y="132"/>
                </a:cubicBezTo>
                <a:cubicBezTo>
                  <a:pt x="381" y="163"/>
                  <a:pt x="413" y="179"/>
                  <a:pt x="448" y="175"/>
                </a:cubicBezTo>
                <a:cubicBezTo>
                  <a:pt x="480" y="170"/>
                  <a:pt x="507" y="145"/>
                  <a:pt x="514" y="111"/>
                </a:cubicBezTo>
                <a:cubicBezTo>
                  <a:pt x="519" y="84"/>
                  <a:pt x="511" y="60"/>
                  <a:pt x="491" y="39"/>
                </a:cubicBezTo>
                <a:cubicBezTo>
                  <a:pt x="489" y="37"/>
                  <a:pt x="487" y="33"/>
                  <a:pt x="488" y="32"/>
                </a:cubicBezTo>
                <a:cubicBezTo>
                  <a:pt x="489" y="29"/>
                  <a:pt x="493" y="27"/>
                  <a:pt x="496" y="27"/>
                </a:cubicBezTo>
                <a:cubicBezTo>
                  <a:pt x="528" y="23"/>
                  <a:pt x="561" y="21"/>
                  <a:pt x="593" y="17"/>
                </a:cubicBezTo>
                <a:cubicBezTo>
                  <a:pt x="626" y="13"/>
                  <a:pt x="658" y="7"/>
                  <a:pt x="691" y="1"/>
                </a:cubicBezTo>
                <a:cubicBezTo>
                  <a:pt x="693" y="8"/>
                  <a:pt x="695" y="16"/>
                  <a:pt x="697" y="25"/>
                </a:cubicBezTo>
                <a:cubicBezTo>
                  <a:pt x="708" y="81"/>
                  <a:pt x="716" y="138"/>
                  <a:pt x="719" y="196"/>
                </a:cubicBezTo>
                <a:cubicBezTo>
                  <a:pt x="719" y="198"/>
                  <a:pt x="721" y="203"/>
                  <a:pt x="723" y="203"/>
                </a:cubicBezTo>
                <a:cubicBezTo>
                  <a:pt x="725" y="204"/>
                  <a:pt x="729" y="202"/>
                  <a:pt x="732" y="200"/>
                </a:cubicBezTo>
                <a:cubicBezTo>
                  <a:pt x="756" y="178"/>
                  <a:pt x="784" y="170"/>
                  <a:pt x="816" y="182"/>
                </a:cubicBezTo>
                <a:cubicBezTo>
                  <a:pt x="847" y="193"/>
                  <a:pt x="864" y="218"/>
                  <a:pt x="868" y="251"/>
                </a:cubicBezTo>
                <a:cubicBezTo>
                  <a:pt x="872" y="290"/>
                  <a:pt x="839" y="330"/>
                  <a:pt x="799" y="334"/>
                </a:cubicBezTo>
                <a:cubicBezTo>
                  <a:pt x="773" y="338"/>
                  <a:pt x="751" y="330"/>
                  <a:pt x="732" y="312"/>
                </a:cubicBezTo>
                <a:cubicBezTo>
                  <a:pt x="730" y="310"/>
                  <a:pt x="725" y="308"/>
                  <a:pt x="723" y="309"/>
                </a:cubicBezTo>
                <a:cubicBezTo>
                  <a:pt x="720" y="310"/>
                  <a:pt x="719" y="315"/>
                  <a:pt x="718" y="318"/>
                </a:cubicBezTo>
                <a:cubicBezTo>
                  <a:pt x="715" y="381"/>
                  <a:pt x="706" y="444"/>
                  <a:pt x="693" y="506"/>
                </a:cubicBezTo>
                <a:cubicBezTo>
                  <a:pt x="693" y="508"/>
                  <a:pt x="692" y="509"/>
                  <a:pt x="691" y="512"/>
                </a:cubicBezTo>
                <a:cubicBezTo>
                  <a:pt x="674" y="509"/>
                  <a:pt x="658" y="505"/>
                  <a:pt x="641" y="503"/>
                </a:cubicBezTo>
                <a:cubicBezTo>
                  <a:pt x="594" y="497"/>
                  <a:pt x="546" y="491"/>
                  <a:pt x="498" y="486"/>
                </a:cubicBezTo>
                <a:cubicBezTo>
                  <a:pt x="495" y="485"/>
                  <a:pt x="491" y="483"/>
                  <a:pt x="488" y="481"/>
                </a:cubicBezTo>
                <a:cubicBezTo>
                  <a:pt x="489" y="478"/>
                  <a:pt x="490" y="474"/>
                  <a:pt x="492" y="471"/>
                </a:cubicBezTo>
                <a:cubicBezTo>
                  <a:pt x="523" y="439"/>
                  <a:pt x="523" y="390"/>
                  <a:pt x="492" y="360"/>
                </a:cubicBezTo>
                <a:cubicBezTo>
                  <a:pt x="461" y="329"/>
                  <a:pt x="411" y="329"/>
                  <a:pt x="380" y="360"/>
                </a:cubicBezTo>
                <a:cubicBezTo>
                  <a:pt x="349" y="391"/>
                  <a:pt x="349" y="439"/>
                  <a:pt x="380" y="471"/>
                </a:cubicBezTo>
                <a:cubicBezTo>
                  <a:pt x="382" y="474"/>
                  <a:pt x="384" y="478"/>
                  <a:pt x="384" y="481"/>
                </a:cubicBezTo>
                <a:cubicBezTo>
                  <a:pt x="384" y="483"/>
                  <a:pt x="378" y="485"/>
                  <a:pt x="375" y="486"/>
                </a:cubicBezTo>
                <a:cubicBezTo>
                  <a:pt x="313" y="489"/>
                  <a:pt x="251" y="497"/>
                  <a:pt x="189" y="511"/>
                </a:cubicBezTo>
                <a:cubicBezTo>
                  <a:pt x="187" y="511"/>
                  <a:pt x="184" y="511"/>
                  <a:pt x="178" y="51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Freeform 5"/>
          <p:cNvSpPr/>
          <p:nvPr/>
        </p:nvSpPr>
        <p:spPr bwMode="auto">
          <a:xfrm>
            <a:off x="5424695" y="4090797"/>
            <a:ext cx="2216149" cy="1304925"/>
          </a:xfrm>
          <a:custGeom>
            <a:avLst/>
            <a:gdLst>
              <a:gd name="T0" fmla="*/ 178 w 872"/>
              <a:gd name="T1" fmla="*/ 512 h 512"/>
              <a:gd name="T2" fmla="*/ 158 w 872"/>
              <a:gd name="T3" fmla="*/ 374 h 512"/>
              <a:gd name="T4" fmla="*/ 153 w 872"/>
              <a:gd name="T5" fmla="*/ 317 h 512"/>
              <a:gd name="T6" fmla="*/ 148 w 872"/>
              <a:gd name="T7" fmla="*/ 309 h 512"/>
              <a:gd name="T8" fmla="*/ 140 w 872"/>
              <a:gd name="T9" fmla="*/ 312 h 512"/>
              <a:gd name="T10" fmla="*/ 47 w 872"/>
              <a:gd name="T11" fmla="*/ 327 h 512"/>
              <a:gd name="T12" fmla="*/ 5 w 872"/>
              <a:gd name="T13" fmla="*/ 246 h 512"/>
              <a:gd name="T14" fmla="*/ 71 w 872"/>
              <a:gd name="T15" fmla="*/ 178 h 512"/>
              <a:gd name="T16" fmla="*/ 139 w 872"/>
              <a:gd name="T17" fmla="*/ 199 h 512"/>
              <a:gd name="T18" fmla="*/ 149 w 872"/>
              <a:gd name="T19" fmla="*/ 204 h 512"/>
              <a:gd name="T20" fmla="*/ 154 w 872"/>
              <a:gd name="T21" fmla="*/ 193 h 512"/>
              <a:gd name="T22" fmla="*/ 179 w 872"/>
              <a:gd name="T23" fmla="*/ 6 h 512"/>
              <a:gd name="T24" fmla="*/ 180 w 872"/>
              <a:gd name="T25" fmla="*/ 0 h 512"/>
              <a:gd name="T26" fmla="*/ 221 w 872"/>
              <a:gd name="T27" fmla="*/ 8 h 512"/>
              <a:gd name="T28" fmla="*/ 374 w 872"/>
              <a:gd name="T29" fmla="*/ 27 h 512"/>
              <a:gd name="T30" fmla="*/ 384 w 872"/>
              <a:gd name="T31" fmla="*/ 31 h 512"/>
              <a:gd name="T32" fmla="*/ 380 w 872"/>
              <a:gd name="T33" fmla="*/ 41 h 512"/>
              <a:gd name="T34" fmla="*/ 365 w 872"/>
              <a:gd name="T35" fmla="*/ 132 h 512"/>
              <a:gd name="T36" fmla="*/ 448 w 872"/>
              <a:gd name="T37" fmla="*/ 175 h 512"/>
              <a:gd name="T38" fmla="*/ 514 w 872"/>
              <a:gd name="T39" fmla="*/ 111 h 512"/>
              <a:gd name="T40" fmla="*/ 491 w 872"/>
              <a:gd name="T41" fmla="*/ 39 h 512"/>
              <a:gd name="T42" fmla="*/ 488 w 872"/>
              <a:gd name="T43" fmla="*/ 32 h 512"/>
              <a:gd name="T44" fmla="*/ 496 w 872"/>
              <a:gd name="T45" fmla="*/ 27 h 512"/>
              <a:gd name="T46" fmla="*/ 593 w 872"/>
              <a:gd name="T47" fmla="*/ 17 h 512"/>
              <a:gd name="T48" fmla="*/ 691 w 872"/>
              <a:gd name="T49" fmla="*/ 1 h 512"/>
              <a:gd name="T50" fmla="*/ 697 w 872"/>
              <a:gd name="T51" fmla="*/ 25 h 512"/>
              <a:gd name="T52" fmla="*/ 719 w 872"/>
              <a:gd name="T53" fmla="*/ 196 h 512"/>
              <a:gd name="T54" fmla="*/ 723 w 872"/>
              <a:gd name="T55" fmla="*/ 203 h 512"/>
              <a:gd name="T56" fmla="*/ 732 w 872"/>
              <a:gd name="T57" fmla="*/ 200 h 512"/>
              <a:gd name="T58" fmla="*/ 816 w 872"/>
              <a:gd name="T59" fmla="*/ 182 h 512"/>
              <a:gd name="T60" fmla="*/ 868 w 872"/>
              <a:gd name="T61" fmla="*/ 251 h 512"/>
              <a:gd name="T62" fmla="*/ 799 w 872"/>
              <a:gd name="T63" fmla="*/ 334 h 512"/>
              <a:gd name="T64" fmla="*/ 732 w 872"/>
              <a:gd name="T65" fmla="*/ 312 h 512"/>
              <a:gd name="T66" fmla="*/ 723 w 872"/>
              <a:gd name="T67" fmla="*/ 309 h 512"/>
              <a:gd name="T68" fmla="*/ 718 w 872"/>
              <a:gd name="T69" fmla="*/ 318 h 512"/>
              <a:gd name="T70" fmla="*/ 693 w 872"/>
              <a:gd name="T71" fmla="*/ 506 h 512"/>
              <a:gd name="T72" fmla="*/ 691 w 872"/>
              <a:gd name="T73" fmla="*/ 512 h 512"/>
              <a:gd name="T74" fmla="*/ 641 w 872"/>
              <a:gd name="T75" fmla="*/ 503 h 512"/>
              <a:gd name="T76" fmla="*/ 498 w 872"/>
              <a:gd name="T77" fmla="*/ 486 h 512"/>
              <a:gd name="T78" fmla="*/ 488 w 872"/>
              <a:gd name="T79" fmla="*/ 481 h 512"/>
              <a:gd name="T80" fmla="*/ 492 w 872"/>
              <a:gd name="T81" fmla="*/ 471 h 512"/>
              <a:gd name="T82" fmla="*/ 492 w 872"/>
              <a:gd name="T83" fmla="*/ 360 h 512"/>
              <a:gd name="T84" fmla="*/ 380 w 872"/>
              <a:gd name="T85" fmla="*/ 360 h 512"/>
              <a:gd name="T86" fmla="*/ 380 w 872"/>
              <a:gd name="T87" fmla="*/ 471 h 512"/>
              <a:gd name="T88" fmla="*/ 384 w 872"/>
              <a:gd name="T89" fmla="*/ 481 h 512"/>
              <a:gd name="T90" fmla="*/ 375 w 872"/>
              <a:gd name="T91" fmla="*/ 486 h 512"/>
              <a:gd name="T92" fmla="*/ 189 w 872"/>
              <a:gd name="T93" fmla="*/ 511 h 512"/>
              <a:gd name="T94" fmla="*/ 178 w 872"/>
              <a:gd name="T95" fmla="*/ 51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72" h="512">
                <a:moveTo>
                  <a:pt x="178" y="512"/>
                </a:moveTo>
                <a:cubicBezTo>
                  <a:pt x="171" y="465"/>
                  <a:pt x="164" y="420"/>
                  <a:pt x="158" y="374"/>
                </a:cubicBezTo>
                <a:cubicBezTo>
                  <a:pt x="155" y="355"/>
                  <a:pt x="155" y="336"/>
                  <a:pt x="153" y="317"/>
                </a:cubicBezTo>
                <a:cubicBezTo>
                  <a:pt x="153" y="314"/>
                  <a:pt x="151" y="310"/>
                  <a:pt x="148" y="309"/>
                </a:cubicBezTo>
                <a:cubicBezTo>
                  <a:pt x="147" y="308"/>
                  <a:pt x="142" y="310"/>
                  <a:pt x="140" y="312"/>
                </a:cubicBezTo>
                <a:cubicBezTo>
                  <a:pt x="114" y="337"/>
                  <a:pt x="78" y="343"/>
                  <a:pt x="47" y="327"/>
                </a:cubicBezTo>
                <a:cubicBezTo>
                  <a:pt x="17" y="311"/>
                  <a:pt x="0" y="278"/>
                  <a:pt x="5" y="246"/>
                </a:cubicBezTo>
                <a:cubicBezTo>
                  <a:pt x="10" y="211"/>
                  <a:pt x="35" y="184"/>
                  <a:pt x="71" y="178"/>
                </a:cubicBezTo>
                <a:cubicBezTo>
                  <a:pt x="96" y="173"/>
                  <a:pt x="119" y="181"/>
                  <a:pt x="139" y="199"/>
                </a:cubicBezTo>
                <a:cubicBezTo>
                  <a:pt x="141" y="201"/>
                  <a:pt x="145" y="202"/>
                  <a:pt x="149" y="204"/>
                </a:cubicBezTo>
                <a:cubicBezTo>
                  <a:pt x="150" y="200"/>
                  <a:pt x="153" y="197"/>
                  <a:pt x="154" y="193"/>
                </a:cubicBezTo>
                <a:cubicBezTo>
                  <a:pt x="157" y="130"/>
                  <a:pt x="165" y="67"/>
                  <a:pt x="179" y="6"/>
                </a:cubicBezTo>
                <a:cubicBezTo>
                  <a:pt x="179" y="4"/>
                  <a:pt x="180" y="3"/>
                  <a:pt x="180" y="0"/>
                </a:cubicBezTo>
                <a:cubicBezTo>
                  <a:pt x="194" y="3"/>
                  <a:pt x="207" y="6"/>
                  <a:pt x="221" y="8"/>
                </a:cubicBezTo>
                <a:cubicBezTo>
                  <a:pt x="272" y="14"/>
                  <a:pt x="323" y="20"/>
                  <a:pt x="374" y="27"/>
                </a:cubicBezTo>
                <a:cubicBezTo>
                  <a:pt x="377" y="27"/>
                  <a:pt x="381" y="30"/>
                  <a:pt x="384" y="31"/>
                </a:cubicBezTo>
                <a:cubicBezTo>
                  <a:pt x="383" y="34"/>
                  <a:pt x="382" y="38"/>
                  <a:pt x="380" y="41"/>
                </a:cubicBezTo>
                <a:cubicBezTo>
                  <a:pt x="356" y="66"/>
                  <a:pt x="350" y="102"/>
                  <a:pt x="365" y="132"/>
                </a:cubicBezTo>
                <a:cubicBezTo>
                  <a:pt x="381" y="163"/>
                  <a:pt x="413" y="179"/>
                  <a:pt x="448" y="175"/>
                </a:cubicBezTo>
                <a:cubicBezTo>
                  <a:pt x="480" y="170"/>
                  <a:pt x="507" y="145"/>
                  <a:pt x="514" y="111"/>
                </a:cubicBezTo>
                <a:cubicBezTo>
                  <a:pt x="519" y="84"/>
                  <a:pt x="511" y="60"/>
                  <a:pt x="491" y="39"/>
                </a:cubicBezTo>
                <a:cubicBezTo>
                  <a:pt x="489" y="37"/>
                  <a:pt x="487" y="33"/>
                  <a:pt x="488" y="32"/>
                </a:cubicBezTo>
                <a:cubicBezTo>
                  <a:pt x="489" y="29"/>
                  <a:pt x="493" y="27"/>
                  <a:pt x="496" y="27"/>
                </a:cubicBezTo>
                <a:cubicBezTo>
                  <a:pt x="528" y="23"/>
                  <a:pt x="561" y="21"/>
                  <a:pt x="593" y="17"/>
                </a:cubicBezTo>
                <a:cubicBezTo>
                  <a:pt x="626" y="13"/>
                  <a:pt x="658" y="7"/>
                  <a:pt x="691" y="1"/>
                </a:cubicBezTo>
                <a:cubicBezTo>
                  <a:pt x="693" y="8"/>
                  <a:pt x="695" y="16"/>
                  <a:pt x="697" y="25"/>
                </a:cubicBezTo>
                <a:cubicBezTo>
                  <a:pt x="708" y="81"/>
                  <a:pt x="716" y="138"/>
                  <a:pt x="719" y="196"/>
                </a:cubicBezTo>
                <a:cubicBezTo>
                  <a:pt x="719" y="198"/>
                  <a:pt x="721" y="203"/>
                  <a:pt x="723" y="203"/>
                </a:cubicBezTo>
                <a:cubicBezTo>
                  <a:pt x="725" y="204"/>
                  <a:pt x="729" y="202"/>
                  <a:pt x="732" y="200"/>
                </a:cubicBezTo>
                <a:cubicBezTo>
                  <a:pt x="756" y="178"/>
                  <a:pt x="784" y="170"/>
                  <a:pt x="816" y="182"/>
                </a:cubicBezTo>
                <a:cubicBezTo>
                  <a:pt x="847" y="193"/>
                  <a:pt x="864" y="218"/>
                  <a:pt x="868" y="251"/>
                </a:cubicBezTo>
                <a:cubicBezTo>
                  <a:pt x="872" y="290"/>
                  <a:pt x="839" y="330"/>
                  <a:pt x="799" y="334"/>
                </a:cubicBezTo>
                <a:cubicBezTo>
                  <a:pt x="773" y="338"/>
                  <a:pt x="751" y="330"/>
                  <a:pt x="732" y="312"/>
                </a:cubicBezTo>
                <a:cubicBezTo>
                  <a:pt x="730" y="310"/>
                  <a:pt x="725" y="308"/>
                  <a:pt x="723" y="309"/>
                </a:cubicBezTo>
                <a:cubicBezTo>
                  <a:pt x="720" y="310"/>
                  <a:pt x="719" y="315"/>
                  <a:pt x="718" y="318"/>
                </a:cubicBezTo>
                <a:cubicBezTo>
                  <a:pt x="715" y="381"/>
                  <a:pt x="706" y="444"/>
                  <a:pt x="693" y="506"/>
                </a:cubicBezTo>
                <a:cubicBezTo>
                  <a:pt x="693" y="508"/>
                  <a:pt x="692" y="509"/>
                  <a:pt x="691" y="512"/>
                </a:cubicBezTo>
                <a:cubicBezTo>
                  <a:pt x="674" y="509"/>
                  <a:pt x="658" y="505"/>
                  <a:pt x="641" y="503"/>
                </a:cubicBezTo>
                <a:cubicBezTo>
                  <a:pt x="594" y="497"/>
                  <a:pt x="546" y="491"/>
                  <a:pt x="498" y="486"/>
                </a:cubicBezTo>
                <a:cubicBezTo>
                  <a:pt x="495" y="485"/>
                  <a:pt x="491" y="483"/>
                  <a:pt x="488" y="481"/>
                </a:cubicBezTo>
                <a:cubicBezTo>
                  <a:pt x="489" y="478"/>
                  <a:pt x="490" y="474"/>
                  <a:pt x="492" y="471"/>
                </a:cubicBezTo>
                <a:cubicBezTo>
                  <a:pt x="523" y="439"/>
                  <a:pt x="523" y="390"/>
                  <a:pt x="492" y="360"/>
                </a:cubicBezTo>
                <a:cubicBezTo>
                  <a:pt x="461" y="329"/>
                  <a:pt x="411" y="329"/>
                  <a:pt x="380" y="360"/>
                </a:cubicBezTo>
                <a:cubicBezTo>
                  <a:pt x="349" y="391"/>
                  <a:pt x="349" y="439"/>
                  <a:pt x="380" y="471"/>
                </a:cubicBezTo>
                <a:cubicBezTo>
                  <a:pt x="382" y="474"/>
                  <a:pt x="384" y="478"/>
                  <a:pt x="384" y="481"/>
                </a:cubicBezTo>
                <a:cubicBezTo>
                  <a:pt x="384" y="483"/>
                  <a:pt x="378" y="485"/>
                  <a:pt x="375" y="486"/>
                </a:cubicBezTo>
                <a:cubicBezTo>
                  <a:pt x="313" y="489"/>
                  <a:pt x="251" y="497"/>
                  <a:pt x="189" y="511"/>
                </a:cubicBezTo>
                <a:cubicBezTo>
                  <a:pt x="187" y="511"/>
                  <a:pt x="184" y="511"/>
                  <a:pt x="178" y="5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Freeform 4"/>
          <p:cNvSpPr/>
          <p:nvPr/>
        </p:nvSpPr>
        <p:spPr bwMode="auto">
          <a:xfrm rot="5400000">
            <a:off x="4120727" y="4091249"/>
            <a:ext cx="2216149" cy="1304925"/>
          </a:xfrm>
          <a:custGeom>
            <a:avLst/>
            <a:gdLst>
              <a:gd name="T0" fmla="*/ 178 w 872"/>
              <a:gd name="T1" fmla="*/ 512 h 512"/>
              <a:gd name="T2" fmla="*/ 158 w 872"/>
              <a:gd name="T3" fmla="*/ 374 h 512"/>
              <a:gd name="T4" fmla="*/ 153 w 872"/>
              <a:gd name="T5" fmla="*/ 317 h 512"/>
              <a:gd name="T6" fmla="*/ 148 w 872"/>
              <a:gd name="T7" fmla="*/ 309 h 512"/>
              <a:gd name="T8" fmla="*/ 140 w 872"/>
              <a:gd name="T9" fmla="*/ 312 h 512"/>
              <a:gd name="T10" fmla="*/ 47 w 872"/>
              <a:gd name="T11" fmla="*/ 327 h 512"/>
              <a:gd name="T12" fmla="*/ 5 w 872"/>
              <a:gd name="T13" fmla="*/ 246 h 512"/>
              <a:gd name="T14" fmla="*/ 71 w 872"/>
              <a:gd name="T15" fmla="*/ 178 h 512"/>
              <a:gd name="T16" fmla="*/ 139 w 872"/>
              <a:gd name="T17" fmla="*/ 199 h 512"/>
              <a:gd name="T18" fmla="*/ 149 w 872"/>
              <a:gd name="T19" fmla="*/ 204 h 512"/>
              <a:gd name="T20" fmla="*/ 154 w 872"/>
              <a:gd name="T21" fmla="*/ 193 h 512"/>
              <a:gd name="T22" fmla="*/ 179 w 872"/>
              <a:gd name="T23" fmla="*/ 6 h 512"/>
              <a:gd name="T24" fmla="*/ 180 w 872"/>
              <a:gd name="T25" fmla="*/ 0 h 512"/>
              <a:gd name="T26" fmla="*/ 221 w 872"/>
              <a:gd name="T27" fmla="*/ 8 h 512"/>
              <a:gd name="T28" fmla="*/ 374 w 872"/>
              <a:gd name="T29" fmla="*/ 27 h 512"/>
              <a:gd name="T30" fmla="*/ 384 w 872"/>
              <a:gd name="T31" fmla="*/ 31 h 512"/>
              <a:gd name="T32" fmla="*/ 380 w 872"/>
              <a:gd name="T33" fmla="*/ 41 h 512"/>
              <a:gd name="T34" fmla="*/ 365 w 872"/>
              <a:gd name="T35" fmla="*/ 132 h 512"/>
              <a:gd name="T36" fmla="*/ 448 w 872"/>
              <a:gd name="T37" fmla="*/ 175 h 512"/>
              <a:gd name="T38" fmla="*/ 514 w 872"/>
              <a:gd name="T39" fmla="*/ 111 h 512"/>
              <a:gd name="T40" fmla="*/ 491 w 872"/>
              <a:gd name="T41" fmla="*/ 39 h 512"/>
              <a:gd name="T42" fmla="*/ 488 w 872"/>
              <a:gd name="T43" fmla="*/ 32 h 512"/>
              <a:gd name="T44" fmla="*/ 496 w 872"/>
              <a:gd name="T45" fmla="*/ 27 h 512"/>
              <a:gd name="T46" fmla="*/ 593 w 872"/>
              <a:gd name="T47" fmla="*/ 17 h 512"/>
              <a:gd name="T48" fmla="*/ 691 w 872"/>
              <a:gd name="T49" fmla="*/ 1 h 512"/>
              <a:gd name="T50" fmla="*/ 697 w 872"/>
              <a:gd name="T51" fmla="*/ 25 h 512"/>
              <a:gd name="T52" fmla="*/ 719 w 872"/>
              <a:gd name="T53" fmla="*/ 196 h 512"/>
              <a:gd name="T54" fmla="*/ 723 w 872"/>
              <a:gd name="T55" fmla="*/ 203 h 512"/>
              <a:gd name="T56" fmla="*/ 732 w 872"/>
              <a:gd name="T57" fmla="*/ 200 h 512"/>
              <a:gd name="T58" fmla="*/ 816 w 872"/>
              <a:gd name="T59" fmla="*/ 182 h 512"/>
              <a:gd name="T60" fmla="*/ 868 w 872"/>
              <a:gd name="T61" fmla="*/ 251 h 512"/>
              <a:gd name="T62" fmla="*/ 799 w 872"/>
              <a:gd name="T63" fmla="*/ 334 h 512"/>
              <a:gd name="T64" fmla="*/ 732 w 872"/>
              <a:gd name="T65" fmla="*/ 312 h 512"/>
              <a:gd name="T66" fmla="*/ 723 w 872"/>
              <a:gd name="T67" fmla="*/ 309 h 512"/>
              <a:gd name="T68" fmla="*/ 718 w 872"/>
              <a:gd name="T69" fmla="*/ 318 h 512"/>
              <a:gd name="T70" fmla="*/ 693 w 872"/>
              <a:gd name="T71" fmla="*/ 506 h 512"/>
              <a:gd name="T72" fmla="*/ 691 w 872"/>
              <a:gd name="T73" fmla="*/ 512 h 512"/>
              <a:gd name="T74" fmla="*/ 641 w 872"/>
              <a:gd name="T75" fmla="*/ 503 h 512"/>
              <a:gd name="T76" fmla="*/ 498 w 872"/>
              <a:gd name="T77" fmla="*/ 486 h 512"/>
              <a:gd name="T78" fmla="*/ 488 w 872"/>
              <a:gd name="T79" fmla="*/ 481 h 512"/>
              <a:gd name="T80" fmla="*/ 492 w 872"/>
              <a:gd name="T81" fmla="*/ 471 h 512"/>
              <a:gd name="T82" fmla="*/ 492 w 872"/>
              <a:gd name="T83" fmla="*/ 360 h 512"/>
              <a:gd name="T84" fmla="*/ 380 w 872"/>
              <a:gd name="T85" fmla="*/ 360 h 512"/>
              <a:gd name="T86" fmla="*/ 380 w 872"/>
              <a:gd name="T87" fmla="*/ 471 h 512"/>
              <a:gd name="T88" fmla="*/ 384 w 872"/>
              <a:gd name="T89" fmla="*/ 481 h 512"/>
              <a:gd name="T90" fmla="*/ 375 w 872"/>
              <a:gd name="T91" fmla="*/ 486 h 512"/>
              <a:gd name="T92" fmla="*/ 189 w 872"/>
              <a:gd name="T93" fmla="*/ 511 h 512"/>
              <a:gd name="T94" fmla="*/ 178 w 872"/>
              <a:gd name="T95" fmla="*/ 51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72" h="512">
                <a:moveTo>
                  <a:pt x="178" y="512"/>
                </a:moveTo>
                <a:cubicBezTo>
                  <a:pt x="171" y="465"/>
                  <a:pt x="164" y="420"/>
                  <a:pt x="158" y="374"/>
                </a:cubicBezTo>
                <a:cubicBezTo>
                  <a:pt x="155" y="355"/>
                  <a:pt x="155" y="336"/>
                  <a:pt x="153" y="317"/>
                </a:cubicBezTo>
                <a:cubicBezTo>
                  <a:pt x="153" y="314"/>
                  <a:pt x="151" y="310"/>
                  <a:pt x="148" y="309"/>
                </a:cubicBezTo>
                <a:cubicBezTo>
                  <a:pt x="147" y="308"/>
                  <a:pt x="142" y="310"/>
                  <a:pt x="140" y="312"/>
                </a:cubicBezTo>
                <a:cubicBezTo>
                  <a:pt x="114" y="337"/>
                  <a:pt x="78" y="343"/>
                  <a:pt x="47" y="327"/>
                </a:cubicBezTo>
                <a:cubicBezTo>
                  <a:pt x="17" y="311"/>
                  <a:pt x="0" y="278"/>
                  <a:pt x="5" y="246"/>
                </a:cubicBezTo>
                <a:cubicBezTo>
                  <a:pt x="10" y="211"/>
                  <a:pt x="35" y="184"/>
                  <a:pt x="71" y="178"/>
                </a:cubicBezTo>
                <a:cubicBezTo>
                  <a:pt x="96" y="173"/>
                  <a:pt x="119" y="181"/>
                  <a:pt x="139" y="199"/>
                </a:cubicBezTo>
                <a:cubicBezTo>
                  <a:pt x="141" y="201"/>
                  <a:pt x="145" y="202"/>
                  <a:pt x="149" y="204"/>
                </a:cubicBezTo>
                <a:cubicBezTo>
                  <a:pt x="150" y="200"/>
                  <a:pt x="153" y="197"/>
                  <a:pt x="154" y="193"/>
                </a:cubicBezTo>
                <a:cubicBezTo>
                  <a:pt x="157" y="130"/>
                  <a:pt x="165" y="67"/>
                  <a:pt x="179" y="6"/>
                </a:cubicBezTo>
                <a:cubicBezTo>
                  <a:pt x="179" y="4"/>
                  <a:pt x="180" y="3"/>
                  <a:pt x="180" y="0"/>
                </a:cubicBezTo>
                <a:cubicBezTo>
                  <a:pt x="194" y="3"/>
                  <a:pt x="207" y="6"/>
                  <a:pt x="221" y="8"/>
                </a:cubicBezTo>
                <a:cubicBezTo>
                  <a:pt x="272" y="14"/>
                  <a:pt x="323" y="20"/>
                  <a:pt x="374" y="27"/>
                </a:cubicBezTo>
                <a:cubicBezTo>
                  <a:pt x="377" y="27"/>
                  <a:pt x="381" y="30"/>
                  <a:pt x="384" y="31"/>
                </a:cubicBezTo>
                <a:cubicBezTo>
                  <a:pt x="383" y="34"/>
                  <a:pt x="382" y="38"/>
                  <a:pt x="380" y="41"/>
                </a:cubicBezTo>
                <a:cubicBezTo>
                  <a:pt x="356" y="66"/>
                  <a:pt x="350" y="102"/>
                  <a:pt x="365" y="132"/>
                </a:cubicBezTo>
                <a:cubicBezTo>
                  <a:pt x="381" y="163"/>
                  <a:pt x="413" y="179"/>
                  <a:pt x="448" y="175"/>
                </a:cubicBezTo>
                <a:cubicBezTo>
                  <a:pt x="480" y="170"/>
                  <a:pt x="507" y="145"/>
                  <a:pt x="514" y="111"/>
                </a:cubicBezTo>
                <a:cubicBezTo>
                  <a:pt x="519" y="84"/>
                  <a:pt x="511" y="60"/>
                  <a:pt x="491" y="39"/>
                </a:cubicBezTo>
                <a:cubicBezTo>
                  <a:pt x="489" y="37"/>
                  <a:pt x="487" y="33"/>
                  <a:pt x="488" y="32"/>
                </a:cubicBezTo>
                <a:cubicBezTo>
                  <a:pt x="489" y="29"/>
                  <a:pt x="493" y="27"/>
                  <a:pt x="496" y="27"/>
                </a:cubicBezTo>
                <a:cubicBezTo>
                  <a:pt x="528" y="23"/>
                  <a:pt x="561" y="21"/>
                  <a:pt x="593" y="17"/>
                </a:cubicBezTo>
                <a:cubicBezTo>
                  <a:pt x="626" y="13"/>
                  <a:pt x="658" y="7"/>
                  <a:pt x="691" y="1"/>
                </a:cubicBezTo>
                <a:cubicBezTo>
                  <a:pt x="693" y="8"/>
                  <a:pt x="695" y="16"/>
                  <a:pt x="697" y="25"/>
                </a:cubicBezTo>
                <a:cubicBezTo>
                  <a:pt x="708" y="81"/>
                  <a:pt x="716" y="138"/>
                  <a:pt x="719" y="196"/>
                </a:cubicBezTo>
                <a:cubicBezTo>
                  <a:pt x="719" y="198"/>
                  <a:pt x="721" y="203"/>
                  <a:pt x="723" y="203"/>
                </a:cubicBezTo>
                <a:cubicBezTo>
                  <a:pt x="725" y="204"/>
                  <a:pt x="729" y="202"/>
                  <a:pt x="732" y="200"/>
                </a:cubicBezTo>
                <a:cubicBezTo>
                  <a:pt x="756" y="178"/>
                  <a:pt x="784" y="170"/>
                  <a:pt x="816" y="182"/>
                </a:cubicBezTo>
                <a:cubicBezTo>
                  <a:pt x="847" y="193"/>
                  <a:pt x="864" y="218"/>
                  <a:pt x="868" y="251"/>
                </a:cubicBezTo>
                <a:cubicBezTo>
                  <a:pt x="872" y="290"/>
                  <a:pt x="839" y="330"/>
                  <a:pt x="799" y="334"/>
                </a:cubicBezTo>
                <a:cubicBezTo>
                  <a:pt x="773" y="338"/>
                  <a:pt x="751" y="330"/>
                  <a:pt x="732" y="312"/>
                </a:cubicBezTo>
                <a:cubicBezTo>
                  <a:pt x="730" y="310"/>
                  <a:pt x="725" y="308"/>
                  <a:pt x="723" y="309"/>
                </a:cubicBezTo>
                <a:cubicBezTo>
                  <a:pt x="720" y="310"/>
                  <a:pt x="719" y="315"/>
                  <a:pt x="718" y="318"/>
                </a:cubicBezTo>
                <a:cubicBezTo>
                  <a:pt x="715" y="381"/>
                  <a:pt x="706" y="444"/>
                  <a:pt x="693" y="506"/>
                </a:cubicBezTo>
                <a:cubicBezTo>
                  <a:pt x="693" y="508"/>
                  <a:pt x="692" y="509"/>
                  <a:pt x="691" y="512"/>
                </a:cubicBezTo>
                <a:cubicBezTo>
                  <a:pt x="674" y="509"/>
                  <a:pt x="658" y="505"/>
                  <a:pt x="641" y="503"/>
                </a:cubicBezTo>
                <a:cubicBezTo>
                  <a:pt x="594" y="497"/>
                  <a:pt x="546" y="491"/>
                  <a:pt x="498" y="486"/>
                </a:cubicBezTo>
                <a:cubicBezTo>
                  <a:pt x="495" y="485"/>
                  <a:pt x="491" y="483"/>
                  <a:pt x="488" y="481"/>
                </a:cubicBezTo>
                <a:cubicBezTo>
                  <a:pt x="489" y="478"/>
                  <a:pt x="490" y="474"/>
                  <a:pt x="492" y="471"/>
                </a:cubicBezTo>
                <a:cubicBezTo>
                  <a:pt x="523" y="439"/>
                  <a:pt x="523" y="390"/>
                  <a:pt x="492" y="360"/>
                </a:cubicBezTo>
                <a:cubicBezTo>
                  <a:pt x="461" y="329"/>
                  <a:pt x="411" y="329"/>
                  <a:pt x="380" y="360"/>
                </a:cubicBezTo>
                <a:cubicBezTo>
                  <a:pt x="349" y="391"/>
                  <a:pt x="349" y="439"/>
                  <a:pt x="380" y="471"/>
                </a:cubicBezTo>
                <a:cubicBezTo>
                  <a:pt x="382" y="474"/>
                  <a:pt x="384" y="478"/>
                  <a:pt x="384" y="481"/>
                </a:cubicBezTo>
                <a:cubicBezTo>
                  <a:pt x="384" y="483"/>
                  <a:pt x="378" y="485"/>
                  <a:pt x="375" y="486"/>
                </a:cubicBezTo>
                <a:cubicBezTo>
                  <a:pt x="313" y="489"/>
                  <a:pt x="251" y="497"/>
                  <a:pt x="189" y="511"/>
                </a:cubicBezTo>
                <a:cubicBezTo>
                  <a:pt x="187" y="511"/>
                  <a:pt x="184" y="511"/>
                  <a:pt x="178" y="5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TextBox 29"/>
          <p:cNvSpPr txBox="1"/>
          <p:nvPr/>
        </p:nvSpPr>
        <p:spPr>
          <a:xfrm>
            <a:off x="1714389" y="4941757"/>
            <a:ext cx="126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Visualization</a:t>
            </a:r>
            <a:endParaRPr lang="id-ID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1747080" y="5218754"/>
            <a:ext cx="2450455" cy="89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We created a series of plots and graphs to visually interpret the data trends and distributions.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7640844" y="2125445"/>
            <a:ext cx="1976605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274354" y="2404915"/>
            <a:ext cx="1252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SQL Analysis</a:t>
            </a:r>
            <a:endParaRPr lang="id-ID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076486" y="2681912"/>
            <a:ext cx="2450455" cy="89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Complex SQL queries were executed to perform deep dives into specific data segments.</a:t>
            </a:r>
            <a:endParaRPr lang="en-US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60825" y="1710088"/>
            <a:ext cx="2450455" cy="144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Utilizing both visualization tools and SQL queries, we conducted a thorough EDA to uncover underlying patterns and relationships in the data.</a:t>
            </a:r>
            <a:endParaRPr lang="en-US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7" name="AutoShape 82"/>
          <p:cNvSpPr>
            <a:spLocks noChangeAspect="1"/>
          </p:cNvSpPr>
          <p:nvPr/>
        </p:nvSpPr>
        <p:spPr bwMode="auto">
          <a:xfrm>
            <a:off x="1876998" y="4344625"/>
            <a:ext cx="518869" cy="51900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767" y="5419"/>
                </a:moveTo>
                <a:cubicBezTo>
                  <a:pt x="4051" y="5419"/>
                  <a:pt x="4271" y="5505"/>
                  <a:pt x="4428" y="5687"/>
                </a:cubicBezTo>
                <a:cubicBezTo>
                  <a:pt x="4586" y="5865"/>
                  <a:pt x="4701" y="6078"/>
                  <a:pt x="4766" y="6326"/>
                </a:cubicBezTo>
                <a:cubicBezTo>
                  <a:pt x="4835" y="6574"/>
                  <a:pt x="4879" y="6836"/>
                  <a:pt x="4893" y="7106"/>
                </a:cubicBezTo>
                <a:cubicBezTo>
                  <a:pt x="4910" y="7377"/>
                  <a:pt x="4917" y="7596"/>
                  <a:pt x="4917" y="7760"/>
                </a:cubicBezTo>
                <a:lnTo>
                  <a:pt x="4917" y="9856"/>
                </a:lnTo>
                <a:cubicBezTo>
                  <a:pt x="4809" y="9928"/>
                  <a:pt x="4720" y="10015"/>
                  <a:pt x="4646" y="10110"/>
                </a:cubicBezTo>
                <a:cubicBezTo>
                  <a:pt x="4574" y="10208"/>
                  <a:pt x="4468" y="10257"/>
                  <a:pt x="4329" y="10257"/>
                </a:cubicBezTo>
                <a:lnTo>
                  <a:pt x="561" y="10257"/>
                </a:lnTo>
                <a:cubicBezTo>
                  <a:pt x="439" y="10257"/>
                  <a:pt x="338" y="10208"/>
                  <a:pt x="256" y="10110"/>
                </a:cubicBezTo>
                <a:cubicBezTo>
                  <a:pt x="177" y="10015"/>
                  <a:pt x="93" y="9928"/>
                  <a:pt x="0" y="9856"/>
                </a:cubicBezTo>
                <a:lnTo>
                  <a:pt x="0" y="7760"/>
                </a:lnTo>
                <a:cubicBezTo>
                  <a:pt x="0" y="7596"/>
                  <a:pt x="4" y="7377"/>
                  <a:pt x="12" y="7106"/>
                </a:cubicBezTo>
                <a:cubicBezTo>
                  <a:pt x="19" y="6836"/>
                  <a:pt x="57" y="6574"/>
                  <a:pt x="124" y="6326"/>
                </a:cubicBezTo>
                <a:cubicBezTo>
                  <a:pt x="196" y="6078"/>
                  <a:pt x="309" y="5865"/>
                  <a:pt x="465" y="5687"/>
                </a:cubicBezTo>
                <a:cubicBezTo>
                  <a:pt x="624" y="5508"/>
                  <a:pt x="842" y="5419"/>
                  <a:pt x="1123" y="5419"/>
                </a:cubicBezTo>
                <a:cubicBezTo>
                  <a:pt x="782" y="5151"/>
                  <a:pt x="508" y="4803"/>
                  <a:pt x="304" y="4377"/>
                </a:cubicBezTo>
                <a:cubicBezTo>
                  <a:pt x="103" y="3950"/>
                  <a:pt x="0" y="3469"/>
                  <a:pt x="0" y="2937"/>
                </a:cubicBezTo>
                <a:cubicBezTo>
                  <a:pt x="0" y="2539"/>
                  <a:pt x="64" y="2162"/>
                  <a:pt x="189" y="1805"/>
                </a:cubicBezTo>
                <a:cubicBezTo>
                  <a:pt x="316" y="1448"/>
                  <a:pt x="491" y="1134"/>
                  <a:pt x="717" y="861"/>
                </a:cubicBezTo>
                <a:cubicBezTo>
                  <a:pt x="943" y="590"/>
                  <a:pt x="1207" y="380"/>
                  <a:pt x="1504" y="227"/>
                </a:cubicBezTo>
                <a:cubicBezTo>
                  <a:pt x="1804" y="77"/>
                  <a:pt x="2119" y="0"/>
                  <a:pt x="2445" y="0"/>
                </a:cubicBezTo>
                <a:cubicBezTo>
                  <a:pt x="2793" y="0"/>
                  <a:pt x="3115" y="77"/>
                  <a:pt x="3412" y="227"/>
                </a:cubicBezTo>
                <a:cubicBezTo>
                  <a:pt x="3712" y="380"/>
                  <a:pt x="3969" y="590"/>
                  <a:pt x="4188" y="861"/>
                </a:cubicBezTo>
                <a:cubicBezTo>
                  <a:pt x="4406" y="1134"/>
                  <a:pt x="4584" y="1448"/>
                  <a:pt x="4716" y="1805"/>
                </a:cubicBezTo>
                <a:cubicBezTo>
                  <a:pt x="4850" y="2162"/>
                  <a:pt x="4917" y="2539"/>
                  <a:pt x="4917" y="2937"/>
                </a:cubicBezTo>
                <a:cubicBezTo>
                  <a:pt x="4917" y="3458"/>
                  <a:pt x="4814" y="3939"/>
                  <a:pt x="4603" y="4371"/>
                </a:cubicBezTo>
                <a:cubicBezTo>
                  <a:pt x="4392" y="4800"/>
                  <a:pt x="4115" y="5151"/>
                  <a:pt x="3767" y="5419"/>
                </a:cubicBezTo>
                <a:moveTo>
                  <a:pt x="18165" y="12062"/>
                </a:moveTo>
                <a:cubicBezTo>
                  <a:pt x="18672" y="12604"/>
                  <a:pt x="19070" y="13142"/>
                  <a:pt x="19356" y="13669"/>
                </a:cubicBezTo>
                <a:cubicBezTo>
                  <a:pt x="19641" y="14196"/>
                  <a:pt x="19788" y="14801"/>
                  <a:pt x="19788" y="15480"/>
                </a:cubicBezTo>
                <a:lnTo>
                  <a:pt x="19788" y="20816"/>
                </a:lnTo>
                <a:cubicBezTo>
                  <a:pt x="19694" y="20868"/>
                  <a:pt x="19620" y="20931"/>
                  <a:pt x="19557" y="20995"/>
                </a:cubicBezTo>
                <a:cubicBezTo>
                  <a:pt x="19497" y="21061"/>
                  <a:pt x="19425" y="21122"/>
                  <a:pt x="19344" y="21191"/>
                </a:cubicBezTo>
                <a:cubicBezTo>
                  <a:pt x="19262" y="21251"/>
                  <a:pt x="19173" y="21317"/>
                  <a:pt x="19075" y="21386"/>
                </a:cubicBezTo>
                <a:cubicBezTo>
                  <a:pt x="18976" y="21455"/>
                  <a:pt x="18835" y="21528"/>
                  <a:pt x="18662" y="21599"/>
                </a:cubicBezTo>
                <a:lnTo>
                  <a:pt x="2942" y="21599"/>
                </a:lnTo>
                <a:cubicBezTo>
                  <a:pt x="2675" y="21599"/>
                  <a:pt x="2467" y="21499"/>
                  <a:pt x="2318" y="21291"/>
                </a:cubicBezTo>
                <a:cubicBezTo>
                  <a:pt x="2167" y="21081"/>
                  <a:pt x="2003" y="20926"/>
                  <a:pt x="1819" y="20816"/>
                </a:cubicBezTo>
                <a:lnTo>
                  <a:pt x="1819" y="15480"/>
                </a:lnTo>
                <a:cubicBezTo>
                  <a:pt x="1819" y="14763"/>
                  <a:pt x="1989" y="14127"/>
                  <a:pt x="2335" y="13571"/>
                </a:cubicBezTo>
                <a:cubicBezTo>
                  <a:pt x="2678" y="13018"/>
                  <a:pt x="3052" y="12511"/>
                  <a:pt x="3460" y="12062"/>
                </a:cubicBezTo>
                <a:cubicBezTo>
                  <a:pt x="3535" y="11970"/>
                  <a:pt x="3633" y="11869"/>
                  <a:pt x="3753" y="11766"/>
                </a:cubicBezTo>
                <a:cubicBezTo>
                  <a:pt x="3873" y="11659"/>
                  <a:pt x="4000" y="11590"/>
                  <a:pt x="4137" y="11553"/>
                </a:cubicBezTo>
                <a:cubicBezTo>
                  <a:pt x="4276" y="11495"/>
                  <a:pt x="4432" y="11466"/>
                  <a:pt x="4610" y="11455"/>
                </a:cubicBezTo>
                <a:cubicBezTo>
                  <a:pt x="4785" y="11446"/>
                  <a:pt x="4956" y="11423"/>
                  <a:pt x="5126" y="11388"/>
                </a:cubicBezTo>
                <a:cubicBezTo>
                  <a:pt x="5594" y="11299"/>
                  <a:pt x="6091" y="11210"/>
                  <a:pt x="6621" y="11121"/>
                </a:cubicBezTo>
                <a:cubicBezTo>
                  <a:pt x="7149" y="11034"/>
                  <a:pt x="7665" y="10945"/>
                  <a:pt x="8172" y="10853"/>
                </a:cubicBezTo>
                <a:cubicBezTo>
                  <a:pt x="7483" y="10326"/>
                  <a:pt x="6928" y="9632"/>
                  <a:pt x="6513" y="8762"/>
                </a:cubicBezTo>
                <a:cubicBezTo>
                  <a:pt x="6093" y="7896"/>
                  <a:pt x="5884" y="6940"/>
                  <a:pt x="5884" y="5903"/>
                </a:cubicBezTo>
                <a:cubicBezTo>
                  <a:pt x="5884" y="5097"/>
                  <a:pt x="6016" y="4331"/>
                  <a:pt x="6275" y="3608"/>
                </a:cubicBezTo>
                <a:cubicBezTo>
                  <a:pt x="6535" y="2885"/>
                  <a:pt x="6887" y="2260"/>
                  <a:pt x="7331" y="1733"/>
                </a:cubicBezTo>
                <a:cubicBezTo>
                  <a:pt x="7778" y="1203"/>
                  <a:pt x="8299" y="786"/>
                  <a:pt x="8894" y="472"/>
                </a:cubicBezTo>
                <a:cubicBezTo>
                  <a:pt x="9494" y="158"/>
                  <a:pt x="10125" y="3"/>
                  <a:pt x="10802" y="3"/>
                </a:cubicBezTo>
                <a:cubicBezTo>
                  <a:pt x="11476" y="3"/>
                  <a:pt x="12112" y="158"/>
                  <a:pt x="12710" y="472"/>
                </a:cubicBezTo>
                <a:cubicBezTo>
                  <a:pt x="13307" y="786"/>
                  <a:pt x="13826" y="1203"/>
                  <a:pt x="14272" y="1733"/>
                </a:cubicBezTo>
                <a:cubicBezTo>
                  <a:pt x="14716" y="2260"/>
                  <a:pt x="15067" y="2885"/>
                  <a:pt x="15328" y="3608"/>
                </a:cubicBezTo>
                <a:cubicBezTo>
                  <a:pt x="15590" y="4331"/>
                  <a:pt x="15719" y="5097"/>
                  <a:pt x="15719" y="5903"/>
                </a:cubicBezTo>
                <a:cubicBezTo>
                  <a:pt x="15719" y="6939"/>
                  <a:pt x="15513" y="7890"/>
                  <a:pt x="15100" y="8757"/>
                </a:cubicBezTo>
                <a:cubicBezTo>
                  <a:pt x="14685" y="9620"/>
                  <a:pt x="14128" y="10320"/>
                  <a:pt x="13432" y="10853"/>
                </a:cubicBezTo>
                <a:cubicBezTo>
                  <a:pt x="13936" y="10945"/>
                  <a:pt x="14452" y="11031"/>
                  <a:pt x="14978" y="11115"/>
                </a:cubicBezTo>
                <a:cubicBezTo>
                  <a:pt x="15504" y="11198"/>
                  <a:pt x="16005" y="11288"/>
                  <a:pt x="16478" y="11388"/>
                </a:cubicBezTo>
                <a:cubicBezTo>
                  <a:pt x="16653" y="11426"/>
                  <a:pt x="16826" y="11449"/>
                  <a:pt x="16994" y="11455"/>
                </a:cubicBezTo>
                <a:cubicBezTo>
                  <a:pt x="17162" y="11466"/>
                  <a:pt x="17323" y="11495"/>
                  <a:pt x="17467" y="11553"/>
                </a:cubicBezTo>
                <a:cubicBezTo>
                  <a:pt x="17603" y="11590"/>
                  <a:pt x="17731" y="11659"/>
                  <a:pt x="17851" y="11766"/>
                </a:cubicBezTo>
                <a:cubicBezTo>
                  <a:pt x="17966" y="11869"/>
                  <a:pt x="18074" y="11970"/>
                  <a:pt x="18165" y="12062"/>
                </a:cubicBezTo>
                <a:moveTo>
                  <a:pt x="20474" y="5419"/>
                </a:moveTo>
                <a:cubicBezTo>
                  <a:pt x="20757" y="5419"/>
                  <a:pt x="20973" y="5505"/>
                  <a:pt x="21124" y="5687"/>
                </a:cubicBezTo>
                <a:cubicBezTo>
                  <a:pt x="21271" y="5865"/>
                  <a:pt x="21381" y="6078"/>
                  <a:pt x="21448" y="6326"/>
                </a:cubicBezTo>
                <a:cubicBezTo>
                  <a:pt x="21520" y="6574"/>
                  <a:pt x="21561" y="6836"/>
                  <a:pt x="21576" y="7106"/>
                </a:cubicBezTo>
                <a:cubicBezTo>
                  <a:pt x="21592" y="7377"/>
                  <a:pt x="21599" y="7596"/>
                  <a:pt x="21599" y="7760"/>
                </a:cubicBezTo>
                <a:lnTo>
                  <a:pt x="21599" y="9856"/>
                </a:lnTo>
                <a:cubicBezTo>
                  <a:pt x="21508" y="9928"/>
                  <a:pt x="21422" y="10015"/>
                  <a:pt x="21340" y="10110"/>
                </a:cubicBezTo>
                <a:cubicBezTo>
                  <a:pt x="21261" y="10208"/>
                  <a:pt x="21158" y="10257"/>
                  <a:pt x="21036" y="10257"/>
                </a:cubicBezTo>
                <a:lnTo>
                  <a:pt x="17268" y="10257"/>
                </a:lnTo>
                <a:cubicBezTo>
                  <a:pt x="17131" y="10257"/>
                  <a:pt x="17023" y="10208"/>
                  <a:pt x="16953" y="10110"/>
                </a:cubicBezTo>
                <a:cubicBezTo>
                  <a:pt x="16879" y="10015"/>
                  <a:pt x="16790" y="9928"/>
                  <a:pt x="16682" y="9856"/>
                </a:cubicBezTo>
                <a:lnTo>
                  <a:pt x="16682" y="7760"/>
                </a:lnTo>
                <a:cubicBezTo>
                  <a:pt x="16682" y="7596"/>
                  <a:pt x="16692" y="7377"/>
                  <a:pt x="16706" y="7106"/>
                </a:cubicBezTo>
                <a:cubicBezTo>
                  <a:pt x="16720" y="6836"/>
                  <a:pt x="16766" y="6574"/>
                  <a:pt x="16836" y="6326"/>
                </a:cubicBezTo>
                <a:cubicBezTo>
                  <a:pt x="16912" y="6078"/>
                  <a:pt x="17023" y="5865"/>
                  <a:pt x="17183" y="5687"/>
                </a:cubicBezTo>
                <a:cubicBezTo>
                  <a:pt x="17337" y="5508"/>
                  <a:pt x="17556" y="5419"/>
                  <a:pt x="17829" y="5419"/>
                </a:cubicBezTo>
                <a:cubicBezTo>
                  <a:pt x="17488" y="5151"/>
                  <a:pt x="17210" y="4803"/>
                  <a:pt x="16999" y="4377"/>
                </a:cubicBezTo>
                <a:cubicBezTo>
                  <a:pt x="16788" y="3950"/>
                  <a:pt x="16682" y="3469"/>
                  <a:pt x="16682" y="2937"/>
                </a:cubicBezTo>
                <a:cubicBezTo>
                  <a:pt x="16682" y="2539"/>
                  <a:pt x="16744" y="2162"/>
                  <a:pt x="16872" y="1805"/>
                </a:cubicBezTo>
                <a:cubicBezTo>
                  <a:pt x="16999" y="1448"/>
                  <a:pt x="17174" y="1134"/>
                  <a:pt x="17400" y="861"/>
                </a:cubicBezTo>
                <a:cubicBezTo>
                  <a:pt x="17625" y="590"/>
                  <a:pt x="17889" y="380"/>
                  <a:pt x="18187" y="227"/>
                </a:cubicBezTo>
                <a:cubicBezTo>
                  <a:pt x="18487" y="77"/>
                  <a:pt x="18808" y="0"/>
                  <a:pt x="19152" y="0"/>
                </a:cubicBezTo>
                <a:cubicBezTo>
                  <a:pt x="19480" y="0"/>
                  <a:pt x="19795" y="77"/>
                  <a:pt x="20095" y="227"/>
                </a:cubicBezTo>
                <a:cubicBezTo>
                  <a:pt x="20395" y="380"/>
                  <a:pt x="20656" y="590"/>
                  <a:pt x="20882" y="861"/>
                </a:cubicBezTo>
                <a:cubicBezTo>
                  <a:pt x="21108" y="1134"/>
                  <a:pt x="21285" y="1448"/>
                  <a:pt x="21412" y="1805"/>
                </a:cubicBezTo>
                <a:cubicBezTo>
                  <a:pt x="21537" y="2162"/>
                  <a:pt x="21599" y="2539"/>
                  <a:pt x="21599" y="2937"/>
                </a:cubicBezTo>
                <a:cubicBezTo>
                  <a:pt x="21599" y="3458"/>
                  <a:pt x="21499" y="3939"/>
                  <a:pt x="21295" y="4371"/>
                </a:cubicBezTo>
                <a:cubicBezTo>
                  <a:pt x="21093" y="4800"/>
                  <a:pt x="20820" y="5151"/>
                  <a:pt x="20474" y="541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lIns="50789" tIns="50789" rIns="50789" bIns="50789" anchor="ctr"/>
          <a:lstStyle/>
          <a:p>
            <a:pPr defTabSz="457200">
              <a:defRPr/>
            </a:pP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69" name="AutoShape 123"/>
          <p:cNvSpPr>
            <a:spLocks noChangeAspect="1"/>
          </p:cNvSpPr>
          <p:nvPr/>
        </p:nvSpPr>
        <p:spPr bwMode="auto">
          <a:xfrm>
            <a:off x="9981822" y="1816380"/>
            <a:ext cx="450099" cy="4952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6949"/>
                </a:moveTo>
                <a:cubicBezTo>
                  <a:pt x="21599" y="7542"/>
                  <a:pt x="21407" y="8153"/>
                  <a:pt x="21017" y="8781"/>
                </a:cubicBezTo>
                <a:cubicBezTo>
                  <a:pt x="20628" y="9416"/>
                  <a:pt x="20109" y="10015"/>
                  <a:pt x="19458" y="10585"/>
                </a:cubicBezTo>
                <a:cubicBezTo>
                  <a:pt x="18806" y="11152"/>
                  <a:pt x="18040" y="11651"/>
                  <a:pt x="17159" y="12083"/>
                </a:cubicBezTo>
                <a:cubicBezTo>
                  <a:pt x="16275" y="12512"/>
                  <a:pt x="15327" y="12820"/>
                  <a:pt x="14315" y="12996"/>
                </a:cubicBezTo>
                <a:cubicBezTo>
                  <a:pt x="13880" y="13090"/>
                  <a:pt x="13492" y="13284"/>
                  <a:pt x="13151" y="13578"/>
                </a:cubicBezTo>
                <a:cubicBezTo>
                  <a:pt x="12809" y="13872"/>
                  <a:pt x="12641" y="14204"/>
                  <a:pt x="12641" y="14571"/>
                </a:cubicBezTo>
                <a:cubicBezTo>
                  <a:pt x="12641" y="14900"/>
                  <a:pt x="12713" y="15140"/>
                  <a:pt x="12865" y="15293"/>
                </a:cubicBezTo>
                <a:cubicBezTo>
                  <a:pt x="13015" y="15449"/>
                  <a:pt x="13177" y="15596"/>
                  <a:pt x="13364" y="15728"/>
                </a:cubicBezTo>
                <a:cubicBezTo>
                  <a:pt x="13546" y="15866"/>
                  <a:pt x="13717" y="16010"/>
                  <a:pt x="13874" y="16169"/>
                </a:cubicBezTo>
                <a:cubicBezTo>
                  <a:pt x="14032" y="16330"/>
                  <a:pt x="14125" y="16574"/>
                  <a:pt x="14160" y="16903"/>
                </a:cubicBezTo>
                <a:cubicBezTo>
                  <a:pt x="14195" y="17117"/>
                  <a:pt x="14187" y="17340"/>
                  <a:pt x="14133" y="17564"/>
                </a:cubicBezTo>
                <a:cubicBezTo>
                  <a:pt x="14099" y="17696"/>
                  <a:pt x="14200" y="17805"/>
                  <a:pt x="14432" y="17893"/>
                </a:cubicBezTo>
                <a:cubicBezTo>
                  <a:pt x="14667" y="17981"/>
                  <a:pt x="14956" y="18069"/>
                  <a:pt x="15295" y="18154"/>
                </a:cubicBezTo>
                <a:cubicBezTo>
                  <a:pt x="15637" y="18236"/>
                  <a:pt x="15987" y="18342"/>
                  <a:pt x="16344" y="18468"/>
                </a:cubicBezTo>
                <a:cubicBezTo>
                  <a:pt x="16705" y="18595"/>
                  <a:pt x="16975" y="18756"/>
                  <a:pt x="17164" y="18953"/>
                </a:cubicBezTo>
                <a:cubicBezTo>
                  <a:pt x="17266" y="19050"/>
                  <a:pt x="17351" y="19232"/>
                  <a:pt x="17415" y="19511"/>
                </a:cubicBezTo>
                <a:cubicBezTo>
                  <a:pt x="17477" y="19790"/>
                  <a:pt x="17519" y="20090"/>
                  <a:pt x="17535" y="20416"/>
                </a:cubicBezTo>
                <a:cubicBezTo>
                  <a:pt x="17554" y="20727"/>
                  <a:pt x="17527" y="21000"/>
                  <a:pt x="17463" y="21241"/>
                </a:cubicBezTo>
                <a:cubicBezTo>
                  <a:pt x="17394" y="21479"/>
                  <a:pt x="17268" y="21599"/>
                  <a:pt x="17089" y="21599"/>
                </a:cubicBezTo>
                <a:lnTo>
                  <a:pt x="4496" y="21599"/>
                </a:lnTo>
                <a:cubicBezTo>
                  <a:pt x="4328" y="21599"/>
                  <a:pt x="4205" y="21479"/>
                  <a:pt x="4130" y="21241"/>
                </a:cubicBezTo>
                <a:cubicBezTo>
                  <a:pt x="4061" y="21000"/>
                  <a:pt x="4032" y="20727"/>
                  <a:pt x="4048" y="20416"/>
                </a:cubicBezTo>
                <a:cubicBezTo>
                  <a:pt x="4066" y="20090"/>
                  <a:pt x="4109" y="19790"/>
                  <a:pt x="4170" y="19511"/>
                </a:cubicBezTo>
                <a:cubicBezTo>
                  <a:pt x="4235" y="19232"/>
                  <a:pt x="4317" y="19050"/>
                  <a:pt x="4421" y="18953"/>
                </a:cubicBezTo>
                <a:cubicBezTo>
                  <a:pt x="4616" y="18768"/>
                  <a:pt x="4889" y="18606"/>
                  <a:pt x="5239" y="18474"/>
                </a:cubicBezTo>
                <a:cubicBezTo>
                  <a:pt x="5588" y="18345"/>
                  <a:pt x="5933" y="18236"/>
                  <a:pt x="6269" y="18154"/>
                </a:cubicBezTo>
                <a:cubicBezTo>
                  <a:pt x="6606" y="18069"/>
                  <a:pt x="6897" y="17984"/>
                  <a:pt x="7145" y="17901"/>
                </a:cubicBezTo>
                <a:cubicBezTo>
                  <a:pt x="7394" y="17816"/>
                  <a:pt x="7498" y="17705"/>
                  <a:pt x="7463" y="17564"/>
                </a:cubicBezTo>
                <a:cubicBezTo>
                  <a:pt x="7428" y="17432"/>
                  <a:pt x="7412" y="17311"/>
                  <a:pt x="7412" y="17205"/>
                </a:cubicBezTo>
                <a:lnTo>
                  <a:pt x="7412" y="16903"/>
                </a:lnTo>
                <a:cubicBezTo>
                  <a:pt x="7428" y="16574"/>
                  <a:pt x="7519" y="16330"/>
                  <a:pt x="7687" y="16169"/>
                </a:cubicBezTo>
                <a:cubicBezTo>
                  <a:pt x="7853" y="16010"/>
                  <a:pt x="8034" y="15866"/>
                  <a:pt x="8224" y="15728"/>
                </a:cubicBezTo>
                <a:cubicBezTo>
                  <a:pt x="8416" y="15593"/>
                  <a:pt x="8584" y="15446"/>
                  <a:pt x="8729" y="15293"/>
                </a:cubicBezTo>
                <a:cubicBezTo>
                  <a:pt x="8873" y="15140"/>
                  <a:pt x="8945" y="14900"/>
                  <a:pt x="8945" y="14571"/>
                </a:cubicBezTo>
                <a:cubicBezTo>
                  <a:pt x="8945" y="14204"/>
                  <a:pt x="8777" y="13875"/>
                  <a:pt x="8440" y="13578"/>
                </a:cubicBezTo>
                <a:cubicBezTo>
                  <a:pt x="8104" y="13281"/>
                  <a:pt x="7706" y="13090"/>
                  <a:pt x="7247" y="12996"/>
                </a:cubicBezTo>
                <a:cubicBezTo>
                  <a:pt x="6251" y="12811"/>
                  <a:pt x="5311" y="12497"/>
                  <a:pt x="4435" y="12062"/>
                </a:cubicBezTo>
                <a:cubicBezTo>
                  <a:pt x="3554" y="11628"/>
                  <a:pt x="2790" y="11128"/>
                  <a:pt x="2133" y="10570"/>
                </a:cubicBezTo>
                <a:cubicBezTo>
                  <a:pt x="1479" y="10012"/>
                  <a:pt x="958" y="9416"/>
                  <a:pt x="574" y="8781"/>
                </a:cubicBezTo>
                <a:cubicBezTo>
                  <a:pt x="189" y="8153"/>
                  <a:pt x="0" y="7542"/>
                  <a:pt x="0" y="6949"/>
                </a:cubicBezTo>
                <a:lnTo>
                  <a:pt x="0" y="4320"/>
                </a:lnTo>
                <a:cubicBezTo>
                  <a:pt x="0" y="4009"/>
                  <a:pt x="93" y="3756"/>
                  <a:pt x="285" y="3553"/>
                </a:cubicBezTo>
                <a:cubicBezTo>
                  <a:pt x="475" y="3354"/>
                  <a:pt x="712" y="3254"/>
                  <a:pt x="998" y="3254"/>
                </a:cubicBezTo>
                <a:lnTo>
                  <a:pt x="5124" y="3254"/>
                </a:lnTo>
                <a:cubicBezTo>
                  <a:pt x="5108" y="3139"/>
                  <a:pt x="5097" y="3025"/>
                  <a:pt x="5097" y="2901"/>
                </a:cubicBezTo>
                <a:lnTo>
                  <a:pt x="5097" y="2564"/>
                </a:lnTo>
                <a:lnTo>
                  <a:pt x="5097" y="2505"/>
                </a:lnTo>
                <a:cubicBezTo>
                  <a:pt x="5097" y="2005"/>
                  <a:pt x="5118" y="1594"/>
                  <a:pt x="5156" y="1265"/>
                </a:cubicBezTo>
                <a:cubicBezTo>
                  <a:pt x="5193" y="939"/>
                  <a:pt x="5260" y="684"/>
                  <a:pt x="5353" y="499"/>
                </a:cubicBezTo>
                <a:cubicBezTo>
                  <a:pt x="5444" y="320"/>
                  <a:pt x="5580" y="187"/>
                  <a:pt x="5754" y="111"/>
                </a:cubicBezTo>
                <a:cubicBezTo>
                  <a:pt x="5928" y="38"/>
                  <a:pt x="6165" y="0"/>
                  <a:pt x="6464" y="0"/>
                </a:cubicBezTo>
                <a:lnTo>
                  <a:pt x="15132" y="0"/>
                </a:lnTo>
                <a:cubicBezTo>
                  <a:pt x="15410" y="0"/>
                  <a:pt x="15645" y="38"/>
                  <a:pt x="15829" y="111"/>
                </a:cubicBezTo>
                <a:cubicBezTo>
                  <a:pt x="16011" y="187"/>
                  <a:pt x="16149" y="320"/>
                  <a:pt x="16243" y="499"/>
                </a:cubicBezTo>
                <a:cubicBezTo>
                  <a:pt x="16336" y="684"/>
                  <a:pt x="16403" y="939"/>
                  <a:pt x="16435" y="1265"/>
                </a:cubicBezTo>
                <a:cubicBezTo>
                  <a:pt x="16470" y="1594"/>
                  <a:pt x="16486" y="2006"/>
                  <a:pt x="16486" y="2505"/>
                </a:cubicBezTo>
                <a:lnTo>
                  <a:pt x="16486" y="2863"/>
                </a:lnTo>
                <a:cubicBezTo>
                  <a:pt x="16486" y="2989"/>
                  <a:pt x="16478" y="3119"/>
                  <a:pt x="16459" y="3251"/>
                </a:cubicBezTo>
                <a:lnTo>
                  <a:pt x="20603" y="3251"/>
                </a:lnTo>
                <a:cubicBezTo>
                  <a:pt x="20884" y="3251"/>
                  <a:pt x="21119" y="3351"/>
                  <a:pt x="21314" y="3550"/>
                </a:cubicBezTo>
                <a:cubicBezTo>
                  <a:pt x="21503" y="3753"/>
                  <a:pt x="21599" y="4006"/>
                  <a:pt x="21599" y="4317"/>
                </a:cubicBezTo>
                <a:lnTo>
                  <a:pt x="21599" y="6949"/>
                </a:lnTo>
                <a:close/>
                <a:moveTo>
                  <a:pt x="6283" y="10550"/>
                </a:moveTo>
                <a:cubicBezTo>
                  <a:pt x="6072" y="9798"/>
                  <a:pt x="5882" y="8978"/>
                  <a:pt x="5714" y="8082"/>
                </a:cubicBezTo>
                <a:cubicBezTo>
                  <a:pt x="5548" y="7189"/>
                  <a:pt x="5407" y="6299"/>
                  <a:pt x="5287" y="5415"/>
                </a:cubicBezTo>
                <a:lnTo>
                  <a:pt x="1962" y="5415"/>
                </a:lnTo>
                <a:lnTo>
                  <a:pt x="1962" y="6949"/>
                </a:lnTo>
                <a:cubicBezTo>
                  <a:pt x="1962" y="7137"/>
                  <a:pt x="2064" y="7389"/>
                  <a:pt x="2264" y="7709"/>
                </a:cubicBezTo>
                <a:cubicBezTo>
                  <a:pt x="2462" y="8029"/>
                  <a:pt x="2753" y="8358"/>
                  <a:pt x="3126" y="8699"/>
                </a:cubicBezTo>
                <a:cubicBezTo>
                  <a:pt x="3500" y="9040"/>
                  <a:pt x="3954" y="9381"/>
                  <a:pt x="4488" y="9707"/>
                </a:cubicBezTo>
                <a:cubicBezTo>
                  <a:pt x="5022" y="10033"/>
                  <a:pt x="5618" y="10315"/>
                  <a:pt x="6283" y="10550"/>
                </a:cubicBezTo>
                <a:moveTo>
                  <a:pt x="19629" y="5415"/>
                </a:moveTo>
                <a:lnTo>
                  <a:pt x="16280" y="5415"/>
                </a:lnTo>
                <a:cubicBezTo>
                  <a:pt x="16179" y="6299"/>
                  <a:pt x="16043" y="7189"/>
                  <a:pt x="15877" y="8082"/>
                </a:cubicBezTo>
                <a:cubicBezTo>
                  <a:pt x="15712" y="8978"/>
                  <a:pt x="15522" y="9798"/>
                  <a:pt x="15308" y="10550"/>
                </a:cubicBezTo>
                <a:cubicBezTo>
                  <a:pt x="15973" y="10315"/>
                  <a:pt x="16574" y="10033"/>
                  <a:pt x="17105" y="9707"/>
                </a:cubicBezTo>
                <a:cubicBezTo>
                  <a:pt x="17637" y="9381"/>
                  <a:pt x="18091" y="9040"/>
                  <a:pt x="18467" y="8699"/>
                </a:cubicBezTo>
                <a:cubicBezTo>
                  <a:pt x="18844" y="8358"/>
                  <a:pt x="19130" y="8029"/>
                  <a:pt x="19330" y="7709"/>
                </a:cubicBezTo>
                <a:cubicBezTo>
                  <a:pt x="19530" y="7389"/>
                  <a:pt x="19629" y="7137"/>
                  <a:pt x="19629" y="6949"/>
                </a:cubicBezTo>
                <a:lnTo>
                  <a:pt x="19629" y="541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lIns="50789" tIns="50789" rIns="50789" bIns="50789" anchor="ctr"/>
          <a:lstStyle/>
          <a:p>
            <a:pPr defTabSz="457200">
              <a:defRPr/>
            </a:pP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71" name="TextBox 70"/>
          <p:cNvSpPr txBox="1"/>
          <p:nvPr/>
        </p:nvSpPr>
        <p:spPr>
          <a:xfrm rot="17488811">
            <a:off x="6951643" y="2829332"/>
            <a:ext cx="51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SQL</a:t>
            </a:r>
            <a:endParaRPr lang="id-ID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79743" y="3269902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EDA</a:t>
            </a:r>
            <a:endParaRPr lang="id-ID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 rot="16200000">
            <a:off x="4568503" y="4576927"/>
            <a:ext cx="126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Visualization</a:t>
            </a:r>
            <a:endParaRPr lang="id-ID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55A1B4-3B0D-7386-B0ED-E288025E57B5}"/>
              </a:ext>
            </a:extLst>
          </p:cNvPr>
          <p:cNvCxnSpPr>
            <a:cxnSpLocks/>
          </p:cNvCxnSpPr>
          <p:nvPr/>
        </p:nvCxnSpPr>
        <p:spPr>
          <a:xfrm flipH="1">
            <a:off x="4343400" y="5667109"/>
            <a:ext cx="924247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52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bldLvl="0" animBg="1"/>
      <p:bldP spid="30" grpId="0" bldLvl="0" animBg="1"/>
      <p:bldP spid="31" grpId="0" bldLvl="0" animBg="1"/>
      <p:bldP spid="32" grpId="0" bldLvl="0" animBg="1"/>
      <p:bldP spid="35" grpId="0"/>
      <p:bldP spid="36" grpId="0"/>
      <p:bldP spid="46" grpId="0"/>
      <p:bldP spid="47" grpId="0"/>
      <p:bldP spid="63" grpId="0"/>
      <p:bldP spid="67" grpId="0" bldLvl="0" animBg="1"/>
      <p:bldP spid="69" grpId="0" bldLvl="0" animBg="1"/>
      <p:bldP spid="71" grpId="0"/>
      <p:bldP spid="73" grpId="0"/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999999-6D594D61"/>
          <p:cNvPicPr>
            <a:picLocks noChangeAspect="1"/>
          </p:cNvPicPr>
          <p:nvPr/>
        </p:nvPicPr>
        <p:blipFill>
          <a:blip r:embed="rId3"/>
          <a:srcRect l="29545" r="15530"/>
          <a:stretch>
            <a:fillRect/>
          </a:stretch>
        </p:blipFill>
        <p:spPr>
          <a:xfrm>
            <a:off x="6648450" y="3682365"/>
            <a:ext cx="5524500" cy="3224530"/>
          </a:xfrm>
          <a:prstGeom prst="rect">
            <a:avLst/>
          </a:prstGeom>
        </p:spPr>
      </p:pic>
      <p:sp>
        <p:nvSpPr>
          <p:cNvPr id="7" name="文本框 9"/>
          <p:cNvSpPr txBox="1"/>
          <p:nvPr/>
        </p:nvSpPr>
        <p:spPr>
          <a:xfrm>
            <a:off x="639706" y="0"/>
            <a:ext cx="4046594" cy="154721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Methodology Executive Summary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" name="Group 5"/>
          <p:cNvGrpSpPr/>
          <p:nvPr/>
        </p:nvGrpSpPr>
        <p:grpSpPr>
          <a:xfrm>
            <a:off x="6356677" y="2154238"/>
            <a:ext cx="1347788" cy="1046163"/>
            <a:chOff x="6356677" y="2154238"/>
            <a:chExt cx="1347788" cy="1046163"/>
          </a:xfrm>
        </p:grpSpPr>
        <p:sp>
          <p:nvSpPr>
            <p:cNvPr id="123" name="Freeform 19"/>
            <p:cNvSpPr/>
            <p:nvPr/>
          </p:nvSpPr>
          <p:spPr bwMode="auto">
            <a:xfrm>
              <a:off x="6374140" y="2176463"/>
              <a:ext cx="1311275" cy="969963"/>
            </a:xfrm>
            <a:custGeom>
              <a:avLst/>
              <a:gdLst>
                <a:gd name="T0" fmla="*/ 736 w 761"/>
                <a:gd name="T1" fmla="*/ 563 h 563"/>
                <a:gd name="T2" fmla="*/ 25 w 761"/>
                <a:gd name="T3" fmla="*/ 563 h 563"/>
                <a:gd name="T4" fmla="*/ 0 w 761"/>
                <a:gd name="T5" fmla="*/ 538 h 563"/>
                <a:gd name="T6" fmla="*/ 0 w 761"/>
                <a:gd name="T7" fmla="*/ 25 h 563"/>
                <a:gd name="T8" fmla="*/ 25 w 761"/>
                <a:gd name="T9" fmla="*/ 0 h 563"/>
                <a:gd name="T10" fmla="*/ 736 w 761"/>
                <a:gd name="T11" fmla="*/ 0 h 563"/>
                <a:gd name="T12" fmla="*/ 761 w 761"/>
                <a:gd name="T13" fmla="*/ 25 h 563"/>
                <a:gd name="T14" fmla="*/ 761 w 761"/>
                <a:gd name="T15" fmla="*/ 538 h 563"/>
                <a:gd name="T16" fmla="*/ 736 w 761"/>
                <a:gd name="T17" fmla="*/ 5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1" h="563">
                  <a:moveTo>
                    <a:pt x="736" y="563"/>
                  </a:moveTo>
                  <a:cubicBezTo>
                    <a:pt x="25" y="563"/>
                    <a:pt x="25" y="563"/>
                    <a:pt x="25" y="563"/>
                  </a:cubicBezTo>
                  <a:cubicBezTo>
                    <a:pt x="12" y="563"/>
                    <a:pt x="0" y="552"/>
                    <a:pt x="0" y="53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2" y="0"/>
                    <a:pt x="25" y="0"/>
                  </a:cubicBezTo>
                  <a:cubicBezTo>
                    <a:pt x="736" y="0"/>
                    <a:pt x="736" y="0"/>
                    <a:pt x="736" y="0"/>
                  </a:cubicBezTo>
                  <a:cubicBezTo>
                    <a:pt x="750" y="0"/>
                    <a:pt x="761" y="11"/>
                    <a:pt x="761" y="25"/>
                  </a:cubicBezTo>
                  <a:cubicBezTo>
                    <a:pt x="761" y="538"/>
                    <a:pt x="761" y="538"/>
                    <a:pt x="761" y="538"/>
                  </a:cubicBezTo>
                  <a:cubicBezTo>
                    <a:pt x="761" y="552"/>
                    <a:pt x="750" y="563"/>
                    <a:pt x="736" y="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20"/>
            <p:cNvSpPr>
              <a:spLocks noEditPoints="1"/>
            </p:cNvSpPr>
            <p:nvPr/>
          </p:nvSpPr>
          <p:spPr bwMode="auto">
            <a:xfrm>
              <a:off x="6356677" y="2154238"/>
              <a:ext cx="1347788" cy="1046163"/>
            </a:xfrm>
            <a:custGeom>
              <a:avLst/>
              <a:gdLst>
                <a:gd name="T0" fmla="*/ 762 w 782"/>
                <a:gd name="T1" fmla="*/ 0 h 607"/>
                <a:gd name="T2" fmla="*/ 19 w 782"/>
                <a:gd name="T3" fmla="*/ 0 h 607"/>
                <a:gd name="T4" fmla="*/ 0 w 782"/>
                <a:gd name="T5" fmla="*/ 24 h 607"/>
                <a:gd name="T6" fmla="*/ 0 w 782"/>
                <a:gd name="T7" fmla="*/ 565 h 607"/>
                <a:gd name="T8" fmla="*/ 19 w 782"/>
                <a:gd name="T9" fmla="*/ 589 h 607"/>
                <a:gd name="T10" fmla="*/ 304 w 782"/>
                <a:gd name="T11" fmla="*/ 589 h 607"/>
                <a:gd name="T12" fmla="*/ 336 w 782"/>
                <a:gd name="T13" fmla="*/ 607 h 607"/>
                <a:gd name="T14" fmla="*/ 391 w 782"/>
                <a:gd name="T15" fmla="*/ 607 h 607"/>
                <a:gd name="T16" fmla="*/ 446 w 782"/>
                <a:gd name="T17" fmla="*/ 607 h 607"/>
                <a:gd name="T18" fmla="*/ 478 w 782"/>
                <a:gd name="T19" fmla="*/ 589 h 607"/>
                <a:gd name="T20" fmla="*/ 762 w 782"/>
                <a:gd name="T21" fmla="*/ 589 h 607"/>
                <a:gd name="T22" fmla="*/ 782 w 782"/>
                <a:gd name="T23" fmla="*/ 565 h 607"/>
                <a:gd name="T24" fmla="*/ 782 w 782"/>
                <a:gd name="T25" fmla="*/ 24 h 607"/>
                <a:gd name="T26" fmla="*/ 762 w 782"/>
                <a:gd name="T27" fmla="*/ 0 h 607"/>
                <a:gd name="T28" fmla="*/ 760 w 782"/>
                <a:gd name="T29" fmla="*/ 563 h 607"/>
                <a:gd name="T30" fmla="*/ 21 w 782"/>
                <a:gd name="T31" fmla="*/ 563 h 607"/>
                <a:gd name="T32" fmla="*/ 21 w 782"/>
                <a:gd name="T33" fmla="*/ 26 h 607"/>
                <a:gd name="T34" fmla="*/ 760 w 782"/>
                <a:gd name="T35" fmla="*/ 26 h 607"/>
                <a:gd name="T36" fmla="*/ 760 w 782"/>
                <a:gd name="T37" fmla="*/ 563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82" h="607">
                  <a:moveTo>
                    <a:pt x="76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11"/>
                    <a:pt x="0" y="24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0" y="578"/>
                    <a:pt x="8" y="589"/>
                    <a:pt x="19" y="589"/>
                  </a:cubicBezTo>
                  <a:cubicBezTo>
                    <a:pt x="304" y="589"/>
                    <a:pt x="304" y="589"/>
                    <a:pt x="304" y="589"/>
                  </a:cubicBezTo>
                  <a:cubicBezTo>
                    <a:pt x="308" y="594"/>
                    <a:pt x="322" y="607"/>
                    <a:pt x="336" y="607"/>
                  </a:cubicBezTo>
                  <a:cubicBezTo>
                    <a:pt x="353" y="607"/>
                    <a:pt x="391" y="607"/>
                    <a:pt x="391" y="607"/>
                  </a:cubicBezTo>
                  <a:cubicBezTo>
                    <a:pt x="391" y="607"/>
                    <a:pt x="429" y="607"/>
                    <a:pt x="446" y="607"/>
                  </a:cubicBezTo>
                  <a:cubicBezTo>
                    <a:pt x="459" y="607"/>
                    <a:pt x="473" y="594"/>
                    <a:pt x="478" y="589"/>
                  </a:cubicBezTo>
                  <a:cubicBezTo>
                    <a:pt x="762" y="589"/>
                    <a:pt x="762" y="589"/>
                    <a:pt x="762" y="589"/>
                  </a:cubicBezTo>
                  <a:cubicBezTo>
                    <a:pt x="773" y="589"/>
                    <a:pt x="782" y="578"/>
                    <a:pt x="782" y="565"/>
                  </a:cubicBezTo>
                  <a:cubicBezTo>
                    <a:pt x="782" y="24"/>
                    <a:pt x="782" y="24"/>
                    <a:pt x="782" y="24"/>
                  </a:cubicBezTo>
                  <a:cubicBezTo>
                    <a:pt x="782" y="11"/>
                    <a:pt x="773" y="0"/>
                    <a:pt x="762" y="0"/>
                  </a:cubicBezTo>
                  <a:close/>
                  <a:moveTo>
                    <a:pt x="760" y="563"/>
                  </a:moveTo>
                  <a:cubicBezTo>
                    <a:pt x="21" y="563"/>
                    <a:pt x="21" y="563"/>
                    <a:pt x="21" y="563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760" y="26"/>
                    <a:pt x="760" y="26"/>
                    <a:pt x="760" y="26"/>
                  </a:cubicBezTo>
                  <a:lnTo>
                    <a:pt x="760" y="5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21"/>
            <p:cNvSpPr/>
            <p:nvPr/>
          </p:nvSpPr>
          <p:spPr bwMode="auto">
            <a:xfrm>
              <a:off x="6945640" y="3154363"/>
              <a:ext cx="168275" cy="15875"/>
            </a:xfrm>
            <a:custGeom>
              <a:avLst/>
              <a:gdLst>
                <a:gd name="T0" fmla="*/ 92 w 97"/>
                <a:gd name="T1" fmla="*/ 9 h 9"/>
                <a:gd name="T2" fmla="*/ 5 w 97"/>
                <a:gd name="T3" fmla="*/ 9 h 9"/>
                <a:gd name="T4" fmla="*/ 0 w 97"/>
                <a:gd name="T5" fmla="*/ 4 h 9"/>
                <a:gd name="T6" fmla="*/ 5 w 97"/>
                <a:gd name="T7" fmla="*/ 0 h 9"/>
                <a:gd name="T8" fmla="*/ 92 w 97"/>
                <a:gd name="T9" fmla="*/ 0 h 9"/>
                <a:gd name="T10" fmla="*/ 97 w 97"/>
                <a:gd name="T11" fmla="*/ 4 h 9"/>
                <a:gd name="T12" fmla="*/ 92 w 9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">
                  <a:moveTo>
                    <a:pt x="92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7"/>
                    <a:pt x="95" y="9"/>
                    <a:pt x="92" y="9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Group 6"/>
          <p:cNvGrpSpPr/>
          <p:nvPr/>
        </p:nvGrpSpPr>
        <p:grpSpPr>
          <a:xfrm>
            <a:off x="7831465" y="2154238"/>
            <a:ext cx="1347788" cy="1046163"/>
            <a:chOff x="7831465" y="2154238"/>
            <a:chExt cx="1347788" cy="1046163"/>
          </a:xfrm>
        </p:grpSpPr>
        <p:sp>
          <p:nvSpPr>
            <p:cNvPr id="21796" name="Freeform 28"/>
            <p:cNvSpPr/>
            <p:nvPr/>
          </p:nvSpPr>
          <p:spPr bwMode="auto">
            <a:xfrm>
              <a:off x="7850515" y="2176463"/>
              <a:ext cx="1309688" cy="969963"/>
            </a:xfrm>
            <a:custGeom>
              <a:avLst/>
              <a:gdLst>
                <a:gd name="T0" fmla="*/ 736 w 760"/>
                <a:gd name="T1" fmla="*/ 563 h 563"/>
                <a:gd name="T2" fmla="*/ 24 w 760"/>
                <a:gd name="T3" fmla="*/ 563 h 563"/>
                <a:gd name="T4" fmla="*/ 0 w 760"/>
                <a:gd name="T5" fmla="*/ 538 h 563"/>
                <a:gd name="T6" fmla="*/ 0 w 760"/>
                <a:gd name="T7" fmla="*/ 25 h 563"/>
                <a:gd name="T8" fmla="*/ 24 w 760"/>
                <a:gd name="T9" fmla="*/ 0 h 563"/>
                <a:gd name="T10" fmla="*/ 736 w 760"/>
                <a:gd name="T11" fmla="*/ 0 h 563"/>
                <a:gd name="T12" fmla="*/ 760 w 760"/>
                <a:gd name="T13" fmla="*/ 25 h 563"/>
                <a:gd name="T14" fmla="*/ 760 w 760"/>
                <a:gd name="T15" fmla="*/ 538 h 563"/>
                <a:gd name="T16" fmla="*/ 736 w 760"/>
                <a:gd name="T17" fmla="*/ 5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0" h="563">
                  <a:moveTo>
                    <a:pt x="736" y="563"/>
                  </a:moveTo>
                  <a:cubicBezTo>
                    <a:pt x="24" y="563"/>
                    <a:pt x="24" y="563"/>
                    <a:pt x="24" y="563"/>
                  </a:cubicBezTo>
                  <a:cubicBezTo>
                    <a:pt x="11" y="563"/>
                    <a:pt x="0" y="552"/>
                    <a:pt x="0" y="53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736" y="0"/>
                    <a:pt x="736" y="0"/>
                    <a:pt x="736" y="0"/>
                  </a:cubicBezTo>
                  <a:cubicBezTo>
                    <a:pt x="749" y="0"/>
                    <a:pt x="760" y="11"/>
                    <a:pt x="760" y="25"/>
                  </a:cubicBezTo>
                  <a:cubicBezTo>
                    <a:pt x="760" y="538"/>
                    <a:pt x="760" y="538"/>
                    <a:pt x="760" y="538"/>
                  </a:cubicBezTo>
                  <a:cubicBezTo>
                    <a:pt x="760" y="552"/>
                    <a:pt x="749" y="563"/>
                    <a:pt x="736" y="5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797" name="Freeform 29"/>
            <p:cNvSpPr>
              <a:spLocks noEditPoints="1"/>
            </p:cNvSpPr>
            <p:nvPr/>
          </p:nvSpPr>
          <p:spPr bwMode="auto">
            <a:xfrm>
              <a:off x="7831465" y="2154238"/>
              <a:ext cx="1347788" cy="1046163"/>
            </a:xfrm>
            <a:custGeom>
              <a:avLst/>
              <a:gdLst>
                <a:gd name="T0" fmla="*/ 763 w 782"/>
                <a:gd name="T1" fmla="*/ 0 h 607"/>
                <a:gd name="T2" fmla="*/ 19 w 782"/>
                <a:gd name="T3" fmla="*/ 0 h 607"/>
                <a:gd name="T4" fmla="*/ 0 w 782"/>
                <a:gd name="T5" fmla="*/ 24 h 607"/>
                <a:gd name="T6" fmla="*/ 0 w 782"/>
                <a:gd name="T7" fmla="*/ 565 h 607"/>
                <a:gd name="T8" fmla="*/ 19 w 782"/>
                <a:gd name="T9" fmla="*/ 589 h 607"/>
                <a:gd name="T10" fmla="*/ 304 w 782"/>
                <a:gd name="T11" fmla="*/ 589 h 607"/>
                <a:gd name="T12" fmla="*/ 336 w 782"/>
                <a:gd name="T13" fmla="*/ 607 h 607"/>
                <a:gd name="T14" fmla="*/ 391 w 782"/>
                <a:gd name="T15" fmla="*/ 607 h 607"/>
                <a:gd name="T16" fmla="*/ 446 w 782"/>
                <a:gd name="T17" fmla="*/ 607 h 607"/>
                <a:gd name="T18" fmla="*/ 478 w 782"/>
                <a:gd name="T19" fmla="*/ 589 h 607"/>
                <a:gd name="T20" fmla="*/ 763 w 782"/>
                <a:gd name="T21" fmla="*/ 589 h 607"/>
                <a:gd name="T22" fmla="*/ 782 w 782"/>
                <a:gd name="T23" fmla="*/ 565 h 607"/>
                <a:gd name="T24" fmla="*/ 782 w 782"/>
                <a:gd name="T25" fmla="*/ 24 h 607"/>
                <a:gd name="T26" fmla="*/ 763 w 782"/>
                <a:gd name="T27" fmla="*/ 0 h 607"/>
                <a:gd name="T28" fmla="*/ 761 w 782"/>
                <a:gd name="T29" fmla="*/ 563 h 607"/>
                <a:gd name="T30" fmla="*/ 21 w 782"/>
                <a:gd name="T31" fmla="*/ 563 h 607"/>
                <a:gd name="T32" fmla="*/ 21 w 782"/>
                <a:gd name="T33" fmla="*/ 26 h 607"/>
                <a:gd name="T34" fmla="*/ 761 w 782"/>
                <a:gd name="T35" fmla="*/ 26 h 607"/>
                <a:gd name="T36" fmla="*/ 761 w 782"/>
                <a:gd name="T37" fmla="*/ 563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82" h="607">
                  <a:moveTo>
                    <a:pt x="763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11"/>
                    <a:pt x="0" y="24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0" y="578"/>
                    <a:pt x="9" y="589"/>
                    <a:pt x="19" y="589"/>
                  </a:cubicBezTo>
                  <a:cubicBezTo>
                    <a:pt x="304" y="589"/>
                    <a:pt x="304" y="589"/>
                    <a:pt x="304" y="589"/>
                  </a:cubicBezTo>
                  <a:cubicBezTo>
                    <a:pt x="308" y="594"/>
                    <a:pt x="322" y="607"/>
                    <a:pt x="336" y="607"/>
                  </a:cubicBezTo>
                  <a:cubicBezTo>
                    <a:pt x="353" y="607"/>
                    <a:pt x="391" y="607"/>
                    <a:pt x="391" y="607"/>
                  </a:cubicBezTo>
                  <a:cubicBezTo>
                    <a:pt x="391" y="607"/>
                    <a:pt x="429" y="607"/>
                    <a:pt x="446" y="607"/>
                  </a:cubicBezTo>
                  <a:cubicBezTo>
                    <a:pt x="460" y="607"/>
                    <a:pt x="474" y="594"/>
                    <a:pt x="478" y="589"/>
                  </a:cubicBezTo>
                  <a:cubicBezTo>
                    <a:pt x="763" y="589"/>
                    <a:pt x="763" y="589"/>
                    <a:pt x="763" y="589"/>
                  </a:cubicBezTo>
                  <a:cubicBezTo>
                    <a:pt x="773" y="589"/>
                    <a:pt x="782" y="578"/>
                    <a:pt x="782" y="565"/>
                  </a:cubicBezTo>
                  <a:cubicBezTo>
                    <a:pt x="782" y="24"/>
                    <a:pt x="782" y="24"/>
                    <a:pt x="782" y="24"/>
                  </a:cubicBezTo>
                  <a:cubicBezTo>
                    <a:pt x="782" y="11"/>
                    <a:pt x="773" y="0"/>
                    <a:pt x="763" y="0"/>
                  </a:cubicBezTo>
                  <a:close/>
                  <a:moveTo>
                    <a:pt x="761" y="563"/>
                  </a:moveTo>
                  <a:cubicBezTo>
                    <a:pt x="21" y="563"/>
                    <a:pt x="21" y="563"/>
                    <a:pt x="21" y="563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761" y="26"/>
                    <a:pt x="761" y="26"/>
                    <a:pt x="761" y="26"/>
                  </a:cubicBezTo>
                  <a:lnTo>
                    <a:pt x="761" y="5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798" name="Freeform 30"/>
            <p:cNvSpPr/>
            <p:nvPr/>
          </p:nvSpPr>
          <p:spPr bwMode="auto">
            <a:xfrm>
              <a:off x="8422015" y="3154363"/>
              <a:ext cx="165100" cy="15875"/>
            </a:xfrm>
            <a:custGeom>
              <a:avLst/>
              <a:gdLst>
                <a:gd name="T0" fmla="*/ 92 w 96"/>
                <a:gd name="T1" fmla="*/ 9 h 9"/>
                <a:gd name="T2" fmla="*/ 4 w 96"/>
                <a:gd name="T3" fmla="*/ 9 h 9"/>
                <a:gd name="T4" fmla="*/ 0 w 96"/>
                <a:gd name="T5" fmla="*/ 4 h 9"/>
                <a:gd name="T6" fmla="*/ 4 w 96"/>
                <a:gd name="T7" fmla="*/ 0 h 9"/>
                <a:gd name="T8" fmla="*/ 92 w 96"/>
                <a:gd name="T9" fmla="*/ 0 h 9"/>
                <a:gd name="T10" fmla="*/ 96 w 96"/>
                <a:gd name="T11" fmla="*/ 4 h 9"/>
                <a:gd name="T12" fmla="*/ 92 w 96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9">
                  <a:moveTo>
                    <a:pt x="92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7"/>
                    <a:pt x="94" y="9"/>
                    <a:pt x="92" y="9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Group 7"/>
          <p:cNvGrpSpPr/>
          <p:nvPr/>
        </p:nvGrpSpPr>
        <p:grpSpPr>
          <a:xfrm>
            <a:off x="9304665" y="2154238"/>
            <a:ext cx="1349375" cy="1046163"/>
            <a:chOff x="9304665" y="2154238"/>
            <a:chExt cx="1349375" cy="1046163"/>
          </a:xfrm>
        </p:grpSpPr>
        <p:sp>
          <p:nvSpPr>
            <p:cNvPr id="21813" name="Freeform 44"/>
            <p:cNvSpPr/>
            <p:nvPr/>
          </p:nvSpPr>
          <p:spPr bwMode="auto">
            <a:xfrm>
              <a:off x="9323715" y="2176463"/>
              <a:ext cx="1312863" cy="969963"/>
            </a:xfrm>
            <a:custGeom>
              <a:avLst/>
              <a:gdLst>
                <a:gd name="T0" fmla="*/ 736 w 761"/>
                <a:gd name="T1" fmla="*/ 563 h 563"/>
                <a:gd name="T2" fmla="*/ 25 w 761"/>
                <a:gd name="T3" fmla="*/ 563 h 563"/>
                <a:gd name="T4" fmla="*/ 0 w 761"/>
                <a:gd name="T5" fmla="*/ 538 h 563"/>
                <a:gd name="T6" fmla="*/ 0 w 761"/>
                <a:gd name="T7" fmla="*/ 25 h 563"/>
                <a:gd name="T8" fmla="*/ 25 w 761"/>
                <a:gd name="T9" fmla="*/ 0 h 563"/>
                <a:gd name="T10" fmla="*/ 736 w 761"/>
                <a:gd name="T11" fmla="*/ 0 h 563"/>
                <a:gd name="T12" fmla="*/ 761 w 761"/>
                <a:gd name="T13" fmla="*/ 25 h 563"/>
                <a:gd name="T14" fmla="*/ 761 w 761"/>
                <a:gd name="T15" fmla="*/ 538 h 563"/>
                <a:gd name="T16" fmla="*/ 736 w 761"/>
                <a:gd name="T17" fmla="*/ 5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1" h="563">
                  <a:moveTo>
                    <a:pt x="736" y="563"/>
                  </a:moveTo>
                  <a:cubicBezTo>
                    <a:pt x="25" y="563"/>
                    <a:pt x="25" y="563"/>
                    <a:pt x="25" y="563"/>
                  </a:cubicBezTo>
                  <a:cubicBezTo>
                    <a:pt x="11" y="563"/>
                    <a:pt x="0" y="552"/>
                    <a:pt x="0" y="53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736" y="0"/>
                    <a:pt x="736" y="0"/>
                    <a:pt x="736" y="0"/>
                  </a:cubicBezTo>
                  <a:cubicBezTo>
                    <a:pt x="750" y="0"/>
                    <a:pt x="761" y="11"/>
                    <a:pt x="761" y="25"/>
                  </a:cubicBezTo>
                  <a:cubicBezTo>
                    <a:pt x="761" y="538"/>
                    <a:pt x="761" y="538"/>
                    <a:pt x="761" y="538"/>
                  </a:cubicBezTo>
                  <a:cubicBezTo>
                    <a:pt x="761" y="552"/>
                    <a:pt x="750" y="563"/>
                    <a:pt x="736" y="56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814" name="Freeform 45"/>
            <p:cNvSpPr>
              <a:spLocks noEditPoints="1"/>
            </p:cNvSpPr>
            <p:nvPr/>
          </p:nvSpPr>
          <p:spPr bwMode="auto">
            <a:xfrm>
              <a:off x="9304665" y="2154238"/>
              <a:ext cx="1349375" cy="1046163"/>
            </a:xfrm>
            <a:custGeom>
              <a:avLst/>
              <a:gdLst>
                <a:gd name="T0" fmla="*/ 763 w 782"/>
                <a:gd name="T1" fmla="*/ 0 h 607"/>
                <a:gd name="T2" fmla="*/ 20 w 782"/>
                <a:gd name="T3" fmla="*/ 0 h 607"/>
                <a:gd name="T4" fmla="*/ 0 w 782"/>
                <a:gd name="T5" fmla="*/ 24 h 607"/>
                <a:gd name="T6" fmla="*/ 0 w 782"/>
                <a:gd name="T7" fmla="*/ 565 h 607"/>
                <a:gd name="T8" fmla="*/ 20 w 782"/>
                <a:gd name="T9" fmla="*/ 589 h 607"/>
                <a:gd name="T10" fmla="*/ 304 w 782"/>
                <a:gd name="T11" fmla="*/ 589 h 607"/>
                <a:gd name="T12" fmla="*/ 336 w 782"/>
                <a:gd name="T13" fmla="*/ 607 h 607"/>
                <a:gd name="T14" fmla="*/ 391 w 782"/>
                <a:gd name="T15" fmla="*/ 607 h 607"/>
                <a:gd name="T16" fmla="*/ 446 w 782"/>
                <a:gd name="T17" fmla="*/ 607 h 607"/>
                <a:gd name="T18" fmla="*/ 478 w 782"/>
                <a:gd name="T19" fmla="*/ 589 h 607"/>
                <a:gd name="T20" fmla="*/ 763 w 782"/>
                <a:gd name="T21" fmla="*/ 589 h 607"/>
                <a:gd name="T22" fmla="*/ 782 w 782"/>
                <a:gd name="T23" fmla="*/ 565 h 607"/>
                <a:gd name="T24" fmla="*/ 782 w 782"/>
                <a:gd name="T25" fmla="*/ 24 h 607"/>
                <a:gd name="T26" fmla="*/ 763 w 782"/>
                <a:gd name="T27" fmla="*/ 0 h 607"/>
                <a:gd name="T28" fmla="*/ 761 w 782"/>
                <a:gd name="T29" fmla="*/ 563 h 607"/>
                <a:gd name="T30" fmla="*/ 22 w 782"/>
                <a:gd name="T31" fmla="*/ 563 h 607"/>
                <a:gd name="T32" fmla="*/ 22 w 782"/>
                <a:gd name="T33" fmla="*/ 26 h 607"/>
                <a:gd name="T34" fmla="*/ 761 w 782"/>
                <a:gd name="T35" fmla="*/ 26 h 607"/>
                <a:gd name="T36" fmla="*/ 761 w 782"/>
                <a:gd name="T37" fmla="*/ 563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82" h="607">
                  <a:moveTo>
                    <a:pt x="76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1"/>
                    <a:pt x="0" y="24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0" y="578"/>
                    <a:pt x="9" y="589"/>
                    <a:pt x="20" y="589"/>
                  </a:cubicBezTo>
                  <a:cubicBezTo>
                    <a:pt x="304" y="589"/>
                    <a:pt x="304" y="589"/>
                    <a:pt x="304" y="589"/>
                  </a:cubicBezTo>
                  <a:cubicBezTo>
                    <a:pt x="309" y="594"/>
                    <a:pt x="323" y="607"/>
                    <a:pt x="336" y="607"/>
                  </a:cubicBezTo>
                  <a:cubicBezTo>
                    <a:pt x="353" y="607"/>
                    <a:pt x="391" y="607"/>
                    <a:pt x="391" y="607"/>
                  </a:cubicBezTo>
                  <a:cubicBezTo>
                    <a:pt x="391" y="607"/>
                    <a:pt x="429" y="607"/>
                    <a:pt x="446" y="607"/>
                  </a:cubicBezTo>
                  <a:cubicBezTo>
                    <a:pt x="460" y="607"/>
                    <a:pt x="474" y="594"/>
                    <a:pt x="478" y="589"/>
                  </a:cubicBezTo>
                  <a:cubicBezTo>
                    <a:pt x="763" y="589"/>
                    <a:pt x="763" y="589"/>
                    <a:pt x="763" y="589"/>
                  </a:cubicBezTo>
                  <a:cubicBezTo>
                    <a:pt x="774" y="589"/>
                    <a:pt x="782" y="578"/>
                    <a:pt x="782" y="565"/>
                  </a:cubicBezTo>
                  <a:cubicBezTo>
                    <a:pt x="782" y="24"/>
                    <a:pt x="782" y="24"/>
                    <a:pt x="782" y="24"/>
                  </a:cubicBezTo>
                  <a:cubicBezTo>
                    <a:pt x="782" y="11"/>
                    <a:pt x="774" y="0"/>
                    <a:pt x="763" y="0"/>
                  </a:cubicBezTo>
                  <a:close/>
                  <a:moveTo>
                    <a:pt x="761" y="563"/>
                  </a:moveTo>
                  <a:cubicBezTo>
                    <a:pt x="22" y="563"/>
                    <a:pt x="22" y="563"/>
                    <a:pt x="22" y="563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761" y="26"/>
                    <a:pt x="761" y="26"/>
                    <a:pt x="761" y="26"/>
                  </a:cubicBezTo>
                  <a:lnTo>
                    <a:pt x="761" y="5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815" name="Freeform 46"/>
            <p:cNvSpPr/>
            <p:nvPr/>
          </p:nvSpPr>
          <p:spPr bwMode="auto">
            <a:xfrm>
              <a:off x="9896802" y="3154363"/>
              <a:ext cx="166688" cy="15875"/>
            </a:xfrm>
            <a:custGeom>
              <a:avLst/>
              <a:gdLst>
                <a:gd name="T0" fmla="*/ 92 w 97"/>
                <a:gd name="T1" fmla="*/ 9 h 9"/>
                <a:gd name="T2" fmla="*/ 5 w 97"/>
                <a:gd name="T3" fmla="*/ 9 h 9"/>
                <a:gd name="T4" fmla="*/ 0 w 97"/>
                <a:gd name="T5" fmla="*/ 4 h 9"/>
                <a:gd name="T6" fmla="*/ 5 w 97"/>
                <a:gd name="T7" fmla="*/ 0 h 9"/>
                <a:gd name="T8" fmla="*/ 92 w 97"/>
                <a:gd name="T9" fmla="*/ 0 h 9"/>
                <a:gd name="T10" fmla="*/ 97 w 97"/>
                <a:gd name="T11" fmla="*/ 4 h 9"/>
                <a:gd name="T12" fmla="*/ 92 w 9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">
                  <a:moveTo>
                    <a:pt x="92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7"/>
                    <a:pt x="95" y="9"/>
                    <a:pt x="92" y="9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Group 8"/>
          <p:cNvGrpSpPr/>
          <p:nvPr/>
        </p:nvGrpSpPr>
        <p:grpSpPr>
          <a:xfrm>
            <a:off x="6356677" y="3410649"/>
            <a:ext cx="1347788" cy="1046163"/>
            <a:chOff x="6356677" y="3410649"/>
            <a:chExt cx="1347788" cy="1046163"/>
          </a:xfrm>
        </p:grpSpPr>
        <p:sp>
          <p:nvSpPr>
            <p:cNvPr id="21848" name="Freeform 79"/>
            <p:cNvSpPr/>
            <p:nvPr/>
          </p:nvSpPr>
          <p:spPr bwMode="auto">
            <a:xfrm>
              <a:off x="6374140" y="3432874"/>
              <a:ext cx="1311275" cy="968375"/>
            </a:xfrm>
            <a:custGeom>
              <a:avLst/>
              <a:gdLst>
                <a:gd name="T0" fmla="*/ 736 w 761"/>
                <a:gd name="T1" fmla="*/ 562 h 562"/>
                <a:gd name="T2" fmla="*/ 25 w 761"/>
                <a:gd name="T3" fmla="*/ 562 h 562"/>
                <a:gd name="T4" fmla="*/ 0 w 761"/>
                <a:gd name="T5" fmla="*/ 537 h 562"/>
                <a:gd name="T6" fmla="*/ 0 w 761"/>
                <a:gd name="T7" fmla="*/ 24 h 562"/>
                <a:gd name="T8" fmla="*/ 25 w 761"/>
                <a:gd name="T9" fmla="*/ 0 h 562"/>
                <a:gd name="T10" fmla="*/ 736 w 761"/>
                <a:gd name="T11" fmla="*/ 0 h 562"/>
                <a:gd name="T12" fmla="*/ 761 w 761"/>
                <a:gd name="T13" fmla="*/ 24 h 562"/>
                <a:gd name="T14" fmla="*/ 761 w 761"/>
                <a:gd name="T15" fmla="*/ 537 h 562"/>
                <a:gd name="T16" fmla="*/ 736 w 761"/>
                <a:gd name="T17" fmla="*/ 56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1" h="562">
                  <a:moveTo>
                    <a:pt x="736" y="562"/>
                  </a:moveTo>
                  <a:cubicBezTo>
                    <a:pt x="25" y="562"/>
                    <a:pt x="25" y="562"/>
                    <a:pt x="25" y="562"/>
                  </a:cubicBezTo>
                  <a:cubicBezTo>
                    <a:pt x="12" y="562"/>
                    <a:pt x="0" y="551"/>
                    <a:pt x="0" y="53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2" y="0"/>
                    <a:pt x="25" y="0"/>
                  </a:cubicBezTo>
                  <a:cubicBezTo>
                    <a:pt x="736" y="0"/>
                    <a:pt x="736" y="0"/>
                    <a:pt x="736" y="0"/>
                  </a:cubicBezTo>
                  <a:cubicBezTo>
                    <a:pt x="750" y="0"/>
                    <a:pt x="761" y="11"/>
                    <a:pt x="761" y="24"/>
                  </a:cubicBezTo>
                  <a:cubicBezTo>
                    <a:pt x="761" y="537"/>
                    <a:pt x="761" y="537"/>
                    <a:pt x="761" y="537"/>
                  </a:cubicBezTo>
                  <a:cubicBezTo>
                    <a:pt x="761" y="551"/>
                    <a:pt x="750" y="562"/>
                    <a:pt x="736" y="5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849" name="Freeform 80"/>
            <p:cNvSpPr>
              <a:spLocks noEditPoints="1"/>
            </p:cNvSpPr>
            <p:nvPr/>
          </p:nvSpPr>
          <p:spPr bwMode="auto">
            <a:xfrm>
              <a:off x="6356677" y="3410649"/>
              <a:ext cx="1347788" cy="1046163"/>
            </a:xfrm>
            <a:custGeom>
              <a:avLst/>
              <a:gdLst>
                <a:gd name="T0" fmla="*/ 762 w 782"/>
                <a:gd name="T1" fmla="*/ 0 h 607"/>
                <a:gd name="T2" fmla="*/ 19 w 782"/>
                <a:gd name="T3" fmla="*/ 0 h 607"/>
                <a:gd name="T4" fmla="*/ 0 w 782"/>
                <a:gd name="T5" fmla="*/ 23 h 607"/>
                <a:gd name="T6" fmla="*/ 0 w 782"/>
                <a:gd name="T7" fmla="*/ 564 h 607"/>
                <a:gd name="T8" fmla="*/ 19 w 782"/>
                <a:gd name="T9" fmla="*/ 588 h 607"/>
                <a:gd name="T10" fmla="*/ 304 w 782"/>
                <a:gd name="T11" fmla="*/ 588 h 607"/>
                <a:gd name="T12" fmla="*/ 336 w 782"/>
                <a:gd name="T13" fmla="*/ 607 h 607"/>
                <a:gd name="T14" fmla="*/ 391 w 782"/>
                <a:gd name="T15" fmla="*/ 607 h 607"/>
                <a:gd name="T16" fmla="*/ 446 w 782"/>
                <a:gd name="T17" fmla="*/ 607 h 607"/>
                <a:gd name="T18" fmla="*/ 478 w 782"/>
                <a:gd name="T19" fmla="*/ 588 h 607"/>
                <a:gd name="T20" fmla="*/ 762 w 782"/>
                <a:gd name="T21" fmla="*/ 588 h 607"/>
                <a:gd name="T22" fmla="*/ 782 w 782"/>
                <a:gd name="T23" fmla="*/ 564 h 607"/>
                <a:gd name="T24" fmla="*/ 782 w 782"/>
                <a:gd name="T25" fmla="*/ 23 h 607"/>
                <a:gd name="T26" fmla="*/ 762 w 782"/>
                <a:gd name="T27" fmla="*/ 0 h 607"/>
                <a:gd name="T28" fmla="*/ 760 w 782"/>
                <a:gd name="T29" fmla="*/ 562 h 607"/>
                <a:gd name="T30" fmla="*/ 21 w 782"/>
                <a:gd name="T31" fmla="*/ 562 h 607"/>
                <a:gd name="T32" fmla="*/ 21 w 782"/>
                <a:gd name="T33" fmla="*/ 25 h 607"/>
                <a:gd name="T34" fmla="*/ 760 w 782"/>
                <a:gd name="T35" fmla="*/ 25 h 607"/>
                <a:gd name="T36" fmla="*/ 760 w 782"/>
                <a:gd name="T37" fmla="*/ 562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82" h="607">
                  <a:moveTo>
                    <a:pt x="76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10"/>
                    <a:pt x="0" y="23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0" y="577"/>
                    <a:pt x="8" y="588"/>
                    <a:pt x="19" y="588"/>
                  </a:cubicBezTo>
                  <a:cubicBezTo>
                    <a:pt x="304" y="588"/>
                    <a:pt x="304" y="588"/>
                    <a:pt x="304" y="588"/>
                  </a:cubicBezTo>
                  <a:cubicBezTo>
                    <a:pt x="308" y="593"/>
                    <a:pt x="322" y="607"/>
                    <a:pt x="336" y="607"/>
                  </a:cubicBezTo>
                  <a:cubicBezTo>
                    <a:pt x="353" y="607"/>
                    <a:pt x="391" y="607"/>
                    <a:pt x="391" y="607"/>
                  </a:cubicBezTo>
                  <a:cubicBezTo>
                    <a:pt x="391" y="607"/>
                    <a:pt x="429" y="607"/>
                    <a:pt x="446" y="607"/>
                  </a:cubicBezTo>
                  <a:cubicBezTo>
                    <a:pt x="459" y="607"/>
                    <a:pt x="473" y="593"/>
                    <a:pt x="478" y="588"/>
                  </a:cubicBezTo>
                  <a:cubicBezTo>
                    <a:pt x="762" y="588"/>
                    <a:pt x="762" y="588"/>
                    <a:pt x="762" y="588"/>
                  </a:cubicBezTo>
                  <a:cubicBezTo>
                    <a:pt x="773" y="588"/>
                    <a:pt x="782" y="577"/>
                    <a:pt x="782" y="564"/>
                  </a:cubicBezTo>
                  <a:cubicBezTo>
                    <a:pt x="782" y="23"/>
                    <a:pt x="782" y="23"/>
                    <a:pt x="782" y="23"/>
                  </a:cubicBezTo>
                  <a:cubicBezTo>
                    <a:pt x="782" y="10"/>
                    <a:pt x="773" y="0"/>
                    <a:pt x="762" y="0"/>
                  </a:cubicBezTo>
                  <a:close/>
                  <a:moveTo>
                    <a:pt x="760" y="562"/>
                  </a:moveTo>
                  <a:cubicBezTo>
                    <a:pt x="21" y="562"/>
                    <a:pt x="21" y="562"/>
                    <a:pt x="21" y="562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760" y="25"/>
                    <a:pt x="760" y="25"/>
                    <a:pt x="760" y="25"/>
                  </a:cubicBezTo>
                  <a:lnTo>
                    <a:pt x="760" y="56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850" name="Freeform 81"/>
            <p:cNvSpPr/>
            <p:nvPr/>
          </p:nvSpPr>
          <p:spPr bwMode="auto">
            <a:xfrm>
              <a:off x="6945640" y="4409187"/>
              <a:ext cx="168275" cy="15875"/>
            </a:xfrm>
            <a:custGeom>
              <a:avLst/>
              <a:gdLst>
                <a:gd name="T0" fmla="*/ 92 w 97"/>
                <a:gd name="T1" fmla="*/ 10 h 10"/>
                <a:gd name="T2" fmla="*/ 5 w 97"/>
                <a:gd name="T3" fmla="*/ 10 h 10"/>
                <a:gd name="T4" fmla="*/ 0 w 97"/>
                <a:gd name="T5" fmla="*/ 5 h 10"/>
                <a:gd name="T6" fmla="*/ 5 w 97"/>
                <a:gd name="T7" fmla="*/ 0 h 10"/>
                <a:gd name="T8" fmla="*/ 92 w 97"/>
                <a:gd name="T9" fmla="*/ 0 h 10"/>
                <a:gd name="T10" fmla="*/ 97 w 97"/>
                <a:gd name="T11" fmla="*/ 5 h 10"/>
                <a:gd name="T12" fmla="*/ 92 w 97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10">
                  <a:moveTo>
                    <a:pt x="92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5" y="0"/>
                    <a:pt x="97" y="2"/>
                    <a:pt x="97" y="5"/>
                  </a:cubicBezTo>
                  <a:cubicBezTo>
                    <a:pt x="97" y="7"/>
                    <a:pt x="95" y="10"/>
                    <a:pt x="92" y="1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Group 9"/>
          <p:cNvGrpSpPr/>
          <p:nvPr/>
        </p:nvGrpSpPr>
        <p:grpSpPr>
          <a:xfrm>
            <a:off x="7831465" y="3410649"/>
            <a:ext cx="1347788" cy="1046163"/>
            <a:chOff x="7831465" y="3410649"/>
            <a:chExt cx="1347788" cy="1046163"/>
          </a:xfrm>
        </p:grpSpPr>
        <p:sp>
          <p:nvSpPr>
            <p:cNvPr id="21868" name="Freeform 99"/>
            <p:cNvSpPr/>
            <p:nvPr/>
          </p:nvSpPr>
          <p:spPr bwMode="auto">
            <a:xfrm>
              <a:off x="7850515" y="3432874"/>
              <a:ext cx="1309688" cy="968375"/>
            </a:xfrm>
            <a:custGeom>
              <a:avLst/>
              <a:gdLst>
                <a:gd name="T0" fmla="*/ 736 w 760"/>
                <a:gd name="T1" fmla="*/ 562 h 562"/>
                <a:gd name="T2" fmla="*/ 24 w 760"/>
                <a:gd name="T3" fmla="*/ 562 h 562"/>
                <a:gd name="T4" fmla="*/ 0 w 760"/>
                <a:gd name="T5" fmla="*/ 537 h 562"/>
                <a:gd name="T6" fmla="*/ 0 w 760"/>
                <a:gd name="T7" fmla="*/ 24 h 562"/>
                <a:gd name="T8" fmla="*/ 24 w 760"/>
                <a:gd name="T9" fmla="*/ 0 h 562"/>
                <a:gd name="T10" fmla="*/ 736 w 760"/>
                <a:gd name="T11" fmla="*/ 0 h 562"/>
                <a:gd name="T12" fmla="*/ 760 w 760"/>
                <a:gd name="T13" fmla="*/ 24 h 562"/>
                <a:gd name="T14" fmla="*/ 760 w 760"/>
                <a:gd name="T15" fmla="*/ 537 h 562"/>
                <a:gd name="T16" fmla="*/ 736 w 760"/>
                <a:gd name="T17" fmla="*/ 56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0" h="562">
                  <a:moveTo>
                    <a:pt x="736" y="562"/>
                  </a:moveTo>
                  <a:cubicBezTo>
                    <a:pt x="24" y="562"/>
                    <a:pt x="24" y="562"/>
                    <a:pt x="24" y="562"/>
                  </a:cubicBezTo>
                  <a:cubicBezTo>
                    <a:pt x="11" y="562"/>
                    <a:pt x="0" y="551"/>
                    <a:pt x="0" y="53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736" y="0"/>
                    <a:pt x="736" y="0"/>
                    <a:pt x="736" y="0"/>
                  </a:cubicBezTo>
                  <a:cubicBezTo>
                    <a:pt x="749" y="0"/>
                    <a:pt x="760" y="11"/>
                    <a:pt x="760" y="24"/>
                  </a:cubicBezTo>
                  <a:cubicBezTo>
                    <a:pt x="760" y="537"/>
                    <a:pt x="760" y="537"/>
                    <a:pt x="760" y="537"/>
                  </a:cubicBezTo>
                  <a:cubicBezTo>
                    <a:pt x="760" y="551"/>
                    <a:pt x="749" y="562"/>
                    <a:pt x="736" y="5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869" name="Freeform 100"/>
            <p:cNvSpPr>
              <a:spLocks noEditPoints="1"/>
            </p:cNvSpPr>
            <p:nvPr/>
          </p:nvSpPr>
          <p:spPr bwMode="auto">
            <a:xfrm>
              <a:off x="7831465" y="3410649"/>
              <a:ext cx="1347788" cy="1046163"/>
            </a:xfrm>
            <a:custGeom>
              <a:avLst/>
              <a:gdLst>
                <a:gd name="T0" fmla="*/ 763 w 782"/>
                <a:gd name="T1" fmla="*/ 0 h 607"/>
                <a:gd name="T2" fmla="*/ 19 w 782"/>
                <a:gd name="T3" fmla="*/ 0 h 607"/>
                <a:gd name="T4" fmla="*/ 0 w 782"/>
                <a:gd name="T5" fmla="*/ 23 h 607"/>
                <a:gd name="T6" fmla="*/ 0 w 782"/>
                <a:gd name="T7" fmla="*/ 564 h 607"/>
                <a:gd name="T8" fmla="*/ 19 w 782"/>
                <a:gd name="T9" fmla="*/ 588 h 607"/>
                <a:gd name="T10" fmla="*/ 304 w 782"/>
                <a:gd name="T11" fmla="*/ 588 h 607"/>
                <a:gd name="T12" fmla="*/ 336 w 782"/>
                <a:gd name="T13" fmla="*/ 607 h 607"/>
                <a:gd name="T14" fmla="*/ 391 w 782"/>
                <a:gd name="T15" fmla="*/ 607 h 607"/>
                <a:gd name="T16" fmla="*/ 446 w 782"/>
                <a:gd name="T17" fmla="*/ 607 h 607"/>
                <a:gd name="T18" fmla="*/ 478 w 782"/>
                <a:gd name="T19" fmla="*/ 588 h 607"/>
                <a:gd name="T20" fmla="*/ 763 w 782"/>
                <a:gd name="T21" fmla="*/ 588 h 607"/>
                <a:gd name="T22" fmla="*/ 782 w 782"/>
                <a:gd name="T23" fmla="*/ 564 h 607"/>
                <a:gd name="T24" fmla="*/ 782 w 782"/>
                <a:gd name="T25" fmla="*/ 23 h 607"/>
                <a:gd name="T26" fmla="*/ 763 w 782"/>
                <a:gd name="T27" fmla="*/ 0 h 607"/>
                <a:gd name="T28" fmla="*/ 761 w 782"/>
                <a:gd name="T29" fmla="*/ 562 h 607"/>
                <a:gd name="T30" fmla="*/ 21 w 782"/>
                <a:gd name="T31" fmla="*/ 562 h 607"/>
                <a:gd name="T32" fmla="*/ 21 w 782"/>
                <a:gd name="T33" fmla="*/ 25 h 607"/>
                <a:gd name="T34" fmla="*/ 761 w 782"/>
                <a:gd name="T35" fmla="*/ 25 h 607"/>
                <a:gd name="T36" fmla="*/ 761 w 782"/>
                <a:gd name="T37" fmla="*/ 562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82" h="607">
                  <a:moveTo>
                    <a:pt x="763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10"/>
                    <a:pt x="0" y="23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0" y="577"/>
                    <a:pt x="9" y="588"/>
                    <a:pt x="19" y="588"/>
                  </a:cubicBezTo>
                  <a:cubicBezTo>
                    <a:pt x="304" y="588"/>
                    <a:pt x="304" y="588"/>
                    <a:pt x="304" y="588"/>
                  </a:cubicBezTo>
                  <a:cubicBezTo>
                    <a:pt x="308" y="593"/>
                    <a:pt x="322" y="607"/>
                    <a:pt x="336" y="607"/>
                  </a:cubicBezTo>
                  <a:cubicBezTo>
                    <a:pt x="353" y="607"/>
                    <a:pt x="391" y="607"/>
                    <a:pt x="391" y="607"/>
                  </a:cubicBezTo>
                  <a:cubicBezTo>
                    <a:pt x="391" y="607"/>
                    <a:pt x="429" y="607"/>
                    <a:pt x="446" y="607"/>
                  </a:cubicBezTo>
                  <a:cubicBezTo>
                    <a:pt x="460" y="607"/>
                    <a:pt x="474" y="593"/>
                    <a:pt x="478" y="588"/>
                  </a:cubicBezTo>
                  <a:cubicBezTo>
                    <a:pt x="763" y="588"/>
                    <a:pt x="763" y="588"/>
                    <a:pt x="763" y="588"/>
                  </a:cubicBezTo>
                  <a:cubicBezTo>
                    <a:pt x="773" y="588"/>
                    <a:pt x="782" y="577"/>
                    <a:pt x="782" y="564"/>
                  </a:cubicBezTo>
                  <a:cubicBezTo>
                    <a:pt x="782" y="23"/>
                    <a:pt x="782" y="23"/>
                    <a:pt x="782" y="23"/>
                  </a:cubicBezTo>
                  <a:cubicBezTo>
                    <a:pt x="782" y="10"/>
                    <a:pt x="773" y="0"/>
                    <a:pt x="763" y="0"/>
                  </a:cubicBezTo>
                  <a:close/>
                  <a:moveTo>
                    <a:pt x="761" y="562"/>
                  </a:moveTo>
                  <a:cubicBezTo>
                    <a:pt x="21" y="562"/>
                    <a:pt x="21" y="562"/>
                    <a:pt x="21" y="562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761" y="25"/>
                    <a:pt x="761" y="25"/>
                    <a:pt x="761" y="25"/>
                  </a:cubicBezTo>
                  <a:lnTo>
                    <a:pt x="761" y="56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870" name="Freeform 101"/>
            <p:cNvSpPr/>
            <p:nvPr/>
          </p:nvSpPr>
          <p:spPr bwMode="auto">
            <a:xfrm>
              <a:off x="8422015" y="4409187"/>
              <a:ext cx="165100" cy="15875"/>
            </a:xfrm>
            <a:custGeom>
              <a:avLst/>
              <a:gdLst>
                <a:gd name="T0" fmla="*/ 92 w 96"/>
                <a:gd name="T1" fmla="*/ 10 h 10"/>
                <a:gd name="T2" fmla="*/ 4 w 96"/>
                <a:gd name="T3" fmla="*/ 10 h 10"/>
                <a:gd name="T4" fmla="*/ 0 w 96"/>
                <a:gd name="T5" fmla="*/ 5 h 10"/>
                <a:gd name="T6" fmla="*/ 4 w 96"/>
                <a:gd name="T7" fmla="*/ 0 h 10"/>
                <a:gd name="T8" fmla="*/ 92 w 96"/>
                <a:gd name="T9" fmla="*/ 0 h 10"/>
                <a:gd name="T10" fmla="*/ 96 w 96"/>
                <a:gd name="T11" fmla="*/ 5 h 10"/>
                <a:gd name="T12" fmla="*/ 92 w 96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0">
                  <a:moveTo>
                    <a:pt x="92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2" y="10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4" y="0"/>
                    <a:pt x="96" y="2"/>
                    <a:pt x="96" y="5"/>
                  </a:cubicBezTo>
                  <a:cubicBezTo>
                    <a:pt x="96" y="7"/>
                    <a:pt x="94" y="10"/>
                    <a:pt x="92" y="1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Group 10"/>
          <p:cNvGrpSpPr/>
          <p:nvPr/>
        </p:nvGrpSpPr>
        <p:grpSpPr>
          <a:xfrm>
            <a:off x="9304665" y="3410649"/>
            <a:ext cx="1349375" cy="1046163"/>
            <a:chOff x="9304665" y="3410649"/>
            <a:chExt cx="1349375" cy="1046163"/>
          </a:xfrm>
        </p:grpSpPr>
        <p:sp>
          <p:nvSpPr>
            <p:cNvPr id="45" name="Freeform 242"/>
            <p:cNvSpPr/>
            <p:nvPr/>
          </p:nvSpPr>
          <p:spPr bwMode="auto">
            <a:xfrm>
              <a:off x="9323715" y="3432874"/>
              <a:ext cx="1312863" cy="968375"/>
            </a:xfrm>
            <a:custGeom>
              <a:avLst/>
              <a:gdLst>
                <a:gd name="T0" fmla="*/ 736 w 761"/>
                <a:gd name="T1" fmla="*/ 562 h 562"/>
                <a:gd name="T2" fmla="*/ 25 w 761"/>
                <a:gd name="T3" fmla="*/ 562 h 562"/>
                <a:gd name="T4" fmla="*/ 0 w 761"/>
                <a:gd name="T5" fmla="*/ 537 h 562"/>
                <a:gd name="T6" fmla="*/ 0 w 761"/>
                <a:gd name="T7" fmla="*/ 24 h 562"/>
                <a:gd name="T8" fmla="*/ 25 w 761"/>
                <a:gd name="T9" fmla="*/ 0 h 562"/>
                <a:gd name="T10" fmla="*/ 736 w 761"/>
                <a:gd name="T11" fmla="*/ 0 h 562"/>
                <a:gd name="T12" fmla="*/ 761 w 761"/>
                <a:gd name="T13" fmla="*/ 24 h 562"/>
                <a:gd name="T14" fmla="*/ 761 w 761"/>
                <a:gd name="T15" fmla="*/ 537 h 562"/>
                <a:gd name="T16" fmla="*/ 736 w 761"/>
                <a:gd name="T17" fmla="*/ 56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1" h="562">
                  <a:moveTo>
                    <a:pt x="736" y="562"/>
                  </a:moveTo>
                  <a:cubicBezTo>
                    <a:pt x="25" y="562"/>
                    <a:pt x="25" y="562"/>
                    <a:pt x="25" y="562"/>
                  </a:cubicBezTo>
                  <a:cubicBezTo>
                    <a:pt x="11" y="562"/>
                    <a:pt x="0" y="551"/>
                    <a:pt x="0" y="53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736" y="0"/>
                    <a:pt x="736" y="0"/>
                    <a:pt x="736" y="0"/>
                  </a:cubicBezTo>
                  <a:cubicBezTo>
                    <a:pt x="750" y="0"/>
                    <a:pt x="761" y="11"/>
                    <a:pt x="761" y="24"/>
                  </a:cubicBezTo>
                  <a:cubicBezTo>
                    <a:pt x="761" y="537"/>
                    <a:pt x="761" y="537"/>
                    <a:pt x="761" y="537"/>
                  </a:cubicBezTo>
                  <a:cubicBezTo>
                    <a:pt x="761" y="551"/>
                    <a:pt x="750" y="562"/>
                    <a:pt x="736" y="56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6" name="Freeform 243"/>
            <p:cNvSpPr>
              <a:spLocks noEditPoints="1"/>
            </p:cNvSpPr>
            <p:nvPr/>
          </p:nvSpPr>
          <p:spPr bwMode="auto">
            <a:xfrm>
              <a:off x="9304665" y="3410649"/>
              <a:ext cx="1349375" cy="1046163"/>
            </a:xfrm>
            <a:custGeom>
              <a:avLst/>
              <a:gdLst>
                <a:gd name="T0" fmla="*/ 763 w 782"/>
                <a:gd name="T1" fmla="*/ 0 h 607"/>
                <a:gd name="T2" fmla="*/ 20 w 782"/>
                <a:gd name="T3" fmla="*/ 0 h 607"/>
                <a:gd name="T4" fmla="*/ 0 w 782"/>
                <a:gd name="T5" fmla="*/ 23 h 607"/>
                <a:gd name="T6" fmla="*/ 0 w 782"/>
                <a:gd name="T7" fmla="*/ 564 h 607"/>
                <a:gd name="T8" fmla="*/ 20 w 782"/>
                <a:gd name="T9" fmla="*/ 588 h 607"/>
                <a:gd name="T10" fmla="*/ 304 w 782"/>
                <a:gd name="T11" fmla="*/ 588 h 607"/>
                <a:gd name="T12" fmla="*/ 336 w 782"/>
                <a:gd name="T13" fmla="*/ 607 h 607"/>
                <a:gd name="T14" fmla="*/ 391 w 782"/>
                <a:gd name="T15" fmla="*/ 607 h 607"/>
                <a:gd name="T16" fmla="*/ 446 w 782"/>
                <a:gd name="T17" fmla="*/ 607 h 607"/>
                <a:gd name="T18" fmla="*/ 478 w 782"/>
                <a:gd name="T19" fmla="*/ 588 h 607"/>
                <a:gd name="T20" fmla="*/ 763 w 782"/>
                <a:gd name="T21" fmla="*/ 588 h 607"/>
                <a:gd name="T22" fmla="*/ 782 w 782"/>
                <a:gd name="T23" fmla="*/ 564 h 607"/>
                <a:gd name="T24" fmla="*/ 782 w 782"/>
                <a:gd name="T25" fmla="*/ 23 h 607"/>
                <a:gd name="T26" fmla="*/ 763 w 782"/>
                <a:gd name="T27" fmla="*/ 0 h 607"/>
                <a:gd name="T28" fmla="*/ 761 w 782"/>
                <a:gd name="T29" fmla="*/ 562 h 607"/>
                <a:gd name="T30" fmla="*/ 22 w 782"/>
                <a:gd name="T31" fmla="*/ 562 h 607"/>
                <a:gd name="T32" fmla="*/ 22 w 782"/>
                <a:gd name="T33" fmla="*/ 25 h 607"/>
                <a:gd name="T34" fmla="*/ 761 w 782"/>
                <a:gd name="T35" fmla="*/ 25 h 607"/>
                <a:gd name="T36" fmla="*/ 761 w 782"/>
                <a:gd name="T37" fmla="*/ 562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82" h="607">
                  <a:moveTo>
                    <a:pt x="76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3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0" y="577"/>
                    <a:pt x="9" y="588"/>
                    <a:pt x="20" y="588"/>
                  </a:cubicBezTo>
                  <a:cubicBezTo>
                    <a:pt x="304" y="588"/>
                    <a:pt x="304" y="588"/>
                    <a:pt x="304" y="588"/>
                  </a:cubicBezTo>
                  <a:cubicBezTo>
                    <a:pt x="309" y="593"/>
                    <a:pt x="323" y="607"/>
                    <a:pt x="336" y="607"/>
                  </a:cubicBezTo>
                  <a:cubicBezTo>
                    <a:pt x="353" y="607"/>
                    <a:pt x="391" y="607"/>
                    <a:pt x="391" y="607"/>
                  </a:cubicBezTo>
                  <a:cubicBezTo>
                    <a:pt x="391" y="607"/>
                    <a:pt x="429" y="607"/>
                    <a:pt x="446" y="607"/>
                  </a:cubicBezTo>
                  <a:cubicBezTo>
                    <a:pt x="460" y="607"/>
                    <a:pt x="474" y="593"/>
                    <a:pt x="478" y="588"/>
                  </a:cubicBezTo>
                  <a:cubicBezTo>
                    <a:pt x="763" y="588"/>
                    <a:pt x="763" y="588"/>
                    <a:pt x="763" y="588"/>
                  </a:cubicBezTo>
                  <a:cubicBezTo>
                    <a:pt x="774" y="588"/>
                    <a:pt x="782" y="577"/>
                    <a:pt x="782" y="564"/>
                  </a:cubicBezTo>
                  <a:cubicBezTo>
                    <a:pt x="782" y="23"/>
                    <a:pt x="782" y="23"/>
                    <a:pt x="782" y="23"/>
                  </a:cubicBezTo>
                  <a:cubicBezTo>
                    <a:pt x="782" y="10"/>
                    <a:pt x="774" y="0"/>
                    <a:pt x="763" y="0"/>
                  </a:cubicBezTo>
                  <a:close/>
                  <a:moveTo>
                    <a:pt x="761" y="562"/>
                  </a:moveTo>
                  <a:cubicBezTo>
                    <a:pt x="22" y="562"/>
                    <a:pt x="22" y="562"/>
                    <a:pt x="22" y="562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761" y="25"/>
                    <a:pt x="761" y="25"/>
                    <a:pt x="761" y="25"/>
                  </a:cubicBezTo>
                  <a:lnTo>
                    <a:pt x="761" y="56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7" name="Freeform 244"/>
            <p:cNvSpPr/>
            <p:nvPr/>
          </p:nvSpPr>
          <p:spPr bwMode="auto">
            <a:xfrm>
              <a:off x="9896802" y="4409187"/>
              <a:ext cx="166688" cy="15875"/>
            </a:xfrm>
            <a:custGeom>
              <a:avLst/>
              <a:gdLst>
                <a:gd name="T0" fmla="*/ 92 w 97"/>
                <a:gd name="T1" fmla="*/ 10 h 10"/>
                <a:gd name="T2" fmla="*/ 5 w 97"/>
                <a:gd name="T3" fmla="*/ 10 h 10"/>
                <a:gd name="T4" fmla="*/ 0 w 97"/>
                <a:gd name="T5" fmla="*/ 5 h 10"/>
                <a:gd name="T6" fmla="*/ 5 w 97"/>
                <a:gd name="T7" fmla="*/ 0 h 10"/>
                <a:gd name="T8" fmla="*/ 92 w 97"/>
                <a:gd name="T9" fmla="*/ 0 h 10"/>
                <a:gd name="T10" fmla="*/ 97 w 97"/>
                <a:gd name="T11" fmla="*/ 5 h 10"/>
                <a:gd name="T12" fmla="*/ 92 w 97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10">
                  <a:moveTo>
                    <a:pt x="92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5" y="0"/>
                    <a:pt x="97" y="2"/>
                    <a:pt x="97" y="5"/>
                  </a:cubicBezTo>
                  <a:cubicBezTo>
                    <a:pt x="97" y="7"/>
                    <a:pt x="95" y="10"/>
                    <a:pt x="92" y="1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Group 1"/>
          <p:cNvGrpSpPr/>
          <p:nvPr/>
        </p:nvGrpSpPr>
        <p:grpSpPr>
          <a:xfrm>
            <a:off x="6453515" y="4722813"/>
            <a:ext cx="4227513" cy="2136775"/>
            <a:chOff x="6453515" y="4722813"/>
            <a:chExt cx="4227513" cy="2136775"/>
          </a:xfrm>
        </p:grpSpPr>
        <p:sp>
          <p:nvSpPr>
            <p:cNvPr id="109" name="Rectangle 5"/>
            <p:cNvSpPr>
              <a:spLocks noChangeArrowheads="1"/>
            </p:cNvSpPr>
            <p:nvPr/>
          </p:nvSpPr>
          <p:spPr bwMode="auto">
            <a:xfrm>
              <a:off x="6683702" y="6292851"/>
              <a:ext cx="220663" cy="565150"/>
            </a:xfrm>
            <a:prstGeom prst="rect">
              <a:avLst/>
            </a:prstGeom>
            <a:solidFill>
              <a:srgbClr val="6B4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0" name="Rectangle 6"/>
            <p:cNvSpPr>
              <a:spLocks noChangeArrowheads="1"/>
            </p:cNvSpPr>
            <p:nvPr/>
          </p:nvSpPr>
          <p:spPr bwMode="auto">
            <a:xfrm>
              <a:off x="7174240" y="5978526"/>
              <a:ext cx="165100" cy="879475"/>
            </a:xfrm>
            <a:prstGeom prst="rect">
              <a:avLst/>
            </a:prstGeom>
            <a:solidFill>
              <a:srgbClr val="593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1" name="Rectangle 7"/>
            <p:cNvSpPr>
              <a:spLocks noChangeArrowheads="1"/>
            </p:cNvSpPr>
            <p:nvPr/>
          </p:nvSpPr>
          <p:spPr bwMode="auto">
            <a:xfrm>
              <a:off x="10168265" y="6292851"/>
              <a:ext cx="220663" cy="565150"/>
            </a:xfrm>
            <a:prstGeom prst="rect">
              <a:avLst/>
            </a:prstGeom>
            <a:solidFill>
              <a:srgbClr val="6B4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2" name="Rectangle 8"/>
            <p:cNvSpPr>
              <a:spLocks noChangeArrowheads="1"/>
            </p:cNvSpPr>
            <p:nvPr/>
          </p:nvSpPr>
          <p:spPr bwMode="auto">
            <a:xfrm>
              <a:off x="9734877" y="5978526"/>
              <a:ext cx="165100" cy="879475"/>
            </a:xfrm>
            <a:prstGeom prst="rect">
              <a:avLst/>
            </a:prstGeom>
            <a:solidFill>
              <a:srgbClr val="593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3" name="Freeform 9"/>
            <p:cNvSpPr/>
            <p:nvPr/>
          </p:nvSpPr>
          <p:spPr bwMode="auto">
            <a:xfrm>
              <a:off x="6453515" y="5932488"/>
              <a:ext cx="4227513" cy="373063"/>
            </a:xfrm>
            <a:custGeom>
              <a:avLst/>
              <a:gdLst>
                <a:gd name="T0" fmla="*/ 2268 w 2663"/>
                <a:gd name="T1" fmla="*/ 0 h 235"/>
                <a:gd name="T2" fmla="*/ 1331 w 2663"/>
                <a:gd name="T3" fmla="*/ 0 h 235"/>
                <a:gd name="T4" fmla="*/ 395 w 2663"/>
                <a:gd name="T5" fmla="*/ 0 h 235"/>
                <a:gd name="T6" fmla="*/ 0 w 2663"/>
                <a:gd name="T7" fmla="*/ 235 h 235"/>
                <a:gd name="T8" fmla="*/ 1331 w 2663"/>
                <a:gd name="T9" fmla="*/ 235 h 235"/>
                <a:gd name="T10" fmla="*/ 2663 w 2663"/>
                <a:gd name="T11" fmla="*/ 235 h 235"/>
                <a:gd name="T12" fmla="*/ 2268 w 2663"/>
                <a:gd name="T13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3" h="235">
                  <a:moveTo>
                    <a:pt x="2268" y="0"/>
                  </a:moveTo>
                  <a:lnTo>
                    <a:pt x="1331" y="0"/>
                  </a:lnTo>
                  <a:lnTo>
                    <a:pt x="395" y="0"/>
                  </a:lnTo>
                  <a:lnTo>
                    <a:pt x="0" y="235"/>
                  </a:lnTo>
                  <a:lnTo>
                    <a:pt x="1331" y="235"/>
                  </a:lnTo>
                  <a:lnTo>
                    <a:pt x="2663" y="235"/>
                  </a:lnTo>
                  <a:lnTo>
                    <a:pt x="2268" y="0"/>
                  </a:lnTo>
                  <a:close/>
                </a:path>
              </a:pathLst>
            </a:custGeom>
            <a:solidFill>
              <a:srgbClr val="936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4" name="Rectangle 10"/>
            <p:cNvSpPr>
              <a:spLocks noChangeArrowheads="1"/>
            </p:cNvSpPr>
            <p:nvPr/>
          </p:nvSpPr>
          <p:spPr bwMode="auto">
            <a:xfrm>
              <a:off x="6458277" y="6302376"/>
              <a:ext cx="4217988" cy="68263"/>
            </a:xfrm>
            <a:prstGeom prst="rect">
              <a:avLst/>
            </a:prstGeom>
            <a:solidFill>
              <a:srgbClr val="7F5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5" name="Freeform 11"/>
            <p:cNvSpPr/>
            <p:nvPr/>
          </p:nvSpPr>
          <p:spPr bwMode="auto">
            <a:xfrm>
              <a:off x="7552065" y="5634038"/>
              <a:ext cx="2057400" cy="701675"/>
            </a:xfrm>
            <a:custGeom>
              <a:avLst/>
              <a:gdLst>
                <a:gd name="T0" fmla="*/ 993 w 1194"/>
                <a:gd name="T1" fmla="*/ 132 h 407"/>
                <a:gd name="T2" fmla="*/ 887 w 1194"/>
                <a:gd name="T3" fmla="*/ 41 h 407"/>
                <a:gd name="T4" fmla="*/ 871 w 1194"/>
                <a:gd name="T5" fmla="*/ 30 h 407"/>
                <a:gd name="T6" fmla="*/ 708 w 1194"/>
                <a:gd name="T7" fmla="*/ 0 h 407"/>
                <a:gd name="T8" fmla="*/ 599 w 1194"/>
                <a:gd name="T9" fmla="*/ 26 h 407"/>
                <a:gd name="T10" fmla="*/ 597 w 1194"/>
                <a:gd name="T11" fmla="*/ 26 h 407"/>
                <a:gd name="T12" fmla="*/ 595 w 1194"/>
                <a:gd name="T13" fmla="*/ 26 h 407"/>
                <a:gd name="T14" fmla="*/ 486 w 1194"/>
                <a:gd name="T15" fmla="*/ 0 h 407"/>
                <a:gd name="T16" fmla="*/ 323 w 1194"/>
                <a:gd name="T17" fmla="*/ 30 h 407"/>
                <a:gd name="T18" fmla="*/ 307 w 1194"/>
                <a:gd name="T19" fmla="*/ 41 h 407"/>
                <a:gd name="T20" fmla="*/ 201 w 1194"/>
                <a:gd name="T21" fmla="*/ 132 h 407"/>
                <a:gd name="T22" fmla="*/ 0 w 1194"/>
                <a:gd name="T23" fmla="*/ 322 h 407"/>
                <a:gd name="T24" fmla="*/ 40 w 1194"/>
                <a:gd name="T25" fmla="*/ 399 h 407"/>
                <a:gd name="T26" fmla="*/ 272 w 1194"/>
                <a:gd name="T27" fmla="*/ 314 h 407"/>
                <a:gd name="T28" fmla="*/ 597 w 1194"/>
                <a:gd name="T29" fmla="*/ 314 h 407"/>
                <a:gd name="T30" fmla="*/ 922 w 1194"/>
                <a:gd name="T31" fmla="*/ 314 h 407"/>
                <a:gd name="T32" fmla="*/ 1154 w 1194"/>
                <a:gd name="T33" fmla="*/ 399 h 407"/>
                <a:gd name="T34" fmla="*/ 1194 w 1194"/>
                <a:gd name="T35" fmla="*/ 322 h 407"/>
                <a:gd name="T36" fmla="*/ 993 w 1194"/>
                <a:gd name="T37" fmla="*/ 13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4" h="407">
                  <a:moveTo>
                    <a:pt x="993" y="132"/>
                  </a:moveTo>
                  <a:cubicBezTo>
                    <a:pt x="958" y="78"/>
                    <a:pt x="887" y="41"/>
                    <a:pt x="887" y="41"/>
                  </a:cubicBezTo>
                  <a:cubicBezTo>
                    <a:pt x="884" y="35"/>
                    <a:pt x="878" y="31"/>
                    <a:pt x="871" y="30"/>
                  </a:cubicBezTo>
                  <a:cubicBezTo>
                    <a:pt x="708" y="0"/>
                    <a:pt x="708" y="0"/>
                    <a:pt x="708" y="0"/>
                  </a:cubicBezTo>
                  <a:cubicBezTo>
                    <a:pt x="679" y="16"/>
                    <a:pt x="641" y="26"/>
                    <a:pt x="599" y="26"/>
                  </a:cubicBezTo>
                  <a:cubicBezTo>
                    <a:pt x="598" y="26"/>
                    <a:pt x="598" y="26"/>
                    <a:pt x="597" y="26"/>
                  </a:cubicBezTo>
                  <a:cubicBezTo>
                    <a:pt x="596" y="26"/>
                    <a:pt x="596" y="26"/>
                    <a:pt x="595" y="26"/>
                  </a:cubicBezTo>
                  <a:cubicBezTo>
                    <a:pt x="553" y="26"/>
                    <a:pt x="515" y="16"/>
                    <a:pt x="486" y="0"/>
                  </a:cubicBezTo>
                  <a:cubicBezTo>
                    <a:pt x="323" y="30"/>
                    <a:pt x="323" y="30"/>
                    <a:pt x="323" y="30"/>
                  </a:cubicBezTo>
                  <a:cubicBezTo>
                    <a:pt x="316" y="31"/>
                    <a:pt x="310" y="35"/>
                    <a:pt x="307" y="41"/>
                  </a:cubicBezTo>
                  <a:cubicBezTo>
                    <a:pt x="307" y="41"/>
                    <a:pt x="236" y="78"/>
                    <a:pt x="201" y="132"/>
                  </a:cubicBezTo>
                  <a:cubicBezTo>
                    <a:pt x="0" y="322"/>
                    <a:pt x="0" y="322"/>
                    <a:pt x="0" y="322"/>
                  </a:cubicBezTo>
                  <a:cubicBezTo>
                    <a:pt x="0" y="322"/>
                    <a:pt x="0" y="391"/>
                    <a:pt x="40" y="399"/>
                  </a:cubicBezTo>
                  <a:cubicBezTo>
                    <a:pt x="80" y="407"/>
                    <a:pt x="272" y="314"/>
                    <a:pt x="272" y="314"/>
                  </a:cubicBezTo>
                  <a:cubicBezTo>
                    <a:pt x="597" y="314"/>
                    <a:pt x="597" y="314"/>
                    <a:pt x="597" y="314"/>
                  </a:cubicBezTo>
                  <a:cubicBezTo>
                    <a:pt x="922" y="314"/>
                    <a:pt x="922" y="314"/>
                    <a:pt x="922" y="314"/>
                  </a:cubicBezTo>
                  <a:cubicBezTo>
                    <a:pt x="922" y="314"/>
                    <a:pt x="1114" y="407"/>
                    <a:pt x="1154" y="399"/>
                  </a:cubicBezTo>
                  <a:cubicBezTo>
                    <a:pt x="1194" y="391"/>
                    <a:pt x="1194" y="322"/>
                    <a:pt x="1194" y="322"/>
                  </a:cubicBezTo>
                  <a:lnTo>
                    <a:pt x="993" y="132"/>
                  </a:lnTo>
                  <a:close/>
                </a:path>
              </a:pathLst>
            </a:custGeom>
            <a:solidFill>
              <a:srgbClr val="E76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6" name="Freeform 12"/>
            <p:cNvSpPr/>
            <p:nvPr/>
          </p:nvSpPr>
          <p:spPr bwMode="auto">
            <a:xfrm>
              <a:off x="8402965" y="5443538"/>
              <a:ext cx="349250" cy="188913"/>
            </a:xfrm>
            <a:custGeom>
              <a:avLst/>
              <a:gdLst>
                <a:gd name="T0" fmla="*/ 196 w 202"/>
                <a:gd name="T1" fmla="*/ 0 h 109"/>
                <a:gd name="T2" fmla="*/ 101 w 202"/>
                <a:gd name="T3" fmla="*/ 19 h 109"/>
                <a:gd name="T4" fmla="*/ 9 w 202"/>
                <a:gd name="T5" fmla="*/ 0 h 109"/>
                <a:gd name="T6" fmla="*/ 0 w 202"/>
                <a:gd name="T7" fmla="*/ 75 h 109"/>
                <a:gd name="T8" fmla="*/ 101 w 202"/>
                <a:gd name="T9" fmla="*/ 98 h 109"/>
                <a:gd name="T10" fmla="*/ 202 w 202"/>
                <a:gd name="T11" fmla="*/ 75 h 109"/>
                <a:gd name="T12" fmla="*/ 196 w 202"/>
                <a:gd name="T1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109">
                  <a:moveTo>
                    <a:pt x="196" y="0"/>
                  </a:moveTo>
                  <a:cubicBezTo>
                    <a:pt x="101" y="19"/>
                    <a:pt x="101" y="19"/>
                    <a:pt x="101" y="19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7" y="109"/>
                    <a:pt x="101" y="98"/>
                    <a:pt x="101" y="98"/>
                  </a:cubicBezTo>
                  <a:cubicBezTo>
                    <a:pt x="101" y="98"/>
                    <a:pt x="186" y="109"/>
                    <a:pt x="202" y="75"/>
                  </a:cubicBezTo>
                  <a:lnTo>
                    <a:pt x="196" y="0"/>
                  </a:lnTo>
                  <a:close/>
                </a:path>
              </a:pathLst>
            </a:custGeom>
            <a:solidFill>
              <a:srgbClr val="FDD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7" name="Freeform 13"/>
            <p:cNvSpPr/>
            <p:nvPr/>
          </p:nvSpPr>
          <p:spPr bwMode="auto">
            <a:xfrm>
              <a:off x="8342640" y="5573713"/>
              <a:ext cx="471488" cy="134938"/>
            </a:xfrm>
            <a:custGeom>
              <a:avLst/>
              <a:gdLst>
                <a:gd name="T0" fmla="*/ 237 w 273"/>
                <a:gd name="T1" fmla="*/ 0 h 78"/>
                <a:gd name="T2" fmla="*/ 136 w 273"/>
                <a:gd name="T3" fmla="*/ 10 h 78"/>
                <a:gd name="T4" fmla="*/ 35 w 273"/>
                <a:gd name="T5" fmla="*/ 0 h 78"/>
                <a:gd name="T6" fmla="*/ 0 w 273"/>
                <a:gd name="T7" fmla="*/ 40 h 78"/>
                <a:gd name="T8" fmla="*/ 136 w 273"/>
                <a:gd name="T9" fmla="*/ 76 h 78"/>
                <a:gd name="T10" fmla="*/ 273 w 273"/>
                <a:gd name="T11" fmla="*/ 40 h 78"/>
                <a:gd name="T12" fmla="*/ 237 w 273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" h="78">
                  <a:moveTo>
                    <a:pt x="237" y="0"/>
                  </a:moveTo>
                  <a:cubicBezTo>
                    <a:pt x="237" y="0"/>
                    <a:pt x="206" y="10"/>
                    <a:pt x="136" y="10"/>
                  </a:cubicBezTo>
                  <a:cubicBezTo>
                    <a:pt x="66" y="10"/>
                    <a:pt x="35" y="0"/>
                    <a:pt x="35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38" y="78"/>
                    <a:pt x="136" y="76"/>
                    <a:pt x="136" y="76"/>
                  </a:cubicBezTo>
                  <a:cubicBezTo>
                    <a:pt x="136" y="76"/>
                    <a:pt x="235" y="78"/>
                    <a:pt x="273" y="40"/>
                  </a:cubicBezTo>
                  <a:lnTo>
                    <a:pt x="23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8" name="Freeform 14"/>
            <p:cNvSpPr/>
            <p:nvPr/>
          </p:nvSpPr>
          <p:spPr bwMode="auto">
            <a:xfrm>
              <a:off x="8248977" y="5175251"/>
              <a:ext cx="146050" cy="255588"/>
            </a:xfrm>
            <a:custGeom>
              <a:avLst/>
              <a:gdLst>
                <a:gd name="T0" fmla="*/ 45 w 84"/>
                <a:gd name="T1" fmla="*/ 29 h 148"/>
                <a:gd name="T2" fmla="*/ 23 w 84"/>
                <a:gd name="T3" fmla="*/ 74 h 148"/>
                <a:gd name="T4" fmla="*/ 84 w 84"/>
                <a:gd name="T5" fmla="*/ 84 h 148"/>
                <a:gd name="T6" fmla="*/ 45 w 84"/>
                <a:gd name="T7" fmla="*/ 2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48">
                  <a:moveTo>
                    <a:pt x="45" y="29"/>
                  </a:moveTo>
                  <a:cubicBezTo>
                    <a:pt x="45" y="29"/>
                    <a:pt x="0" y="0"/>
                    <a:pt x="23" y="74"/>
                  </a:cubicBezTo>
                  <a:cubicBezTo>
                    <a:pt x="46" y="148"/>
                    <a:pt x="84" y="84"/>
                    <a:pt x="84" y="84"/>
                  </a:cubicBezTo>
                  <a:lnTo>
                    <a:pt x="45" y="29"/>
                  </a:lnTo>
                  <a:close/>
                </a:path>
              </a:pathLst>
            </a:custGeom>
            <a:solidFill>
              <a:srgbClr val="FDD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9" name="Freeform 15"/>
            <p:cNvSpPr/>
            <p:nvPr/>
          </p:nvSpPr>
          <p:spPr bwMode="auto">
            <a:xfrm>
              <a:off x="8782377" y="5175251"/>
              <a:ext cx="146050" cy="255588"/>
            </a:xfrm>
            <a:custGeom>
              <a:avLst/>
              <a:gdLst>
                <a:gd name="T0" fmla="*/ 39 w 85"/>
                <a:gd name="T1" fmla="*/ 29 h 148"/>
                <a:gd name="T2" fmla="*/ 61 w 85"/>
                <a:gd name="T3" fmla="*/ 74 h 148"/>
                <a:gd name="T4" fmla="*/ 0 w 85"/>
                <a:gd name="T5" fmla="*/ 84 h 148"/>
                <a:gd name="T6" fmla="*/ 39 w 85"/>
                <a:gd name="T7" fmla="*/ 2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48">
                  <a:moveTo>
                    <a:pt x="39" y="29"/>
                  </a:moveTo>
                  <a:cubicBezTo>
                    <a:pt x="39" y="29"/>
                    <a:pt x="85" y="0"/>
                    <a:pt x="61" y="74"/>
                  </a:cubicBezTo>
                  <a:cubicBezTo>
                    <a:pt x="38" y="148"/>
                    <a:pt x="0" y="84"/>
                    <a:pt x="0" y="84"/>
                  </a:cubicBezTo>
                  <a:lnTo>
                    <a:pt x="39" y="29"/>
                  </a:lnTo>
                  <a:close/>
                </a:path>
              </a:pathLst>
            </a:custGeom>
            <a:solidFill>
              <a:srgbClr val="FDD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0" name="Freeform 16"/>
            <p:cNvSpPr/>
            <p:nvPr/>
          </p:nvSpPr>
          <p:spPr bwMode="auto">
            <a:xfrm>
              <a:off x="8244215" y="4722813"/>
              <a:ext cx="747713" cy="788988"/>
            </a:xfrm>
            <a:custGeom>
              <a:avLst/>
              <a:gdLst>
                <a:gd name="T0" fmla="*/ 235 w 433"/>
                <a:gd name="T1" fmla="*/ 16 h 457"/>
                <a:gd name="T2" fmla="*/ 139 w 433"/>
                <a:gd name="T3" fmla="*/ 38 h 457"/>
                <a:gd name="T4" fmla="*/ 41 w 433"/>
                <a:gd name="T5" fmla="*/ 114 h 457"/>
                <a:gd name="T6" fmla="*/ 67 w 433"/>
                <a:gd name="T7" fmla="*/ 402 h 457"/>
                <a:gd name="T8" fmla="*/ 196 w 433"/>
                <a:gd name="T9" fmla="*/ 457 h 457"/>
                <a:gd name="T10" fmla="*/ 317 w 433"/>
                <a:gd name="T11" fmla="*/ 415 h 457"/>
                <a:gd name="T12" fmla="*/ 366 w 433"/>
                <a:gd name="T13" fmla="*/ 279 h 457"/>
                <a:gd name="T14" fmla="*/ 235 w 433"/>
                <a:gd name="T15" fmla="*/ 1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3" h="457">
                  <a:moveTo>
                    <a:pt x="235" y="16"/>
                  </a:moveTo>
                  <a:cubicBezTo>
                    <a:pt x="235" y="16"/>
                    <a:pt x="187" y="0"/>
                    <a:pt x="139" y="38"/>
                  </a:cubicBezTo>
                  <a:cubicBezTo>
                    <a:pt x="112" y="59"/>
                    <a:pt x="82" y="33"/>
                    <a:pt x="41" y="114"/>
                  </a:cubicBezTo>
                  <a:cubicBezTo>
                    <a:pt x="0" y="196"/>
                    <a:pt x="52" y="373"/>
                    <a:pt x="67" y="402"/>
                  </a:cubicBezTo>
                  <a:cubicBezTo>
                    <a:pt x="81" y="431"/>
                    <a:pt x="196" y="457"/>
                    <a:pt x="196" y="457"/>
                  </a:cubicBezTo>
                  <a:cubicBezTo>
                    <a:pt x="196" y="457"/>
                    <a:pt x="307" y="430"/>
                    <a:pt x="317" y="415"/>
                  </a:cubicBezTo>
                  <a:cubicBezTo>
                    <a:pt x="328" y="399"/>
                    <a:pt x="364" y="295"/>
                    <a:pt x="366" y="279"/>
                  </a:cubicBezTo>
                  <a:cubicBezTo>
                    <a:pt x="368" y="262"/>
                    <a:pt x="433" y="40"/>
                    <a:pt x="235" y="16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1" name="Freeform 17"/>
            <p:cNvSpPr/>
            <p:nvPr/>
          </p:nvSpPr>
          <p:spPr bwMode="auto">
            <a:xfrm>
              <a:off x="8006090" y="6056313"/>
              <a:ext cx="1154113" cy="803275"/>
            </a:xfrm>
            <a:custGeom>
              <a:avLst/>
              <a:gdLst>
                <a:gd name="T0" fmla="*/ 669 w 669"/>
                <a:gd name="T1" fmla="*/ 466 h 466"/>
                <a:gd name="T2" fmla="*/ 0 w 669"/>
                <a:gd name="T3" fmla="*/ 466 h 466"/>
                <a:gd name="T4" fmla="*/ 0 w 669"/>
                <a:gd name="T5" fmla="*/ 80 h 466"/>
                <a:gd name="T6" fmla="*/ 80 w 669"/>
                <a:gd name="T7" fmla="*/ 0 h 466"/>
                <a:gd name="T8" fmla="*/ 589 w 669"/>
                <a:gd name="T9" fmla="*/ 0 h 466"/>
                <a:gd name="T10" fmla="*/ 669 w 669"/>
                <a:gd name="T11" fmla="*/ 80 h 466"/>
                <a:gd name="T12" fmla="*/ 669 w 669"/>
                <a:gd name="T13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9" h="466">
                  <a:moveTo>
                    <a:pt x="669" y="466"/>
                  </a:moveTo>
                  <a:cubicBezTo>
                    <a:pt x="0" y="466"/>
                    <a:pt x="0" y="466"/>
                    <a:pt x="0" y="466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589" y="0"/>
                    <a:pt x="589" y="0"/>
                    <a:pt x="589" y="0"/>
                  </a:cubicBezTo>
                  <a:cubicBezTo>
                    <a:pt x="633" y="0"/>
                    <a:pt x="669" y="36"/>
                    <a:pt x="669" y="80"/>
                  </a:cubicBezTo>
                  <a:lnTo>
                    <a:pt x="669" y="466"/>
                  </a:lnTo>
                  <a:close/>
                </a:path>
              </a:pathLst>
            </a:custGeom>
            <a:solidFill>
              <a:srgbClr val="9B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2" name="Freeform 18"/>
            <p:cNvSpPr/>
            <p:nvPr/>
          </p:nvSpPr>
          <p:spPr bwMode="auto">
            <a:xfrm>
              <a:off x="8241040" y="6218238"/>
              <a:ext cx="684213" cy="635000"/>
            </a:xfrm>
            <a:custGeom>
              <a:avLst/>
              <a:gdLst>
                <a:gd name="T0" fmla="*/ 397 w 397"/>
                <a:gd name="T1" fmla="*/ 368 h 368"/>
                <a:gd name="T2" fmla="*/ 0 w 397"/>
                <a:gd name="T3" fmla="*/ 368 h 368"/>
                <a:gd name="T4" fmla="*/ 0 w 397"/>
                <a:gd name="T5" fmla="*/ 33 h 368"/>
                <a:gd name="T6" fmla="*/ 32 w 397"/>
                <a:gd name="T7" fmla="*/ 0 h 368"/>
                <a:gd name="T8" fmla="*/ 365 w 397"/>
                <a:gd name="T9" fmla="*/ 0 h 368"/>
                <a:gd name="T10" fmla="*/ 397 w 397"/>
                <a:gd name="T11" fmla="*/ 33 h 368"/>
                <a:gd name="T12" fmla="*/ 397 w 397"/>
                <a:gd name="T13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7" h="368">
                  <a:moveTo>
                    <a:pt x="397" y="368"/>
                  </a:moveTo>
                  <a:cubicBezTo>
                    <a:pt x="0" y="368"/>
                    <a:pt x="0" y="368"/>
                    <a:pt x="0" y="36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83" y="0"/>
                    <a:pt x="397" y="15"/>
                    <a:pt x="397" y="33"/>
                  </a:cubicBezTo>
                  <a:lnTo>
                    <a:pt x="397" y="368"/>
                  </a:lnTo>
                  <a:close/>
                </a:path>
              </a:pathLst>
            </a:custGeom>
            <a:solidFill>
              <a:srgbClr val="8E8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7" name="Freeform 294"/>
            <p:cNvSpPr/>
            <p:nvPr/>
          </p:nvSpPr>
          <p:spPr bwMode="auto">
            <a:xfrm>
              <a:off x="6950402" y="6151563"/>
              <a:ext cx="96838" cy="42863"/>
            </a:xfrm>
            <a:custGeom>
              <a:avLst/>
              <a:gdLst>
                <a:gd name="T0" fmla="*/ 59 w 61"/>
                <a:gd name="T1" fmla="*/ 0 h 27"/>
                <a:gd name="T2" fmla="*/ 61 w 61"/>
                <a:gd name="T3" fmla="*/ 5 h 27"/>
                <a:gd name="T4" fmla="*/ 2 w 61"/>
                <a:gd name="T5" fmla="*/ 27 h 27"/>
                <a:gd name="T6" fmla="*/ 0 w 61"/>
                <a:gd name="T7" fmla="*/ 23 h 27"/>
                <a:gd name="T8" fmla="*/ 59 w 61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27">
                  <a:moveTo>
                    <a:pt x="59" y="0"/>
                  </a:moveTo>
                  <a:lnTo>
                    <a:pt x="61" y="5"/>
                  </a:lnTo>
                  <a:lnTo>
                    <a:pt x="2" y="27"/>
                  </a:lnTo>
                  <a:lnTo>
                    <a:pt x="0" y="2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4C50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8" name="Freeform 295"/>
            <p:cNvSpPr/>
            <p:nvPr/>
          </p:nvSpPr>
          <p:spPr bwMode="auto">
            <a:xfrm>
              <a:off x="6945640" y="6142038"/>
              <a:ext cx="98425" cy="46038"/>
            </a:xfrm>
            <a:custGeom>
              <a:avLst/>
              <a:gdLst>
                <a:gd name="T0" fmla="*/ 62 w 62"/>
                <a:gd name="T1" fmla="*/ 6 h 29"/>
                <a:gd name="T2" fmla="*/ 61 w 62"/>
                <a:gd name="T3" fmla="*/ 0 h 29"/>
                <a:gd name="T4" fmla="*/ 0 w 62"/>
                <a:gd name="T5" fmla="*/ 23 h 29"/>
                <a:gd name="T6" fmla="*/ 3 w 62"/>
                <a:gd name="T7" fmla="*/ 29 h 29"/>
                <a:gd name="T8" fmla="*/ 62 w 62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29">
                  <a:moveTo>
                    <a:pt x="62" y="6"/>
                  </a:moveTo>
                  <a:lnTo>
                    <a:pt x="61" y="0"/>
                  </a:lnTo>
                  <a:lnTo>
                    <a:pt x="0" y="23"/>
                  </a:lnTo>
                  <a:lnTo>
                    <a:pt x="3" y="29"/>
                  </a:lnTo>
                  <a:lnTo>
                    <a:pt x="62" y="6"/>
                  </a:lnTo>
                  <a:close/>
                </a:path>
              </a:pathLst>
            </a:custGeom>
            <a:solidFill>
              <a:srgbClr val="626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9" name="Freeform 296"/>
            <p:cNvSpPr/>
            <p:nvPr/>
          </p:nvSpPr>
          <p:spPr bwMode="auto">
            <a:xfrm>
              <a:off x="6944052" y="6135688"/>
              <a:ext cx="98425" cy="42863"/>
            </a:xfrm>
            <a:custGeom>
              <a:avLst/>
              <a:gdLst>
                <a:gd name="T0" fmla="*/ 60 w 62"/>
                <a:gd name="T1" fmla="*/ 0 h 27"/>
                <a:gd name="T2" fmla="*/ 62 w 62"/>
                <a:gd name="T3" fmla="*/ 4 h 27"/>
                <a:gd name="T4" fmla="*/ 1 w 62"/>
                <a:gd name="T5" fmla="*/ 27 h 27"/>
                <a:gd name="T6" fmla="*/ 0 w 62"/>
                <a:gd name="T7" fmla="*/ 22 h 27"/>
                <a:gd name="T8" fmla="*/ 60 w 62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27">
                  <a:moveTo>
                    <a:pt x="60" y="0"/>
                  </a:moveTo>
                  <a:lnTo>
                    <a:pt x="62" y="4"/>
                  </a:lnTo>
                  <a:lnTo>
                    <a:pt x="1" y="27"/>
                  </a:lnTo>
                  <a:lnTo>
                    <a:pt x="0" y="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4C50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0" name="Freeform 297"/>
            <p:cNvSpPr/>
            <p:nvPr/>
          </p:nvSpPr>
          <p:spPr bwMode="auto">
            <a:xfrm>
              <a:off x="6950402" y="6151563"/>
              <a:ext cx="96838" cy="42863"/>
            </a:xfrm>
            <a:custGeom>
              <a:avLst/>
              <a:gdLst>
                <a:gd name="T0" fmla="*/ 59 w 61"/>
                <a:gd name="T1" fmla="*/ 0 h 27"/>
                <a:gd name="T2" fmla="*/ 61 w 61"/>
                <a:gd name="T3" fmla="*/ 5 h 27"/>
                <a:gd name="T4" fmla="*/ 2 w 61"/>
                <a:gd name="T5" fmla="*/ 27 h 27"/>
                <a:gd name="T6" fmla="*/ 0 w 61"/>
                <a:gd name="T7" fmla="*/ 23 h 27"/>
                <a:gd name="T8" fmla="*/ 59 w 61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27">
                  <a:moveTo>
                    <a:pt x="59" y="0"/>
                  </a:moveTo>
                  <a:lnTo>
                    <a:pt x="61" y="5"/>
                  </a:lnTo>
                  <a:lnTo>
                    <a:pt x="2" y="27"/>
                  </a:lnTo>
                  <a:lnTo>
                    <a:pt x="0" y="2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D8A3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1" name="Freeform 298"/>
            <p:cNvSpPr/>
            <p:nvPr/>
          </p:nvSpPr>
          <p:spPr bwMode="auto">
            <a:xfrm>
              <a:off x="6945640" y="6142038"/>
              <a:ext cx="98425" cy="46038"/>
            </a:xfrm>
            <a:custGeom>
              <a:avLst/>
              <a:gdLst>
                <a:gd name="T0" fmla="*/ 62 w 62"/>
                <a:gd name="T1" fmla="*/ 6 h 29"/>
                <a:gd name="T2" fmla="*/ 61 w 62"/>
                <a:gd name="T3" fmla="*/ 0 h 29"/>
                <a:gd name="T4" fmla="*/ 0 w 62"/>
                <a:gd name="T5" fmla="*/ 23 h 29"/>
                <a:gd name="T6" fmla="*/ 3 w 62"/>
                <a:gd name="T7" fmla="*/ 29 h 29"/>
                <a:gd name="T8" fmla="*/ 62 w 62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29">
                  <a:moveTo>
                    <a:pt x="62" y="6"/>
                  </a:moveTo>
                  <a:lnTo>
                    <a:pt x="61" y="0"/>
                  </a:lnTo>
                  <a:lnTo>
                    <a:pt x="0" y="23"/>
                  </a:lnTo>
                  <a:lnTo>
                    <a:pt x="3" y="29"/>
                  </a:lnTo>
                  <a:lnTo>
                    <a:pt x="62" y="6"/>
                  </a:lnTo>
                  <a:close/>
                </a:path>
              </a:pathLst>
            </a:custGeom>
            <a:solidFill>
              <a:srgbClr val="EDB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2" name="Freeform 299"/>
            <p:cNvSpPr/>
            <p:nvPr/>
          </p:nvSpPr>
          <p:spPr bwMode="auto">
            <a:xfrm>
              <a:off x="6944052" y="6135688"/>
              <a:ext cx="98425" cy="42863"/>
            </a:xfrm>
            <a:custGeom>
              <a:avLst/>
              <a:gdLst>
                <a:gd name="T0" fmla="*/ 60 w 62"/>
                <a:gd name="T1" fmla="*/ 0 h 27"/>
                <a:gd name="T2" fmla="*/ 62 w 62"/>
                <a:gd name="T3" fmla="*/ 4 h 27"/>
                <a:gd name="T4" fmla="*/ 1 w 62"/>
                <a:gd name="T5" fmla="*/ 27 h 27"/>
                <a:gd name="T6" fmla="*/ 0 w 62"/>
                <a:gd name="T7" fmla="*/ 22 h 27"/>
                <a:gd name="T8" fmla="*/ 60 w 62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27">
                  <a:moveTo>
                    <a:pt x="60" y="0"/>
                  </a:moveTo>
                  <a:lnTo>
                    <a:pt x="62" y="4"/>
                  </a:lnTo>
                  <a:lnTo>
                    <a:pt x="1" y="27"/>
                  </a:lnTo>
                  <a:lnTo>
                    <a:pt x="0" y="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D8A3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3" name="Freeform 300"/>
            <p:cNvSpPr/>
            <p:nvPr/>
          </p:nvSpPr>
          <p:spPr bwMode="auto">
            <a:xfrm>
              <a:off x="7037715" y="6135688"/>
              <a:ext cx="23813" cy="23813"/>
            </a:xfrm>
            <a:custGeom>
              <a:avLst/>
              <a:gdLst>
                <a:gd name="T0" fmla="*/ 6 w 15"/>
                <a:gd name="T1" fmla="*/ 15 h 15"/>
                <a:gd name="T2" fmla="*/ 6 w 15"/>
                <a:gd name="T3" fmla="*/ 15 h 15"/>
                <a:gd name="T4" fmla="*/ 15 w 15"/>
                <a:gd name="T5" fmla="*/ 3 h 15"/>
                <a:gd name="T6" fmla="*/ 1 w 15"/>
                <a:gd name="T7" fmla="*/ 0 h 15"/>
                <a:gd name="T8" fmla="*/ 0 w 15"/>
                <a:gd name="T9" fmla="*/ 0 h 15"/>
                <a:gd name="T10" fmla="*/ 6 w 15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5">
                  <a:moveTo>
                    <a:pt x="6" y="15"/>
                  </a:moveTo>
                  <a:lnTo>
                    <a:pt x="6" y="15"/>
                  </a:lnTo>
                  <a:lnTo>
                    <a:pt x="15" y="3"/>
                  </a:lnTo>
                  <a:lnTo>
                    <a:pt x="1" y="0"/>
                  </a:lnTo>
                  <a:lnTo>
                    <a:pt x="0" y="0"/>
                  </a:lnTo>
                  <a:lnTo>
                    <a:pt x="6" y="15"/>
                  </a:lnTo>
                  <a:close/>
                </a:path>
              </a:pathLst>
            </a:custGeom>
            <a:solidFill>
              <a:srgbClr val="E9D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4" name="Freeform 301"/>
            <p:cNvSpPr/>
            <p:nvPr/>
          </p:nvSpPr>
          <p:spPr bwMode="auto">
            <a:xfrm>
              <a:off x="6934527" y="6170613"/>
              <a:ext cx="20638" cy="26988"/>
            </a:xfrm>
            <a:custGeom>
              <a:avLst/>
              <a:gdLst>
                <a:gd name="T0" fmla="*/ 2 w 12"/>
                <a:gd name="T1" fmla="*/ 10 h 16"/>
                <a:gd name="T2" fmla="*/ 2 w 12"/>
                <a:gd name="T3" fmla="*/ 10 h 16"/>
                <a:gd name="T4" fmla="*/ 12 w 12"/>
                <a:gd name="T5" fmla="*/ 14 h 16"/>
                <a:gd name="T6" fmla="*/ 12 w 12"/>
                <a:gd name="T7" fmla="*/ 14 h 16"/>
                <a:gd name="T8" fmla="*/ 7 w 12"/>
                <a:gd name="T9" fmla="*/ 0 h 16"/>
                <a:gd name="T10" fmla="*/ 6 w 12"/>
                <a:gd name="T11" fmla="*/ 0 h 16"/>
                <a:gd name="T12" fmla="*/ 2 w 12"/>
                <a:gd name="T13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6">
                  <a:moveTo>
                    <a:pt x="2" y="10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3" y="14"/>
                    <a:pt x="8" y="16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2"/>
                    <a:pt x="0" y="6"/>
                    <a:pt x="2" y="10"/>
                  </a:cubicBezTo>
                  <a:close/>
                </a:path>
              </a:pathLst>
            </a:custGeom>
            <a:solidFill>
              <a:srgbClr val="EE70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5" name="Freeform 302"/>
            <p:cNvSpPr/>
            <p:nvPr/>
          </p:nvSpPr>
          <p:spPr bwMode="auto">
            <a:xfrm>
              <a:off x="7058352" y="6138863"/>
              <a:ext cx="3175" cy="4763"/>
            </a:xfrm>
            <a:custGeom>
              <a:avLst/>
              <a:gdLst>
                <a:gd name="T0" fmla="*/ 1 w 2"/>
                <a:gd name="T1" fmla="*/ 3 h 3"/>
                <a:gd name="T2" fmla="*/ 2 w 2"/>
                <a:gd name="T3" fmla="*/ 1 h 3"/>
                <a:gd name="T4" fmla="*/ 0 w 2"/>
                <a:gd name="T5" fmla="*/ 0 h 3"/>
                <a:gd name="T6" fmla="*/ 1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4C50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6" name="Freeform 303"/>
            <p:cNvSpPr/>
            <p:nvPr/>
          </p:nvSpPr>
          <p:spPr bwMode="auto">
            <a:xfrm>
              <a:off x="9807902" y="5861051"/>
              <a:ext cx="254000" cy="239713"/>
            </a:xfrm>
            <a:custGeom>
              <a:avLst/>
              <a:gdLst>
                <a:gd name="T0" fmla="*/ 123 w 147"/>
                <a:gd name="T1" fmla="*/ 25 h 139"/>
                <a:gd name="T2" fmla="*/ 109 w 147"/>
                <a:gd name="T3" fmla="*/ 25 h 139"/>
                <a:gd name="T4" fmla="*/ 109 w 147"/>
                <a:gd name="T5" fmla="*/ 0 h 139"/>
                <a:gd name="T6" fmla="*/ 0 w 147"/>
                <a:gd name="T7" fmla="*/ 0 h 139"/>
                <a:gd name="T8" fmla="*/ 0 w 147"/>
                <a:gd name="T9" fmla="*/ 97 h 139"/>
                <a:gd name="T10" fmla="*/ 42 w 147"/>
                <a:gd name="T11" fmla="*/ 139 h 139"/>
                <a:gd name="T12" fmla="*/ 67 w 147"/>
                <a:gd name="T13" fmla="*/ 139 h 139"/>
                <a:gd name="T14" fmla="*/ 109 w 147"/>
                <a:gd name="T15" fmla="*/ 97 h 139"/>
                <a:gd name="T16" fmla="*/ 109 w 147"/>
                <a:gd name="T17" fmla="*/ 74 h 139"/>
                <a:gd name="T18" fmla="*/ 123 w 147"/>
                <a:gd name="T19" fmla="*/ 74 h 139"/>
                <a:gd name="T20" fmla="*/ 147 w 147"/>
                <a:gd name="T21" fmla="*/ 50 h 139"/>
                <a:gd name="T22" fmla="*/ 147 w 147"/>
                <a:gd name="T23" fmla="*/ 49 h 139"/>
                <a:gd name="T24" fmla="*/ 123 w 147"/>
                <a:gd name="T25" fmla="*/ 2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7" h="139">
                  <a:moveTo>
                    <a:pt x="123" y="25"/>
                  </a:moveTo>
                  <a:cubicBezTo>
                    <a:pt x="109" y="25"/>
                    <a:pt x="109" y="25"/>
                    <a:pt x="109" y="25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20"/>
                    <a:pt x="19" y="139"/>
                    <a:pt x="42" y="139"/>
                  </a:cubicBezTo>
                  <a:cubicBezTo>
                    <a:pt x="67" y="139"/>
                    <a:pt x="67" y="139"/>
                    <a:pt x="67" y="139"/>
                  </a:cubicBezTo>
                  <a:cubicBezTo>
                    <a:pt x="91" y="139"/>
                    <a:pt x="109" y="120"/>
                    <a:pt x="109" y="97"/>
                  </a:cubicBezTo>
                  <a:cubicBezTo>
                    <a:pt x="109" y="74"/>
                    <a:pt x="109" y="74"/>
                    <a:pt x="109" y="74"/>
                  </a:cubicBezTo>
                  <a:cubicBezTo>
                    <a:pt x="123" y="74"/>
                    <a:pt x="123" y="74"/>
                    <a:pt x="123" y="74"/>
                  </a:cubicBezTo>
                  <a:cubicBezTo>
                    <a:pt x="136" y="74"/>
                    <a:pt x="147" y="63"/>
                    <a:pt x="147" y="50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36"/>
                    <a:pt x="136" y="25"/>
                    <a:pt x="123" y="2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7" name="Freeform 304"/>
            <p:cNvSpPr/>
            <p:nvPr/>
          </p:nvSpPr>
          <p:spPr bwMode="auto">
            <a:xfrm>
              <a:off x="7167890" y="6015038"/>
              <a:ext cx="374650" cy="115888"/>
            </a:xfrm>
            <a:custGeom>
              <a:avLst/>
              <a:gdLst>
                <a:gd name="T0" fmla="*/ 108 w 236"/>
                <a:gd name="T1" fmla="*/ 0 h 73"/>
                <a:gd name="T2" fmla="*/ 0 w 236"/>
                <a:gd name="T3" fmla="*/ 73 h 73"/>
                <a:gd name="T4" fmla="*/ 147 w 236"/>
                <a:gd name="T5" fmla="*/ 73 h 73"/>
                <a:gd name="T6" fmla="*/ 236 w 236"/>
                <a:gd name="T7" fmla="*/ 0 h 73"/>
                <a:gd name="T8" fmla="*/ 108 w 236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73">
                  <a:moveTo>
                    <a:pt x="108" y="0"/>
                  </a:moveTo>
                  <a:lnTo>
                    <a:pt x="0" y="73"/>
                  </a:lnTo>
                  <a:lnTo>
                    <a:pt x="147" y="73"/>
                  </a:lnTo>
                  <a:lnTo>
                    <a:pt x="236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8" name="Freeform 305"/>
            <p:cNvSpPr/>
            <p:nvPr/>
          </p:nvSpPr>
          <p:spPr bwMode="auto">
            <a:xfrm>
              <a:off x="7183765" y="6030913"/>
              <a:ext cx="381000" cy="120650"/>
            </a:xfrm>
            <a:custGeom>
              <a:avLst/>
              <a:gdLst>
                <a:gd name="T0" fmla="*/ 113 w 240"/>
                <a:gd name="T1" fmla="*/ 0 h 76"/>
                <a:gd name="T2" fmla="*/ 0 w 240"/>
                <a:gd name="T3" fmla="*/ 63 h 76"/>
                <a:gd name="T4" fmla="*/ 146 w 240"/>
                <a:gd name="T5" fmla="*/ 76 h 76"/>
                <a:gd name="T6" fmla="*/ 240 w 240"/>
                <a:gd name="T7" fmla="*/ 11 h 76"/>
                <a:gd name="T8" fmla="*/ 113 w 240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76">
                  <a:moveTo>
                    <a:pt x="113" y="0"/>
                  </a:moveTo>
                  <a:lnTo>
                    <a:pt x="0" y="63"/>
                  </a:lnTo>
                  <a:lnTo>
                    <a:pt x="146" y="76"/>
                  </a:lnTo>
                  <a:lnTo>
                    <a:pt x="240" y="11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10" name="AutoShape 19"/>
          <p:cNvSpPr>
            <a:spLocks noChangeAspect="1"/>
          </p:cNvSpPr>
          <p:nvPr/>
        </p:nvSpPr>
        <p:spPr bwMode="auto">
          <a:xfrm>
            <a:off x="8322002" y="2301219"/>
            <a:ext cx="377071" cy="377169"/>
          </a:xfrm>
          <a:custGeom>
            <a:avLst/>
            <a:gdLst>
              <a:gd name="T0" fmla="*/ 10800 w 21600"/>
              <a:gd name="T1" fmla="*/ 10789 h 21579"/>
              <a:gd name="T2" fmla="*/ 10800 w 21600"/>
              <a:gd name="T3" fmla="*/ 10789 h 21579"/>
              <a:gd name="T4" fmla="*/ 10800 w 21600"/>
              <a:gd name="T5" fmla="*/ 10789 h 21579"/>
              <a:gd name="T6" fmla="*/ 10800 w 21600"/>
              <a:gd name="T7" fmla="*/ 10789 h 2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9">
                <a:moveTo>
                  <a:pt x="21599" y="9391"/>
                </a:moveTo>
                <a:cubicBezTo>
                  <a:pt x="21599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599" y="8895"/>
                  <a:pt x="21599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0"/>
                </a:cubicBezTo>
                <a:lnTo>
                  <a:pt x="18459" y="28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50789" tIns="50789" rIns="50789" bIns="50789" anchor="ctr"/>
          <a:lstStyle/>
          <a:p>
            <a:pPr defTabSz="457200">
              <a:defRPr/>
            </a:pP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311" name="AutoShape 114"/>
          <p:cNvSpPr>
            <a:spLocks noChangeAspect="1"/>
          </p:cNvSpPr>
          <p:nvPr/>
        </p:nvSpPr>
        <p:spPr bwMode="auto">
          <a:xfrm>
            <a:off x="8312676" y="3553054"/>
            <a:ext cx="383778" cy="3855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050" y="9182"/>
                </a:moveTo>
                <a:cubicBezTo>
                  <a:pt x="21200" y="9182"/>
                  <a:pt x="21329" y="9229"/>
                  <a:pt x="21435" y="9326"/>
                </a:cubicBezTo>
                <a:cubicBezTo>
                  <a:pt x="21544" y="9426"/>
                  <a:pt x="21599" y="9549"/>
                  <a:pt x="21599" y="9699"/>
                </a:cubicBezTo>
                <a:lnTo>
                  <a:pt x="21599" y="11867"/>
                </a:lnTo>
                <a:cubicBezTo>
                  <a:pt x="21599" y="12232"/>
                  <a:pt x="21415" y="12414"/>
                  <a:pt x="21050" y="12414"/>
                </a:cubicBezTo>
                <a:lnTo>
                  <a:pt x="18746" y="12414"/>
                </a:lnTo>
                <a:cubicBezTo>
                  <a:pt x="18575" y="13204"/>
                  <a:pt x="18299" y="13947"/>
                  <a:pt x="17915" y="14646"/>
                </a:cubicBezTo>
                <a:cubicBezTo>
                  <a:pt x="17530" y="15342"/>
                  <a:pt x="17066" y="15965"/>
                  <a:pt x="16517" y="16514"/>
                </a:cubicBezTo>
                <a:cubicBezTo>
                  <a:pt x="15968" y="17061"/>
                  <a:pt x="15346" y="17528"/>
                  <a:pt x="14647" y="17913"/>
                </a:cubicBezTo>
                <a:cubicBezTo>
                  <a:pt x="13948" y="18298"/>
                  <a:pt x="13206" y="18577"/>
                  <a:pt x="12419" y="18741"/>
                </a:cubicBezTo>
                <a:lnTo>
                  <a:pt x="12419" y="21050"/>
                </a:lnTo>
                <a:cubicBezTo>
                  <a:pt x="12419" y="21197"/>
                  <a:pt x="12369" y="21329"/>
                  <a:pt x="12269" y="21435"/>
                </a:cubicBezTo>
                <a:cubicBezTo>
                  <a:pt x="12172" y="21544"/>
                  <a:pt x="12049" y="21599"/>
                  <a:pt x="11896" y="21599"/>
                </a:cubicBezTo>
                <a:lnTo>
                  <a:pt x="9732" y="21599"/>
                </a:lnTo>
                <a:cubicBezTo>
                  <a:pt x="9368" y="21599"/>
                  <a:pt x="9183" y="21417"/>
                  <a:pt x="9183" y="21050"/>
                </a:cubicBezTo>
                <a:lnTo>
                  <a:pt x="9183" y="18741"/>
                </a:lnTo>
                <a:cubicBezTo>
                  <a:pt x="8396" y="18577"/>
                  <a:pt x="7654" y="18298"/>
                  <a:pt x="6955" y="17913"/>
                </a:cubicBezTo>
                <a:cubicBezTo>
                  <a:pt x="6259" y="17528"/>
                  <a:pt x="5634" y="17061"/>
                  <a:pt x="5085" y="16514"/>
                </a:cubicBezTo>
                <a:cubicBezTo>
                  <a:pt x="4536" y="15965"/>
                  <a:pt x="4069" y="15342"/>
                  <a:pt x="3687" y="14646"/>
                </a:cubicBezTo>
                <a:cubicBezTo>
                  <a:pt x="3300" y="13947"/>
                  <a:pt x="3024" y="13204"/>
                  <a:pt x="2856" y="12414"/>
                </a:cubicBezTo>
                <a:lnTo>
                  <a:pt x="551" y="12414"/>
                </a:lnTo>
                <a:cubicBezTo>
                  <a:pt x="187" y="12414"/>
                  <a:pt x="0" y="12231"/>
                  <a:pt x="0" y="11867"/>
                </a:cubicBezTo>
                <a:lnTo>
                  <a:pt x="0" y="9699"/>
                </a:lnTo>
                <a:cubicBezTo>
                  <a:pt x="0" y="9549"/>
                  <a:pt x="58" y="9426"/>
                  <a:pt x="167" y="9326"/>
                </a:cubicBezTo>
                <a:cubicBezTo>
                  <a:pt x="273" y="9229"/>
                  <a:pt x="402" y="9182"/>
                  <a:pt x="551" y="9182"/>
                </a:cubicBezTo>
                <a:lnTo>
                  <a:pt x="2856" y="9182"/>
                </a:lnTo>
                <a:cubicBezTo>
                  <a:pt x="3026" y="8392"/>
                  <a:pt x="3300" y="7652"/>
                  <a:pt x="3687" y="6953"/>
                </a:cubicBezTo>
                <a:cubicBezTo>
                  <a:pt x="4069" y="6251"/>
                  <a:pt x="4536" y="5631"/>
                  <a:pt x="5085" y="5081"/>
                </a:cubicBezTo>
                <a:cubicBezTo>
                  <a:pt x="5634" y="4532"/>
                  <a:pt x="6256" y="4065"/>
                  <a:pt x="6955" y="3680"/>
                </a:cubicBezTo>
                <a:cubicBezTo>
                  <a:pt x="7654" y="3298"/>
                  <a:pt x="8396" y="3022"/>
                  <a:pt x="9183" y="2852"/>
                </a:cubicBezTo>
                <a:lnTo>
                  <a:pt x="9183" y="546"/>
                </a:lnTo>
                <a:cubicBezTo>
                  <a:pt x="9183" y="181"/>
                  <a:pt x="9365" y="0"/>
                  <a:pt x="9732" y="0"/>
                </a:cubicBezTo>
                <a:lnTo>
                  <a:pt x="11896" y="0"/>
                </a:lnTo>
                <a:cubicBezTo>
                  <a:pt x="12049" y="0"/>
                  <a:pt x="12172" y="50"/>
                  <a:pt x="12269" y="158"/>
                </a:cubicBezTo>
                <a:cubicBezTo>
                  <a:pt x="12369" y="267"/>
                  <a:pt x="12419" y="396"/>
                  <a:pt x="12419" y="546"/>
                </a:cubicBezTo>
                <a:lnTo>
                  <a:pt x="12419" y="2852"/>
                </a:lnTo>
                <a:cubicBezTo>
                  <a:pt x="13206" y="3022"/>
                  <a:pt x="13948" y="3298"/>
                  <a:pt x="14647" y="3680"/>
                </a:cubicBezTo>
                <a:cubicBezTo>
                  <a:pt x="15343" y="4065"/>
                  <a:pt x="15968" y="4532"/>
                  <a:pt x="16517" y="5082"/>
                </a:cubicBezTo>
                <a:cubicBezTo>
                  <a:pt x="17066" y="5631"/>
                  <a:pt x="17530" y="6251"/>
                  <a:pt x="17915" y="6953"/>
                </a:cubicBezTo>
                <a:cubicBezTo>
                  <a:pt x="18299" y="7652"/>
                  <a:pt x="18578" y="8392"/>
                  <a:pt x="18746" y="9182"/>
                </a:cubicBezTo>
                <a:lnTo>
                  <a:pt x="21050" y="9182"/>
                </a:lnTo>
                <a:close/>
                <a:moveTo>
                  <a:pt x="12419" y="16465"/>
                </a:moveTo>
                <a:cubicBezTo>
                  <a:pt x="13411" y="16194"/>
                  <a:pt x="14268" y="15698"/>
                  <a:pt x="14991" y="14981"/>
                </a:cubicBezTo>
                <a:cubicBezTo>
                  <a:pt x="15710" y="14264"/>
                  <a:pt x="16203" y="13410"/>
                  <a:pt x="16467" y="12414"/>
                </a:cubicBezTo>
                <a:lnTo>
                  <a:pt x="14048" y="12414"/>
                </a:lnTo>
                <a:cubicBezTo>
                  <a:pt x="13684" y="12414"/>
                  <a:pt x="13505" y="12231"/>
                  <a:pt x="13514" y="11867"/>
                </a:cubicBezTo>
                <a:lnTo>
                  <a:pt x="13514" y="9699"/>
                </a:lnTo>
                <a:cubicBezTo>
                  <a:pt x="13514" y="9549"/>
                  <a:pt x="13567" y="9426"/>
                  <a:pt x="13669" y="9326"/>
                </a:cubicBezTo>
                <a:cubicBezTo>
                  <a:pt x="13772" y="9229"/>
                  <a:pt x="13898" y="9182"/>
                  <a:pt x="14048" y="9182"/>
                </a:cubicBezTo>
                <a:lnTo>
                  <a:pt x="16467" y="9182"/>
                </a:lnTo>
                <a:cubicBezTo>
                  <a:pt x="16194" y="8186"/>
                  <a:pt x="15698" y="7332"/>
                  <a:pt x="14982" y="6609"/>
                </a:cubicBezTo>
                <a:cubicBezTo>
                  <a:pt x="14265" y="5883"/>
                  <a:pt x="13411" y="5390"/>
                  <a:pt x="12419" y="5131"/>
                </a:cubicBezTo>
                <a:lnTo>
                  <a:pt x="12419" y="7549"/>
                </a:lnTo>
                <a:cubicBezTo>
                  <a:pt x="12419" y="7699"/>
                  <a:pt x="12369" y="7828"/>
                  <a:pt x="12269" y="7928"/>
                </a:cubicBezTo>
                <a:cubicBezTo>
                  <a:pt x="12172" y="8031"/>
                  <a:pt x="12049" y="8081"/>
                  <a:pt x="11896" y="8081"/>
                </a:cubicBezTo>
                <a:lnTo>
                  <a:pt x="9732" y="8081"/>
                </a:lnTo>
                <a:cubicBezTo>
                  <a:pt x="9368" y="8081"/>
                  <a:pt x="9183" y="7905"/>
                  <a:pt x="9183" y="7549"/>
                </a:cubicBezTo>
                <a:lnTo>
                  <a:pt x="9183" y="5131"/>
                </a:lnTo>
                <a:cubicBezTo>
                  <a:pt x="8191" y="5402"/>
                  <a:pt x="7334" y="5895"/>
                  <a:pt x="6608" y="6612"/>
                </a:cubicBezTo>
                <a:cubicBezTo>
                  <a:pt x="5889" y="7332"/>
                  <a:pt x="5399" y="8187"/>
                  <a:pt x="5135" y="9182"/>
                </a:cubicBezTo>
                <a:lnTo>
                  <a:pt x="7580" y="9182"/>
                </a:lnTo>
                <a:cubicBezTo>
                  <a:pt x="7733" y="9182"/>
                  <a:pt x="7853" y="9229"/>
                  <a:pt x="7947" y="9326"/>
                </a:cubicBezTo>
                <a:cubicBezTo>
                  <a:pt x="8038" y="9426"/>
                  <a:pt x="8088" y="9550"/>
                  <a:pt x="8088" y="9700"/>
                </a:cubicBezTo>
                <a:lnTo>
                  <a:pt x="8088" y="11867"/>
                </a:lnTo>
                <a:cubicBezTo>
                  <a:pt x="8088" y="12017"/>
                  <a:pt x="8038" y="12144"/>
                  <a:pt x="7947" y="12252"/>
                </a:cubicBezTo>
                <a:cubicBezTo>
                  <a:pt x="7853" y="12364"/>
                  <a:pt x="7733" y="12414"/>
                  <a:pt x="7580" y="12414"/>
                </a:cubicBezTo>
                <a:lnTo>
                  <a:pt x="5135" y="12414"/>
                </a:lnTo>
                <a:cubicBezTo>
                  <a:pt x="5408" y="13410"/>
                  <a:pt x="5904" y="14267"/>
                  <a:pt x="6620" y="14990"/>
                </a:cubicBezTo>
                <a:cubicBezTo>
                  <a:pt x="7337" y="15710"/>
                  <a:pt x="8191" y="16203"/>
                  <a:pt x="9183" y="16465"/>
                </a:cubicBezTo>
                <a:lnTo>
                  <a:pt x="9183" y="14018"/>
                </a:lnTo>
                <a:cubicBezTo>
                  <a:pt x="9183" y="13868"/>
                  <a:pt x="9239" y="13744"/>
                  <a:pt x="9348" y="13653"/>
                </a:cubicBezTo>
                <a:cubicBezTo>
                  <a:pt x="9453" y="13559"/>
                  <a:pt x="9583" y="13512"/>
                  <a:pt x="9732" y="13512"/>
                </a:cubicBezTo>
                <a:lnTo>
                  <a:pt x="11896" y="13512"/>
                </a:lnTo>
                <a:cubicBezTo>
                  <a:pt x="12049" y="13512"/>
                  <a:pt x="12172" y="13559"/>
                  <a:pt x="12269" y="13653"/>
                </a:cubicBezTo>
                <a:cubicBezTo>
                  <a:pt x="12369" y="13744"/>
                  <a:pt x="12419" y="13868"/>
                  <a:pt x="12419" y="14018"/>
                </a:cubicBezTo>
                <a:lnTo>
                  <a:pt x="12419" y="164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50789" tIns="50789" rIns="50789" bIns="50789" anchor="ctr"/>
          <a:lstStyle/>
          <a:p>
            <a:pPr defTabSz="457200">
              <a:defRPr/>
            </a:pP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312" name="Freeform 237"/>
          <p:cNvSpPr>
            <a:spLocks noChangeAspect="1" noChangeArrowheads="1"/>
          </p:cNvSpPr>
          <p:nvPr/>
        </p:nvSpPr>
        <p:spPr bwMode="auto">
          <a:xfrm>
            <a:off x="6782466" y="2342848"/>
            <a:ext cx="464296" cy="341081"/>
          </a:xfrm>
          <a:custGeom>
            <a:avLst/>
            <a:gdLst>
              <a:gd name="T0" fmla="*/ 586 w 1347"/>
              <a:gd name="T1" fmla="*/ 602 h 987"/>
              <a:gd name="T2" fmla="*/ 502 w 1347"/>
              <a:gd name="T3" fmla="*/ 535 h 987"/>
              <a:gd name="T4" fmla="*/ 42 w 1347"/>
              <a:gd name="T5" fmla="*/ 117 h 987"/>
              <a:gd name="T6" fmla="*/ 17 w 1347"/>
              <a:gd name="T7" fmla="*/ 33 h 987"/>
              <a:gd name="T8" fmla="*/ 92 w 1347"/>
              <a:gd name="T9" fmla="*/ 0 h 987"/>
              <a:gd name="T10" fmla="*/ 1255 w 1347"/>
              <a:gd name="T11" fmla="*/ 0 h 987"/>
              <a:gd name="T12" fmla="*/ 1330 w 1347"/>
              <a:gd name="T13" fmla="*/ 41 h 987"/>
              <a:gd name="T14" fmla="*/ 1305 w 1347"/>
              <a:gd name="T15" fmla="*/ 125 h 987"/>
              <a:gd name="T16" fmla="*/ 803 w 1347"/>
              <a:gd name="T17" fmla="*/ 576 h 987"/>
              <a:gd name="T18" fmla="*/ 586 w 1347"/>
              <a:gd name="T19" fmla="*/ 602 h 987"/>
              <a:gd name="T20" fmla="*/ 92 w 1347"/>
              <a:gd name="T21" fmla="*/ 986 h 987"/>
              <a:gd name="T22" fmla="*/ 0 w 1347"/>
              <a:gd name="T23" fmla="*/ 894 h 987"/>
              <a:gd name="T24" fmla="*/ 0 w 1347"/>
              <a:gd name="T25" fmla="*/ 225 h 987"/>
              <a:gd name="T26" fmla="*/ 42 w 1347"/>
              <a:gd name="T27" fmla="*/ 217 h 987"/>
              <a:gd name="T28" fmla="*/ 234 w 1347"/>
              <a:gd name="T29" fmla="*/ 409 h 987"/>
              <a:gd name="T30" fmla="*/ 251 w 1347"/>
              <a:gd name="T31" fmla="*/ 493 h 987"/>
              <a:gd name="T32" fmla="*/ 109 w 1347"/>
              <a:gd name="T33" fmla="*/ 827 h 987"/>
              <a:gd name="T34" fmla="*/ 126 w 1347"/>
              <a:gd name="T35" fmla="*/ 827 h 987"/>
              <a:gd name="T36" fmla="*/ 318 w 1347"/>
              <a:gd name="T37" fmla="*/ 576 h 987"/>
              <a:gd name="T38" fmla="*/ 393 w 1347"/>
              <a:gd name="T39" fmla="*/ 568 h 987"/>
              <a:gd name="T40" fmla="*/ 477 w 1347"/>
              <a:gd name="T41" fmla="*/ 643 h 987"/>
              <a:gd name="T42" fmla="*/ 569 w 1347"/>
              <a:gd name="T43" fmla="*/ 694 h 987"/>
              <a:gd name="T44" fmla="*/ 820 w 1347"/>
              <a:gd name="T45" fmla="*/ 677 h 987"/>
              <a:gd name="T46" fmla="*/ 945 w 1347"/>
              <a:gd name="T47" fmla="*/ 568 h 987"/>
              <a:gd name="T48" fmla="*/ 1020 w 1347"/>
              <a:gd name="T49" fmla="*/ 576 h 987"/>
              <a:gd name="T50" fmla="*/ 1229 w 1347"/>
              <a:gd name="T51" fmla="*/ 853 h 987"/>
              <a:gd name="T52" fmla="*/ 1238 w 1347"/>
              <a:gd name="T53" fmla="*/ 844 h 987"/>
              <a:gd name="T54" fmla="*/ 1096 w 1347"/>
              <a:gd name="T55" fmla="*/ 493 h 987"/>
              <a:gd name="T56" fmla="*/ 1112 w 1347"/>
              <a:gd name="T57" fmla="*/ 409 h 987"/>
              <a:gd name="T58" fmla="*/ 1313 w 1347"/>
              <a:gd name="T59" fmla="*/ 217 h 987"/>
              <a:gd name="T60" fmla="*/ 1346 w 1347"/>
              <a:gd name="T61" fmla="*/ 225 h 987"/>
              <a:gd name="T62" fmla="*/ 1346 w 1347"/>
              <a:gd name="T63" fmla="*/ 903 h 987"/>
              <a:gd name="T64" fmla="*/ 1246 w 1347"/>
              <a:gd name="T65" fmla="*/ 986 h 987"/>
              <a:gd name="T66" fmla="*/ 92 w 1347"/>
              <a:gd name="T67" fmla="*/ 986 h 987"/>
              <a:gd name="T68" fmla="*/ 92 w 1347"/>
              <a:gd name="T69" fmla="*/ 986 h 987"/>
              <a:gd name="T70" fmla="*/ 92 w 1347"/>
              <a:gd name="T71" fmla="*/ 98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47" h="987">
                <a:moveTo>
                  <a:pt x="586" y="602"/>
                </a:moveTo>
                <a:cubicBezTo>
                  <a:pt x="561" y="585"/>
                  <a:pt x="519" y="560"/>
                  <a:pt x="502" y="535"/>
                </a:cubicBezTo>
                <a:cubicBezTo>
                  <a:pt x="42" y="117"/>
                  <a:pt x="42" y="117"/>
                  <a:pt x="42" y="117"/>
                </a:cubicBezTo>
                <a:cubicBezTo>
                  <a:pt x="26" y="100"/>
                  <a:pt x="9" y="58"/>
                  <a:pt x="17" y="33"/>
                </a:cubicBezTo>
                <a:cubicBezTo>
                  <a:pt x="34" y="17"/>
                  <a:pt x="51" y="0"/>
                  <a:pt x="92" y="0"/>
                </a:cubicBezTo>
                <a:cubicBezTo>
                  <a:pt x="1255" y="0"/>
                  <a:pt x="1255" y="0"/>
                  <a:pt x="1255" y="0"/>
                </a:cubicBezTo>
                <a:cubicBezTo>
                  <a:pt x="1255" y="0"/>
                  <a:pt x="1305" y="0"/>
                  <a:pt x="1330" y="41"/>
                </a:cubicBezTo>
                <a:cubicBezTo>
                  <a:pt x="1346" y="67"/>
                  <a:pt x="1330" y="108"/>
                  <a:pt x="1305" y="125"/>
                </a:cubicBezTo>
                <a:cubicBezTo>
                  <a:pt x="803" y="576"/>
                  <a:pt x="803" y="576"/>
                  <a:pt x="803" y="576"/>
                </a:cubicBezTo>
                <a:cubicBezTo>
                  <a:pt x="803" y="576"/>
                  <a:pt x="711" y="652"/>
                  <a:pt x="586" y="602"/>
                </a:cubicBezTo>
                <a:close/>
                <a:moveTo>
                  <a:pt x="92" y="986"/>
                </a:moveTo>
                <a:cubicBezTo>
                  <a:pt x="92" y="986"/>
                  <a:pt x="0" y="978"/>
                  <a:pt x="0" y="894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00"/>
                  <a:pt x="17" y="192"/>
                  <a:pt x="42" y="217"/>
                </a:cubicBezTo>
                <a:cubicBezTo>
                  <a:pt x="234" y="409"/>
                  <a:pt x="234" y="409"/>
                  <a:pt x="234" y="409"/>
                </a:cubicBezTo>
                <a:cubicBezTo>
                  <a:pt x="260" y="426"/>
                  <a:pt x="268" y="468"/>
                  <a:pt x="251" y="493"/>
                </a:cubicBezTo>
                <a:cubicBezTo>
                  <a:pt x="109" y="827"/>
                  <a:pt x="109" y="827"/>
                  <a:pt x="109" y="827"/>
                </a:cubicBezTo>
                <a:cubicBezTo>
                  <a:pt x="101" y="853"/>
                  <a:pt x="109" y="853"/>
                  <a:pt x="126" y="827"/>
                </a:cubicBezTo>
                <a:cubicBezTo>
                  <a:pt x="318" y="576"/>
                  <a:pt x="318" y="576"/>
                  <a:pt x="318" y="576"/>
                </a:cubicBezTo>
                <a:cubicBezTo>
                  <a:pt x="343" y="552"/>
                  <a:pt x="368" y="552"/>
                  <a:pt x="393" y="568"/>
                </a:cubicBezTo>
                <a:cubicBezTo>
                  <a:pt x="477" y="643"/>
                  <a:pt x="477" y="643"/>
                  <a:pt x="477" y="643"/>
                </a:cubicBezTo>
                <a:cubicBezTo>
                  <a:pt x="502" y="660"/>
                  <a:pt x="544" y="685"/>
                  <a:pt x="569" y="694"/>
                </a:cubicBezTo>
                <a:cubicBezTo>
                  <a:pt x="636" y="710"/>
                  <a:pt x="744" y="735"/>
                  <a:pt x="820" y="677"/>
                </a:cubicBezTo>
                <a:cubicBezTo>
                  <a:pt x="945" y="568"/>
                  <a:pt x="945" y="568"/>
                  <a:pt x="945" y="568"/>
                </a:cubicBezTo>
                <a:cubicBezTo>
                  <a:pt x="970" y="552"/>
                  <a:pt x="1004" y="552"/>
                  <a:pt x="1020" y="576"/>
                </a:cubicBezTo>
                <a:cubicBezTo>
                  <a:pt x="1229" y="853"/>
                  <a:pt x="1229" y="853"/>
                  <a:pt x="1229" y="853"/>
                </a:cubicBezTo>
                <a:cubicBezTo>
                  <a:pt x="1246" y="877"/>
                  <a:pt x="1246" y="869"/>
                  <a:pt x="1238" y="844"/>
                </a:cubicBezTo>
                <a:cubicBezTo>
                  <a:pt x="1096" y="493"/>
                  <a:pt x="1096" y="493"/>
                  <a:pt x="1096" y="493"/>
                </a:cubicBezTo>
                <a:cubicBezTo>
                  <a:pt x="1079" y="468"/>
                  <a:pt x="1087" y="434"/>
                  <a:pt x="1112" y="409"/>
                </a:cubicBezTo>
                <a:cubicBezTo>
                  <a:pt x="1313" y="217"/>
                  <a:pt x="1313" y="217"/>
                  <a:pt x="1313" y="217"/>
                </a:cubicBezTo>
                <a:cubicBezTo>
                  <a:pt x="1330" y="192"/>
                  <a:pt x="1346" y="200"/>
                  <a:pt x="1346" y="225"/>
                </a:cubicBezTo>
                <a:cubicBezTo>
                  <a:pt x="1346" y="903"/>
                  <a:pt x="1346" y="903"/>
                  <a:pt x="1346" y="903"/>
                </a:cubicBezTo>
                <a:cubicBezTo>
                  <a:pt x="1346" y="903"/>
                  <a:pt x="1338" y="986"/>
                  <a:pt x="1246" y="986"/>
                </a:cubicBezTo>
                <a:cubicBezTo>
                  <a:pt x="92" y="986"/>
                  <a:pt x="92" y="986"/>
                  <a:pt x="92" y="986"/>
                </a:cubicBezTo>
                <a:close/>
                <a:moveTo>
                  <a:pt x="92" y="986"/>
                </a:moveTo>
                <a:lnTo>
                  <a:pt x="92" y="9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21893" tIns="60946" rIns="121893" bIns="60946" anchor="ctr"/>
          <a:lstStyle/>
          <a:p>
            <a:pPr>
              <a:defRPr/>
            </a:pPr>
            <a:endParaRPr 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3" name="Freeform 290"/>
          <p:cNvSpPr>
            <a:spLocks noChangeAspect="1" noChangeArrowheads="1"/>
          </p:cNvSpPr>
          <p:nvPr/>
        </p:nvSpPr>
        <p:spPr bwMode="auto">
          <a:xfrm>
            <a:off x="9723950" y="2304978"/>
            <a:ext cx="510804" cy="395636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4" name="Freeform 328"/>
          <p:cNvSpPr>
            <a:spLocks noChangeAspect="1" noChangeArrowheads="1"/>
          </p:cNvSpPr>
          <p:nvPr/>
        </p:nvSpPr>
        <p:spPr bwMode="auto">
          <a:xfrm>
            <a:off x="9699300" y="3601830"/>
            <a:ext cx="526851" cy="293925"/>
          </a:xfrm>
          <a:custGeom>
            <a:avLst/>
            <a:gdLst>
              <a:gd name="T0" fmla="*/ 585 w 1564"/>
              <a:gd name="T1" fmla="*/ 610 h 871"/>
              <a:gd name="T2" fmla="*/ 451 w 1564"/>
              <a:gd name="T3" fmla="*/ 744 h 871"/>
              <a:gd name="T4" fmla="*/ 585 w 1564"/>
              <a:gd name="T5" fmla="*/ 870 h 871"/>
              <a:gd name="T6" fmla="*/ 710 w 1564"/>
              <a:gd name="T7" fmla="*/ 744 h 871"/>
              <a:gd name="T8" fmla="*/ 585 w 1564"/>
              <a:gd name="T9" fmla="*/ 610 h 871"/>
              <a:gd name="T10" fmla="*/ 585 w 1564"/>
              <a:gd name="T11" fmla="*/ 811 h 871"/>
              <a:gd name="T12" fmla="*/ 518 w 1564"/>
              <a:gd name="T13" fmla="*/ 744 h 871"/>
              <a:gd name="T14" fmla="*/ 585 w 1564"/>
              <a:gd name="T15" fmla="*/ 677 h 871"/>
              <a:gd name="T16" fmla="*/ 643 w 1564"/>
              <a:gd name="T17" fmla="*/ 744 h 871"/>
              <a:gd name="T18" fmla="*/ 585 w 1564"/>
              <a:gd name="T19" fmla="*/ 811 h 871"/>
              <a:gd name="T20" fmla="*/ 1563 w 1564"/>
              <a:gd name="T21" fmla="*/ 519 h 871"/>
              <a:gd name="T22" fmla="*/ 1563 w 1564"/>
              <a:gd name="T23" fmla="*/ 652 h 871"/>
              <a:gd name="T24" fmla="*/ 1505 w 1564"/>
              <a:gd name="T25" fmla="*/ 719 h 871"/>
              <a:gd name="T26" fmla="*/ 1429 w 1564"/>
              <a:gd name="T27" fmla="*/ 719 h 871"/>
              <a:gd name="T28" fmla="*/ 1262 w 1564"/>
              <a:gd name="T29" fmla="*/ 569 h 871"/>
              <a:gd name="T30" fmla="*/ 1095 w 1564"/>
              <a:gd name="T31" fmla="*/ 719 h 871"/>
              <a:gd name="T32" fmla="*/ 752 w 1564"/>
              <a:gd name="T33" fmla="*/ 719 h 871"/>
              <a:gd name="T34" fmla="*/ 585 w 1564"/>
              <a:gd name="T35" fmla="*/ 569 h 871"/>
              <a:gd name="T36" fmla="*/ 409 w 1564"/>
              <a:gd name="T37" fmla="*/ 719 h 871"/>
              <a:gd name="T38" fmla="*/ 326 w 1564"/>
              <a:gd name="T39" fmla="*/ 719 h 871"/>
              <a:gd name="T40" fmla="*/ 267 w 1564"/>
              <a:gd name="T41" fmla="*/ 652 h 871"/>
              <a:gd name="T42" fmla="*/ 267 w 1564"/>
              <a:gd name="T43" fmla="*/ 519 h 871"/>
              <a:gd name="T44" fmla="*/ 1563 w 1564"/>
              <a:gd name="T45" fmla="*/ 519 h 871"/>
              <a:gd name="T46" fmla="*/ 1262 w 1564"/>
              <a:gd name="T47" fmla="*/ 610 h 871"/>
              <a:gd name="T48" fmla="*/ 1128 w 1564"/>
              <a:gd name="T49" fmla="*/ 744 h 871"/>
              <a:gd name="T50" fmla="*/ 1262 w 1564"/>
              <a:gd name="T51" fmla="*/ 870 h 871"/>
              <a:gd name="T52" fmla="*/ 1396 w 1564"/>
              <a:gd name="T53" fmla="*/ 744 h 871"/>
              <a:gd name="T54" fmla="*/ 1262 w 1564"/>
              <a:gd name="T55" fmla="*/ 610 h 871"/>
              <a:gd name="T56" fmla="*/ 1262 w 1564"/>
              <a:gd name="T57" fmla="*/ 811 h 871"/>
              <a:gd name="T58" fmla="*/ 1195 w 1564"/>
              <a:gd name="T59" fmla="*/ 744 h 871"/>
              <a:gd name="T60" fmla="*/ 1262 w 1564"/>
              <a:gd name="T61" fmla="*/ 677 h 871"/>
              <a:gd name="T62" fmla="*/ 1329 w 1564"/>
              <a:gd name="T63" fmla="*/ 744 h 871"/>
              <a:gd name="T64" fmla="*/ 1262 w 1564"/>
              <a:gd name="T65" fmla="*/ 811 h 871"/>
              <a:gd name="T66" fmla="*/ 1538 w 1564"/>
              <a:gd name="T67" fmla="*/ 376 h 871"/>
              <a:gd name="T68" fmla="*/ 1295 w 1564"/>
              <a:gd name="T69" fmla="*/ 134 h 871"/>
              <a:gd name="T70" fmla="*/ 1229 w 1564"/>
              <a:gd name="T71" fmla="*/ 109 h 871"/>
              <a:gd name="T72" fmla="*/ 1112 w 1564"/>
              <a:gd name="T73" fmla="*/ 109 h 871"/>
              <a:gd name="T74" fmla="*/ 1112 w 1564"/>
              <a:gd name="T75" fmla="*/ 59 h 871"/>
              <a:gd name="T76" fmla="*/ 1045 w 1564"/>
              <a:gd name="T77" fmla="*/ 0 h 871"/>
              <a:gd name="T78" fmla="*/ 326 w 1564"/>
              <a:gd name="T79" fmla="*/ 0 h 871"/>
              <a:gd name="T80" fmla="*/ 267 w 1564"/>
              <a:gd name="T81" fmla="*/ 59 h 871"/>
              <a:gd name="T82" fmla="*/ 267 w 1564"/>
              <a:gd name="T83" fmla="*/ 75 h 871"/>
              <a:gd name="T84" fmla="*/ 8 w 1564"/>
              <a:gd name="T85" fmla="*/ 101 h 871"/>
              <a:gd name="T86" fmla="*/ 459 w 1564"/>
              <a:gd name="T87" fmla="*/ 159 h 871"/>
              <a:gd name="T88" fmla="*/ 0 w 1564"/>
              <a:gd name="T89" fmla="*/ 209 h 871"/>
              <a:gd name="T90" fmla="*/ 459 w 1564"/>
              <a:gd name="T91" fmla="*/ 268 h 871"/>
              <a:gd name="T92" fmla="*/ 0 w 1564"/>
              <a:gd name="T93" fmla="*/ 309 h 871"/>
              <a:gd name="T94" fmla="*/ 267 w 1564"/>
              <a:gd name="T95" fmla="*/ 360 h 871"/>
              <a:gd name="T96" fmla="*/ 267 w 1564"/>
              <a:gd name="T97" fmla="*/ 485 h 871"/>
              <a:gd name="T98" fmla="*/ 1563 w 1564"/>
              <a:gd name="T99" fmla="*/ 485 h 871"/>
              <a:gd name="T100" fmla="*/ 1563 w 1564"/>
              <a:gd name="T101" fmla="*/ 435 h 871"/>
              <a:gd name="T102" fmla="*/ 1538 w 1564"/>
              <a:gd name="T103" fmla="*/ 376 h 871"/>
              <a:gd name="T104" fmla="*/ 1429 w 1564"/>
              <a:gd name="T105" fmla="*/ 385 h 871"/>
              <a:gd name="T106" fmla="*/ 1195 w 1564"/>
              <a:gd name="T107" fmla="*/ 385 h 871"/>
              <a:gd name="T108" fmla="*/ 1178 w 1564"/>
              <a:gd name="T109" fmla="*/ 376 h 871"/>
              <a:gd name="T110" fmla="*/ 1178 w 1564"/>
              <a:gd name="T111" fmla="*/ 193 h 871"/>
              <a:gd name="T112" fmla="*/ 1195 w 1564"/>
              <a:gd name="T113" fmla="*/ 184 h 871"/>
              <a:gd name="T114" fmla="*/ 1237 w 1564"/>
              <a:gd name="T115" fmla="*/ 184 h 871"/>
              <a:gd name="T116" fmla="*/ 1245 w 1564"/>
              <a:gd name="T117" fmla="*/ 184 h 871"/>
              <a:gd name="T118" fmla="*/ 1438 w 1564"/>
              <a:gd name="T119" fmla="*/ 368 h 871"/>
              <a:gd name="T120" fmla="*/ 1429 w 1564"/>
              <a:gd name="T121" fmla="*/ 385 h 871"/>
              <a:gd name="T122" fmla="*/ 1429 w 1564"/>
              <a:gd name="T123" fmla="*/ 385 h 871"/>
              <a:gd name="T124" fmla="*/ 1429 w 1564"/>
              <a:gd name="T125" fmla="*/ 385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64" h="871">
                <a:moveTo>
                  <a:pt x="585" y="610"/>
                </a:moveTo>
                <a:cubicBezTo>
                  <a:pt x="510" y="610"/>
                  <a:pt x="451" y="669"/>
                  <a:pt x="451" y="744"/>
                </a:cubicBezTo>
                <a:cubicBezTo>
                  <a:pt x="451" y="820"/>
                  <a:pt x="510" y="870"/>
                  <a:pt x="585" y="870"/>
                </a:cubicBezTo>
                <a:cubicBezTo>
                  <a:pt x="652" y="870"/>
                  <a:pt x="710" y="820"/>
                  <a:pt x="710" y="744"/>
                </a:cubicBezTo>
                <a:cubicBezTo>
                  <a:pt x="710" y="669"/>
                  <a:pt x="652" y="610"/>
                  <a:pt x="585" y="610"/>
                </a:cubicBezTo>
                <a:close/>
                <a:moveTo>
                  <a:pt x="585" y="811"/>
                </a:moveTo>
                <a:cubicBezTo>
                  <a:pt x="543" y="811"/>
                  <a:pt x="518" y="778"/>
                  <a:pt x="518" y="744"/>
                </a:cubicBezTo>
                <a:cubicBezTo>
                  <a:pt x="518" y="711"/>
                  <a:pt x="543" y="677"/>
                  <a:pt x="585" y="677"/>
                </a:cubicBezTo>
                <a:cubicBezTo>
                  <a:pt x="618" y="677"/>
                  <a:pt x="643" y="711"/>
                  <a:pt x="643" y="744"/>
                </a:cubicBezTo>
                <a:cubicBezTo>
                  <a:pt x="643" y="778"/>
                  <a:pt x="618" y="811"/>
                  <a:pt x="585" y="811"/>
                </a:cubicBezTo>
                <a:close/>
                <a:moveTo>
                  <a:pt x="1563" y="519"/>
                </a:moveTo>
                <a:cubicBezTo>
                  <a:pt x="1563" y="652"/>
                  <a:pt x="1563" y="652"/>
                  <a:pt x="1563" y="652"/>
                </a:cubicBezTo>
                <a:cubicBezTo>
                  <a:pt x="1563" y="694"/>
                  <a:pt x="1538" y="719"/>
                  <a:pt x="1505" y="719"/>
                </a:cubicBezTo>
                <a:cubicBezTo>
                  <a:pt x="1429" y="719"/>
                  <a:pt x="1429" y="719"/>
                  <a:pt x="1429" y="719"/>
                </a:cubicBezTo>
                <a:cubicBezTo>
                  <a:pt x="1421" y="636"/>
                  <a:pt x="1346" y="569"/>
                  <a:pt x="1262" y="569"/>
                </a:cubicBezTo>
                <a:cubicBezTo>
                  <a:pt x="1178" y="569"/>
                  <a:pt x="1103" y="636"/>
                  <a:pt x="1095" y="719"/>
                </a:cubicBezTo>
                <a:cubicBezTo>
                  <a:pt x="752" y="719"/>
                  <a:pt x="752" y="719"/>
                  <a:pt x="752" y="719"/>
                </a:cubicBezTo>
                <a:cubicBezTo>
                  <a:pt x="735" y="636"/>
                  <a:pt x="669" y="569"/>
                  <a:pt x="585" y="569"/>
                </a:cubicBezTo>
                <a:cubicBezTo>
                  <a:pt x="493" y="569"/>
                  <a:pt x="426" y="636"/>
                  <a:pt x="409" y="719"/>
                </a:cubicBezTo>
                <a:cubicBezTo>
                  <a:pt x="326" y="719"/>
                  <a:pt x="326" y="719"/>
                  <a:pt x="326" y="719"/>
                </a:cubicBezTo>
                <a:cubicBezTo>
                  <a:pt x="292" y="719"/>
                  <a:pt x="267" y="694"/>
                  <a:pt x="267" y="652"/>
                </a:cubicBezTo>
                <a:cubicBezTo>
                  <a:pt x="267" y="519"/>
                  <a:pt x="267" y="519"/>
                  <a:pt x="267" y="519"/>
                </a:cubicBezTo>
                <a:lnTo>
                  <a:pt x="1563" y="519"/>
                </a:lnTo>
                <a:close/>
                <a:moveTo>
                  <a:pt x="1262" y="610"/>
                </a:moveTo>
                <a:cubicBezTo>
                  <a:pt x="1187" y="610"/>
                  <a:pt x="1128" y="669"/>
                  <a:pt x="1128" y="744"/>
                </a:cubicBezTo>
                <a:cubicBezTo>
                  <a:pt x="1128" y="820"/>
                  <a:pt x="1187" y="870"/>
                  <a:pt x="1262" y="870"/>
                </a:cubicBezTo>
                <a:cubicBezTo>
                  <a:pt x="1337" y="870"/>
                  <a:pt x="1396" y="820"/>
                  <a:pt x="1396" y="744"/>
                </a:cubicBezTo>
                <a:cubicBezTo>
                  <a:pt x="1396" y="669"/>
                  <a:pt x="1337" y="610"/>
                  <a:pt x="1262" y="610"/>
                </a:cubicBezTo>
                <a:close/>
                <a:moveTo>
                  <a:pt x="1262" y="811"/>
                </a:moveTo>
                <a:cubicBezTo>
                  <a:pt x="1229" y="811"/>
                  <a:pt x="1195" y="778"/>
                  <a:pt x="1195" y="744"/>
                </a:cubicBezTo>
                <a:cubicBezTo>
                  <a:pt x="1195" y="711"/>
                  <a:pt x="1229" y="677"/>
                  <a:pt x="1262" y="677"/>
                </a:cubicBezTo>
                <a:cubicBezTo>
                  <a:pt x="1295" y="677"/>
                  <a:pt x="1329" y="711"/>
                  <a:pt x="1329" y="744"/>
                </a:cubicBezTo>
                <a:cubicBezTo>
                  <a:pt x="1329" y="778"/>
                  <a:pt x="1295" y="811"/>
                  <a:pt x="1262" y="811"/>
                </a:cubicBezTo>
                <a:close/>
                <a:moveTo>
                  <a:pt x="1538" y="376"/>
                </a:moveTo>
                <a:cubicBezTo>
                  <a:pt x="1295" y="134"/>
                  <a:pt x="1295" y="134"/>
                  <a:pt x="1295" y="134"/>
                </a:cubicBezTo>
                <a:cubicBezTo>
                  <a:pt x="1279" y="117"/>
                  <a:pt x="1254" y="109"/>
                  <a:pt x="1229" y="109"/>
                </a:cubicBezTo>
                <a:cubicBezTo>
                  <a:pt x="1112" y="109"/>
                  <a:pt x="1112" y="109"/>
                  <a:pt x="1112" y="109"/>
                </a:cubicBezTo>
                <a:cubicBezTo>
                  <a:pt x="1112" y="59"/>
                  <a:pt x="1112" y="59"/>
                  <a:pt x="1112" y="59"/>
                </a:cubicBezTo>
                <a:cubicBezTo>
                  <a:pt x="1112" y="25"/>
                  <a:pt x="1078" y="0"/>
                  <a:pt x="1045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292" y="0"/>
                  <a:pt x="267" y="25"/>
                  <a:pt x="267" y="59"/>
                </a:cubicBezTo>
                <a:cubicBezTo>
                  <a:pt x="267" y="75"/>
                  <a:pt x="267" y="75"/>
                  <a:pt x="267" y="75"/>
                </a:cubicBezTo>
                <a:cubicBezTo>
                  <a:pt x="8" y="101"/>
                  <a:pt x="8" y="101"/>
                  <a:pt x="8" y="101"/>
                </a:cubicBezTo>
                <a:cubicBezTo>
                  <a:pt x="459" y="159"/>
                  <a:pt x="459" y="159"/>
                  <a:pt x="459" y="159"/>
                </a:cubicBezTo>
                <a:cubicBezTo>
                  <a:pt x="0" y="209"/>
                  <a:pt x="0" y="209"/>
                  <a:pt x="0" y="209"/>
                </a:cubicBezTo>
                <a:cubicBezTo>
                  <a:pt x="459" y="268"/>
                  <a:pt x="459" y="268"/>
                  <a:pt x="459" y="268"/>
                </a:cubicBezTo>
                <a:cubicBezTo>
                  <a:pt x="0" y="309"/>
                  <a:pt x="0" y="309"/>
                  <a:pt x="0" y="309"/>
                </a:cubicBezTo>
                <a:cubicBezTo>
                  <a:pt x="267" y="360"/>
                  <a:pt x="267" y="360"/>
                  <a:pt x="267" y="360"/>
                </a:cubicBezTo>
                <a:cubicBezTo>
                  <a:pt x="267" y="485"/>
                  <a:pt x="267" y="485"/>
                  <a:pt x="267" y="485"/>
                </a:cubicBezTo>
                <a:cubicBezTo>
                  <a:pt x="1563" y="485"/>
                  <a:pt x="1563" y="485"/>
                  <a:pt x="1563" y="485"/>
                </a:cubicBezTo>
                <a:cubicBezTo>
                  <a:pt x="1563" y="435"/>
                  <a:pt x="1563" y="435"/>
                  <a:pt x="1563" y="435"/>
                </a:cubicBezTo>
                <a:cubicBezTo>
                  <a:pt x="1563" y="410"/>
                  <a:pt x="1555" y="393"/>
                  <a:pt x="1538" y="376"/>
                </a:cubicBezTo>
                <a:close/>
                <a:moveTo>
                  <a:pt x="1429" y="385"/>
                </a:moveTo>
                <a:cubicBezTo>
                  <a:pt x="1195" y="385"/>
                  <a:pt x="1195" y="385"/>
                  <a:pt x="1195" y="385"/>
                </a:cubicBezTo>
                <a:cubicBezTo>
                  <a:pt x="1187" y="385"/>
                  <a:pt x="1178" y="376"/>
                  <a:pt x="1178" y="376"/>
                </a:cubicBezTo>
                <a:cubicBezTo>
                  <a:pt x="1178" y="193"/>
                  <a:pt x="1178" y="193"/>
                  <a:pt x="1178" y="193"/>
                </a:cubicBezTo>
                <a:cubicBezTo>
                  <a:pt x="1178" y="184"/>
                  <a:pt x="1187" y="184"/>
                  <a:pt x="1195" y="184"/>
                </a:cubicBezTo>
                <a:cubicBezTo>
                  <a:pt x="1237" y="184"/>
                  <a:pt x="1237" y="184"/>
                  <a:pt x="1237" y="184"/>
                </a:cubicBezTo>
                <a:lnTo>
                  <a:pt x="1245" y="184"/>
                </a:lnTo>
                <a:cubicBezTo>
                  <a:pt x="1438" y="368"/>
                  <a:pt x="1438" y="368"/>
                  <a:pt x="1438" y="368"/>
                </a:cubicBezTo>
                <a:cubicBezTo>
                  <a:pt x="1446" y="376"/>
                  <a:pt x="1438" y="385"/>
                  <a:pt x="1429" y="385"/>
                </a:cubicBezTo>
                <a:close/>
                <a:moveTo>
                  <a:pt x="1429" y="385"/>
                </a:moveTo>
                <a:lnTo>
                  <a:pt x="1429" y="3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243785" tIns="121892" rIns="243785" bIns="121892" anchor="ctr"/>
          <a:lstStyle/>
          <a:p>
            <a:pPr>
              <a:defRPr/>
            </a:pPr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15" name="Group 4688"/>
          <p:cNvGrpSpPr>
            <a:grpSpLocks noChangeAspect="1"/>
          </p:cNvGrpSpPr>
          <p:nvPr/>
        </p:nvGrpSpPr>
        <p:grpSpPr bwMode="auto">
          <a:xfrm>
            <a:off x="6825217" y="3481616"/>
            <a:ext cx="466269" cy="443168"/>
            <a:chOff x="1835150" y="2800349"/>
            <a:chExt cx="382588" cy="363538"/>
          </a:xfrm>
          <a:solidFill>
            <a:schemeClr val="bg1"/>
          </a:solidFill>
        </p:grpSpPr>
        <p:sp>
          <p:nvSpPr>
            <p:cNvPr id="316" name="Freeform 291"/>
            <p:cNvSpPr>
              <a:spLocks noChangeArrowheads="1"/>
            </p:cNvSpPr>
            <p:nvPr/>
          </p:nvSpPr>
          <p:spPr bwMode="auto">
            <a:xfrm>
              <a:off x="1868488" y="3140074"/>
              <a:ext cx="271462" cy="23813"/>
            </a:xfrm>
            <a:custGeom>
              <a:avLst/>
              <a:gdLst>
                <a:gd name="T0" fmla="*/ 41 w 753"/>
                <a:gd name="T1" fmla="*/ 42 h 68"/>
                <a:gd name="T2" fmla="*/ 192 w 753"/>
                <a:gd name="T3" fmla="*/ 42 h 68"/>
                <a:gd name="T4" fmla="*/ 217 w 753"/>
                <a:gd name="T5" fmla="*/ 67 h 68"/>
                <a:gd name="T6" fmla="*/ 543 w 753"/>
                <a:gd name="T7" fmla="*/ 67 h 68"/>
                <a:gd name="T8" fmla="*/ 568 w 753"/>
                <a:gd name="T9" fmla="*/ 42 h 68"/>
                <a:gd name="T10" fmla="*/ 710 w 753"/>
                <a:gd name="T11" fmla="*/ 42 h 68"/>
                <a:gd name="T12" fmla="*/ 752 w 753"/>
                <a:gd name="T13" fmla="*/ 0 h 68"/>
                <a:gd name="T14" fmla="*/ 0 w 753"/>
                <a:gd name="T15" fmla="*/ 0 h 68"/>
                <a:gd name="T16" fmla="*/ 41 w 753"/>
                <a:gd name="T17" fmla="*/ 42 h 68"/>
                <a:gd name="T18" fmla="*/ 41 w 753"/>
                <a:gd name="T19" fmla="*/ 42 h 68"/>
                <a:gd name="T20" fmla="*/ 41 w 753"/>
                <a:gd name="T21" fmla="*/ 4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3" h="68">
                  <a:moveTo>
                    <a:pt x="41" y="42"/>
                  </a:moveTo>
                  <a:cubicBezTo>
                    <a:pt x="192" y="42"/>
                    <a:pt x="192" y="42"/>
                    <a:pt x="192" y="42"/>
                  </a:cubicBezTo>
                  <a:cubicBezTo>
                    <a:pt x="192" y="50"/>
                    <a:pt x="200" y="67"/>
                    <a:pt x="217" y="67"/>
                  </a:cubicBezTo>
                  <a:cubicBezTo>
                    <a:pt x="543" y="67"/>
                    <a:pt x="543" y="67"/>
                    <a:pt x="543" y="67"/>
                  </a:cubicBezTo>
                  <a:cubicBezTo>
                    <a:pt x="552" y="67"/>
                    <a:pt x="568" y="50"/>
                    <a:pt x="568" y="42"/>
                  </a:cubicBezTo>
                  <a:cubicBezTo>
                    <a:pt x="710" y="42"/>
                    <a:pt x="710" y="42"/>
                    <a:pt x="710" y="42"/>
                  </a:cubicBezTo>
                  <a:cubicBezTo>
                    <a:pt x="735" y="42"/>
                    <a:pt x="752" y="17"/>
                    <a:pt x="7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16" y="42"/>
                    <a:pt x="41" y="42"/>
                  </a:cubicBezTo>
                  <a:close/>
                  <a:moveTo>
                    <a:pt x="41" y="42"/>
                  </a:moveTo>
                  <a:lnTo>
                    <a:pt x="41" y="4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7" name="Freeform 292"/>
            <p:cNvSpPr>
              <a:spLocks noChangeArrowheads="1"/>
            </p:cNvSpPr>
            <p:nvPr/>
          </p:nvSpPr>
          <p:spPr bwMode="auto">
            <a:xfrm>
              <a:off x="1835150" y="2955924"/>
              <a:ext cx="382588" cy="174625"/>
            </a:xfrm>
            <a:custGeom>
              <a:avLst/>
              <a:gdLst>
                <a:gd name="T0" fmla="*/ 1020 w 1062"/>
                <a:gd name="T1" fmla="*/ 100 h 486"/>
                <a:gd name="T2" fmla="*/ 894 w 1062"/>
                <a:gd name="T3" fmla="*/ 75 h 486"/>
                <a:gd name="T4" fmla="*/ 894 w 1062"/>
                <a:gd name="T5" fmla="*/ 0 h 486"/>
                <a:gd name="T6" fmla="*/ 0 w 1062"/>
                <a:gd name="T7" fmla="*/ 0 h 486"/>
                <a:gd name="T8" fmla="*/ 267 w 1062"/>
                <a:gd name="T9" fmla="*/ 485 h 486"/>
                <a:gd name="T10" fmla="*/ 627 w 1062"/>
                <a:gd name="T11" fmla="*/ 485 h 486"/>
                <a:gd name="T12" fmla="*/ 819 w 1062"/>
                <a:gd name="T13" fmla="*/ 351 h 486"/>
                <a:gd name="T14" fmla="*/ 1061 w 1062"/>
                <a:gd name="T15" fmla="*/ 192 h 486"/>
                <a:gd name="T16" fmla="*/ 1020 w 1062"/>
                <a:gd name="T17" fmla="*/ 100 h 486"/>
                <a:gd name="T18" fmla="*/ 861 w 1062"/>
                <a:gd name="T19" fmla="*/ 284 h 486"/>
                <a:gd name="T20" fmla="*/ 894 w 1062"/>
                <a:gd name="T21" fmla="*/ 142 h 486"/>
                <a:gd name="T22" fmla="*/ 978 w 1062"/>
                <a:gd name="T23" fmla="*/ 151 h 486"/>
                <a:gd name="T24" fmla="*/ 995 w 1062"/>
                <a:gd name="T25" fmla="*/ 192 h 486"/>
                <a:gd name="T26" fmla="*/ 861 w 1062"/>
                <a:gd name="T27" fmla="*/ 284 h 486"/>
                <a:gd name="T28" fmla="*/ 861 w 1062"/>
                <a:gd name="T29" fmla="*/ 284 h 486"/>
                <a:gd name="T30" fmla="*/ 861 w 1062"/>
                <a:gd name="T31" fmla="*/ 284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62" h="486">
                  <a:moveTo>
                    <a:pt x="1020" y="100"/>
                  </a:moveTo>
                  <a:cubicBezTo>
                    <a:pt x="986" y="67"/>
                    <a:pt x="928" y="67"/>
                    <a:pt x="894" y="75"/>
                  </a:cubicBezTo>
                  <a:cubicBezTo>
                    <a:pt x="894" y="50"/>
                    <a:pt x="894" y="25"/>
                    <a:pt x="89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3"/>
                    <a:pt x="42" y="418"/>
                    <a:pt x="267" y="485"/>
                  </a:cubicBezTo>
                  <a:cubicBezTo>
                    <a:pt x="627" y="485"/>
                    <a:pt x="627" y="485"/>
                    <a:pt x="627" y="485"/>
                  </a:cubicBezTo>
                  <a:cubicBezTo>
                    <a:pt x="719" y="452"/>
                    <a:pt x="786" y="410"/>
                    <a:pt x="819" y="351"/>
                  </a:cubicBezTo>
                  <a:cubicBezTo>
                    <a:pt x="911" y="351"/>
                    <a:pt x="1053" y="318"/>
                    <a:pt x="1061" y="192"/>
                  </a:cubicBezTo>
                  <a:cubicBezTo>
                    <a:pt x="1061" y="142"/>
                    <a:pt x="1036" y="117"/>
                    <a:pt x="1020" y="100"/>
                  </a:cubicBezTo>
                  <a:close/>
                  <a:moveTo>
                    <a:pt x="861" y="284"/>
                  </a:moveTo>
                  <a:cubicBezTo>
                    <a:pt x="878" y="243"/>
                    <a:pt x="886" y="192"/>
                    <a:pt x="894" y="142"/>
                  </a:cubicBezTo>
                  <a:cubicBezTo>
                    <a:pt x="919" y="134"/>
                    <a:pt x="961" y="134"/>
                    <a:pt x="978" y="151"/>
                  </a:cubicBezTo>
                  <a:cubicBezTo>
                    <a:pt x="978" y="151"/>
                    <a:pt x="995" y="159"/>
                    <a:pt x="995" y="192"/>
                  </a:cubicBezTo>
                  <a:cubicBezTo>
                    <a:pt x="986" y="259"/>
                    <a:pt x="911" y="276"/>
                    <a:pt x="861" y="284"/>
                  </a:cubicBezTo>
                  <a:close/>
                  <a:moveTo>
                    <a:pt x="861" y="284"/>
                  </a:moveTo>
                  <a:lnTo>
                    <a:pt x="861" y="28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8" name="Freeform 293"/>
            <p:cNvSpPr>
              <a:spLocks noChangeArrowheads="1"/>
            </p:cNvSpPr>
            <p:nvPr/>
          </p:nvSpPr>
          <p:spPr bwMode="auto">
            <a:xfrm>
              <a:off x="1916113" y="2800349"/>
              <a:ext cx="112712" cy="144463"/>
            </a:xfrm>
            <a:custGeom>
              <a:avLst/>
              <a:gdLst>
                <a:gd name="T0" fmla="*/ 142 w 311"/>
                <a:gd name="T1" fmla="*/ 401 h 402"/>
                <a:gd name="T2" fmla="*/ 234 w 311"/>
                <a:gd name="T3" fmla="*/ 243 h 402"/>
                <a:gd name="T4" fmla="*/ 268 w 311"/>
                <a:gd name="T5" fmla="*/ 0 h 402"/>
                <a:gd name="T6" fmla="*/ 159 w 311"/>
                <a:gd name="T7" fmla="*/ 276 h 402"/>
                <a:gd name="T8" fmla="*/ 142 w 311"/>
                <a:gd name="T9" fmla="*/ 401 h 402"/>
                <a:gd name="T10" fmla="*/ 142 w 311"/>
                <a:gd name="T11" fmla="*/ 401 h 402"/>
                <a:gd name="T12" fmla="*/ 142 w 311"/>
                <a:gd name="T13" fmla="*/ 40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" h="402">
                  <a:moveTo>
                    <a:pt x="142" y="401"/>
                  </a:moveTo>
                  <a:cubicBezTo>
                    <a:pt x="142" y="401"/>
                    <a:pt x="310" y="385"/>
                    <a:pt x="234" y="243"/>
                  </a:cubicBezTo>
                  <a:cubicBezTo>
                    <a:pt x="168" y="126"/>
                    <a:pt x="184" y="59"/>
                    <a:pt x="268" y="0"/>
                  </a:cubicBezTo>
                  <a:cubicBezTo>
                    <a:pt x="268" y="0"/>
                    <a:pt x="0" y="67"/>
                    <a:pt x="159" y="276"/>
                  </a:cubicBezTo>
                  <a:cubicBezTo>
                    <a:pt x="209" y="360"/>
                    <a:pt x="142" y="401"/>
                    <a:pt x="142" y="401"/>
                  </a:cubicBezTo>
                  <a:close/>
                  <a:moveTo>
                    <a:pt x="142" y="401"/>
                  </a:moveTo>
                  <a:lnTo>
                    <a:pt x="142" y="40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9" name="Freeform 294"/>
            <p:cNvSpPr>
              <a:spLocks noChangeArrowheads="1"/>
            </p:cNvSpPr>
            <p:nvPr/>
          </p:nvSpPr>
          <p:spPr bwMode="auto">
            <a:xfrm>
              <a:off x="2003425" y="2867024"/>
              <a:ext cx="53975" cy="73025"/>
            </a:xfrm>
            <a:custGeom>
              <a:avLst/>
              <a:gdLst>
                <a:gd name="T0" fmla="*/ 17 w 151"/>
                <a:gd name="T1" fmla="*/ 201 h 202"/>
                <a:gd name="T2" fmla="*/ 75 w 151"/>
                <a:gd name="T3" fmla="*/ 67 h 202"/>
                <a:gd name="T4" fmla="*/ 84 w 151"/>
                <a:gd name="T5" fmla="*/ 0 h 202"/>
                <a:gd name="T6" fmla="*/ 33 w 151"/>
                <a:gd name="T7" fmla="*/ 75 h 202"/>
                <a:gd name="T8" fmla="*/ 17 w 151"/>
                <a:gd name="T9" fmla="*/ 201 h 202"/>
                <a:gd name="T10" fmla="*/ 17 w 151"/>
                <a:gd name="T11" fmla="*/ 201 h 202"/>
                <a:gd name="T12" fmla="*/ 17 w 151"/>
                <a:gd name="T13" fmla="*/ 20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202">
                  <a:moveTo>
                    <a:pt x="17" y="201"/>
                  </a:moveTo>
                  <a:cubicBezTo>
                    <a:pt x="17" y="201"/>
                    <a:pt x="150" y="176"/>
                    <a:pt x="75" y="67"/>
                  </a:cubicBezTo>
                  <a:cubicBezTo>
                    <a:pt x="50" y="17"/>
                    <a:pt x="84" y="0"/>
                    <a:pt x="84" y="0"/>
                  </a:cubicBezTo>
                  <a:cubicBezTo>
                    <a:pt x="84" y="0"/>
                    <a:pt x="0" y="0"/>
                    <a:pt x="33" y="75"/>
                  </a:cubicBezTo>
                  <a:cubicBezTo>
                    <a:pt x="67" y="142"/>
                    <a:pt x="58" y="176"/>
                    <a:pt x="17" y="201"/>
                  </a:cubicBezTo>
                  <a:close/>
                  <a:moveTo>
                    <a:pt x="17" y="201"/>
                  </a:moveTo>
                  <a:lnTo>
                    <a:pt x="17" y="20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0" name="TextBox 319"/>
          <p:cNvSpPr txBox="1"/>
          <p:nvPr/>
        </p:nvSpPr>
        <p:spPr>
          <a:xfrm>
            <a:off x="6791606" y="2697646"/>
            <a:ext cx="438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1st</a:t>
            </a:r>
            <a:endParaRPr lang="id-ID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8260441" y="2697646"/>
            <a:ext cx="51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2nd</a:t>
            </a:r>
            <a:endParaRPr lang="id-ID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9744000" y="2697646"/>
            <a:ext cx="470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3rd</a:t>
            </a:r>
            <a:endParaRPr lang="id-ID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6776026" y="3941806"/>
            <a:ext cx="470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4th</a:t>
            </a:r>
            <a:endParaRPr lang="id-ID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8280479" y="3941806"/>
            <a:ext cx="470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5th</a:t>
            </a:r>
            <a:endParaRPr lang="id-ID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9744352" y="3941806"/>
            <a:ext cx="470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6th</a:t>
            </a:r>
            <a:endParaRPr lang="id-ID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45768" y="3583480"/>
            <a:ext cx="2238462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Perform Data Wrangling</a:t>
            </a:r>
            <a:endParaRPr lang="id-ID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971713" y="2798787"/>
            <a:ext cx="3263807" cy="584757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Perform Interactive Visual Analytics </a:t>
            </a:r>
            <a:b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</a:br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Using Folium and </a:t>
            </a:r>
            <a:r>
              <a:rPr lang="en-US" sz="1600" b="1" dirty="0" err="1">
                <a:solidFill>
                  <a:schemeClr val="bg1"/>
                </a:solidFill>
                <a:cs typeface="+mn-ea"/>
                <a:sym typeface="+mn-lt"/>
              </a:rPr>
              <a:t>Ploty</a:t>
            </a:r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 Dash</a:t>
            </a:r>
            <a:endParaRPr lang="id-ID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361725" y="3902118"/>
            <a:ext cx="2582787" cy="584757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Perform Predictive Analysis</a:t>
            </a:r>
            <a:b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</a:br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Using Classifications Models</a:t>
            </a:r>
            <a:endParaRPr lang="id-ID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99896" y="2697322"/>
            <a:ext cx="2675184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Data Collection Methodology</a:t>
            </a:r>
            <a:endParaRPr lang="id-ID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-190974" y="4401249"/>
            <a:ext cx="3623200" cy="584757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Perform Exploratory Data Analysis (EDA)</a:t>
            </a:r>
            <a:b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</a:br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Using Visualization and SQL</a:t>
            </a:r>
            <a:endParaRPr lang="id-ID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785643" y="5069888"/>
            <a:ext cx="1805458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Agile Methodology</a:t>
            </a:r>
          </a:p>
        </p:txBody>
      </p:sp>
      <p:sp>
        <p:nvSpPr>
          <p:cNvPr id="185" name="Freeform 237"/>
          <p:cNvSpPr>
            <a:spLocks noChangeAspect="1" noChangeArrowheads="1"/>
          </p:cNvSpPr>
          <p:nvPr/>
        </p:nvSpPr>
        <p:spPr bwMode="auto">
          <a:xfrm>
            <a:off x="1430026" y="2358487"/>
            <a:ext cx="393180" cy="288838"/>
          </a:xfrm>
          <a:custGeom>
            <a:avLst/>
            <a:gdLst>
              <a:gd name="T0" fmla="*/ 586 w 1347"/>
              <a:gd name="T1" fmla="*/ 602 h 987"/>
              <a:gd name="T2" fmla="*/ 502 w 1347"/>
              <a:gd name="T3" fmla="*/ 535 h 987"/>
              <a:gd name="T4" fmla="*/ 42 w 1347"/>
              <a:gd name="T5" fmla="*/ 117 h 987"/>
              <a:gd name="T6" fmla="*/ 17 w 1347"/>
              <a:gd name="T7" fmla="*/ 33 h 987"/>
              <a:gd name="T8" fmla="*/ 92 w 1347"/>
              <a:gd name="T9" fmla="*/ 0 h 987"/>
              <a:gd name="T10" fmla="*/ 1255 w 1347"/>
              <a:gd name="T11" fmla="*/ 0 h 987"/>
              <a:gd name="T12" fmla="*/ 1330 w 1347"/>
              <a:gd name="T13" fmla="*/ 41 h 987"/>
              <a:gd name="T14" fmla="*/ 1305 w 1347"/>
              <a:gd name="T15" fmla="*/ 125 h 987"/>
              <a:gd name="T16" fmla="*/ 803 w 1347"/>
              <a:gd name="T17" fmla="*/ 576 h 987"/>
              <a:gd name="T18" fmla="*/ 586 w 1347"/>
              <a:gd name="T19" fmla="*/ 602 h 987"/>
              <a:gd name="T20" fmla="*/ 92 w 1347"/>
              <a:gd name="T21" fmla="*/ 986 h 987"/>
              <a:gd name="T22" fmla="*/ 0 w 1347"/>
              <a:gd name="T23" fmla="*/ 894 h 987"/>
              <a:gd name="T24" fmla="*/ 0 w 1347"/>
              <a:gd name="T25" fmla="*/ 225 h 987"/>
              <a:gd name="T26" fmla="*/ 42 w 1347"/>
              <a:gd name="T27" fmla="*/ 217 h 987"/>
              <a:gd name="T28" fmla="*/ 234 w 1347"/>
              <a:gd name="T29" fmla="*/ 409 h 987"/>
              <a:gd name="T30" fmla="*/ 251 w 1347"/>
              <a:gd name="T31" fmla="*/ 493 h 987"/>
              <a:gd name="T32" fmla="*/ 109 w 1347"/>
              <a:gd name="T33" fmla="*/ 827 h 987"/>
              <a:gd name="T34" fmla="*/ 126 w 1347"/>
              <a:gd name="T35" fmla="*/ 827 h 987"/>
              <a:gd name="T36" fmla="*/ 318 w 1347"/>
              <a:gd name="T37" fmla="*/ 576 h 987"/>
              <a:gd name="T38" fmla="*/ 393 w 1347"/>
              <a:gd name="T39" fmla="*/ 568 h 987"/>
              <a:gd name="T40" fmla="*/ 477 w 1347"/>
              <a:gd name="T41" fmla="*/ 643 h 987"/>
              <a:gd name="T42" fmla="*/ 569 w 1347"/>
              <a:gd name="T43" fmla="*/ 694 h 987"/>
              <a:gd name="T44" fmla="*/ 820 w 1347"/>
              <a:gd name="T45" fmla="*/ 677 h 987"/>
              <a:gd name="T46" fmla="*/ 945 w 1347"/>
              <a:gd name="T47" fmla="*/ 568 h 987"/>
              <a:gd name="T48" fmla="*/ 1020 w 1347"/>
              <a:gd name="T49" fmla="*/ 576 h 987"/>
              <a:gd name="T50" fmla="*/ 1229 w 1347"/>
              <a:gd name="T51" fmla="*/ 853 h 987"/>
              <a:gd name="T52" fmla="*/ 1238 w 1347"/>
              <a:gd name="T53" fmla="*/ 844 h 987"/>
              <a:gd name="T54" fmla="*/ 1096 w 1347"/>
              <a:gd name="T55" fmla="*/ 493 h 987"/>
              <a:gd name="T56" fmla="*/ 1112 w 1347"/>
              <a:gd name="T57" fmla="*/ 409 h 987"/>
              <a:gd name="T58" fmla="*/ 1313 w 1347"/>
              <a:gd name="T59" fmla="*/ 217 h 987"/>
              <a:gd name="T60" fmla="*/ 1346 w 1347"/>
              <a:gd name="T61" fmla="*/ 225 h 987"/>
              <a:gd name="T62" fmla="*/ 1346 w 1347"/>
              <a:gd name="T63" fmla="*/ 903 h 987"/>
              <a:gd name="T64" fmla="*/ 1246 w 1347"/>
              <a:gd name="T65" fmla="*/ 986 h 987"/>
              <a:gd name="T66" fmla="*/ 92 w 1347"/>
              <a:gd name="T67" fmla="*/ 986 h 987"/>
              <a:gd name="T68" fmla="*/ 92 w 1347"/>
              <a:gd name="T69" fmla="*/ 986 h 987"/>
              <a:gd name="T70" fmla="*/ 92 w 1347"/>
              <a:gd name="T71" fmla="*/ 98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47" h="987">
                <a:moveTo>
                  <a:pt x="586" y="602"/>
                </a:moveTo>
                <a:cubicBezTo>
                  <a:pt x="561" y="585"/>
                  <a:pt x="519" y="560"/>
                  <a:pt x="502" y="535"/>
                </a:cubicBezTo>
                <a:cubicBezTo>
                  <a:pt x="42" y="117"/>
                  <a:pt x="42" y="117"/>
                  <a:pt x="42" y="117"/>
                </a:cubicBezTo>
                <a:cubicBezTo>
                  <a:pt x="26" y="100"/>
                  <a:pt x="9" y="58"/>
                  <a:pt x="17" y="33"/>
                </a:cubicBezTo>
                <a:cubicBezTo>
                  <a:pt x="34" y="17"/>
                  <a:pt x="51" y="0"/>
                  <a:pt x="92" y="0"/>
                </a:cubicBezTo>
                <a:cubicBezTo>
                  <a:pt x="1255" y="0"/>
                  <a:pt x="1255" y="0"/>
                  <a:pt x="1255" y="0"/>
                </a:cubicBezTo>
                <a:cubicBezTo>
                  <a:pt x="1255" y="0"/>
                  <a:pt x="1305" y="0"/>
                  <a:pt x="1330" y="41"/>
                </a:cubicBezTo>
                <a:cubicBezTo>
                  <a:pt x="1346" y="67"/>
                  <a:pt x="1330" y="108"/>
                  <a:pt x="1305" y="125"/>
                </a:cubicBezTo>
                <a:cubicBezTo>
                  <a:pt x="803" y="576"/>
                  <a:pt x="803" y="576"/>
                  <a:pt x="803" y="576"/>
                </a:cubicBezTo>
                <a:cubicBezTo>
                  <a:pt x="803" y="576"/>
                  <a:pt x="711" y="652"/>
                  <a:pt x="586" y="602"/>
                </a:cubicBezTo>
                <a:close/>
                <a:moveTo>
                  <a:pt x="92" y="986"/>
                </a:moveTo>
                <a:cubicBezTo>
                  <a:pt x="92" y="986"/>
                  <a:pt x="0" y="978"/>
                  <a:pt x="0" y="894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00"/>
                  <a:pt x="17" y="192"/>
                  <a:pt x="42" y="217"/>
                </a:cubicBezTo>
                <a:cubicBezTo>
                  <a:pt x="234" y="409"/>
                  <a:pt x="234" y="409"/>
                  <a:pt x="234" y="409"/>
                </a:cubicBezTo>
                <a:cubicBezTo>
                  <a:pt x="260" y="426"/>
                  <a:pt x="268" y="468"/>
                  <a:pt x="251" y="493"/>
                </a:cubicBezTo>
                <a:cubicBezTo>
                  <a:pt x="109" y="827"/>
                  <a:pt x="109" y="827"/>
                  <a:pt x="109" y="827"/>
                </a:cubicBezTo>
                <a:cubicBezTo>
                  <a:pt x="101" y="853"/>
                  <a:pt x="109" y="853"/>
                  <a:pt x="126" y="827"/>
                </a:cubicBezTo>
                <a:cubicBezTo>
                  <a:pt x="318" y="576"/>
                  <a:pt x="318" y="576"/>
                  <a:pt x="318" y="576"/>
                </a:cubicBezTo>
                <a:cubicBezTo>
                  <a:pt x="343" y="552"/>
                  <a:pt x="368" y="552"/>
                  <a:pt x="393" y="568"/>
                </a:cubicBezTo>
                <a:cubicBezTo>
                  <a:pt x="477" y="643"/>
                  <a:pt x="477" y="643"/>
                  <a:pt x="477" y="643"/>
                </a:cubicBezTo>
                <a:cubicBezTo>
                  <a:pt x="502" y="660"/>
                  <a:pt x="544" y="685"/>
                  <a:pt x="569" y="694"/>
                </a:cubicBezTo>
                <a:cubicBezTo>
                  <a:pt x="636" y="710"/>
                  <a:pt x="744" y="735"/>
                  <a:pt x="820" y="677"/>
                </a:cubicBezTo>
                <a:cubicBezTo>
                  <a:pt x="945" y="568"/>
                  <a:pt x="945" y="568"/>
                  <a:pt x="945" y="568"/>
                </a:cubicBezTo>
                <a:cubicBezTo>
                  <a:pt x="970" y="552"/>
                  <a:pt x="1004" y="552"/>
                  <a:pt x="1020" y="576"/>
                </a:cubicBezTo>
                <a:cubicBezTo>
                  <a:pt x="1229" y="853"/>
                  <a:pt x="1229" y="853"/>
                  <a:pt x="1229" y="853"/>
                </a:cubicBezTo>
                <a:cubicBezTo>
                  <a:pt x="1246" y="877"/>
                  <a:pt x="1246" y="869"/>
                  <a:pt x="1238" y="844"/>
                </a:cubicBezTo>
                <a:cubicBezTo>
                  <a:pt x="1096" y="493"/>
                  <a:pt x="1096" y="493"/>
                  <a:pt x="1096" y="493"/>
                </a:cubicBezTo>
                <a:cubicBezTo>
                  <a:pt x="1079" y="468"/>
                  <a:pt x="1087" y="434"/>
                  <a:pt x="1112" y="409"/>
                </a:cubicBezTo>
                <a:cubicBezTo>
                  <a:pt x="1313" y="217"/>
                  <a:pt x="1313" y="217"/>
                  <a:pt x="1313" y="217"/>
                </a:cubicBezTo>
                <a:cubicBezTo>
                  <a:pt x="1330" y="192"/>
                  <a:pt x="1346" y="200"/>
                  <a:pt x="1346" y="225"/>
                </a:cubicBezTo>
                <a:cubicBezTo>
                  <a:pt x="1346" y="903"/>
                  <a:pt x="1346" y="903"/>
                  <a:pt x="1346" y="903"/>
                </a:cubicBezTo>
                <a:cubicBezTo>
                  <a:pt x="1346" y="903"/>
                  <a:pt x="1338" y="986"/>
                  <a:pt x="1246" y="986"/>
                </a:cubicBezTo>
                <a:cubicBezTo>
                  <a:pt x="92" y="986"/>
                  <a:pt x="92" y="986"/>
                  <a:pt x="92" y="986"/>
                </a:cubicBezTo>
                <a:close/>
                <a:moveTo>
                  <a:pt x="92" y="986"/>
                </a:moveTo>
                <a:lnTo>
                  <a:pt x="92" y="9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lIns="121893" tIns="60946" rIns="121893" bIns="60946" anchor="ctr"/>
          <a:lstStyle/>
          <a:p>
            <a:pPr>
              <a:defRPr/>
            </a:pPr>
            <a:endParaRPr 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6" name="AutoShape 19"/>
          <p:cNvSpPr>
            <a:spLocks noChangeAspect="1"/>
          </p:cNvSpPr>
          <p:nvPr/>
        </p:nvSpPr>
        <p:spPr bwMode="auto">
          <a:xfrm>
            <a:off x="1391180" y="3194947"/>
            <a:ext cx="377071" cy="377169"/>
          </a:xfrm>
          <a:custGeom>
            <a:avLst/>
            <a:gdLst>
              <a:gd name="T0" fmla="*/ 10800 w 21600"/>
              <a:gd name="T1" fmla="*/ 10789 h 21579"/>
              <a:gd name="T2" fmla="*/ 10800 w 21600"/>
              <a:gd name="T3" fmla="*/ 10789 h 21579"/>
              <a:gd name="T4" fmla="*/ 10800 w 21600"/>
              <a:gd name="T5" fmla="*/ 10789 h 21579"/>
              <a:gd name="T6" fmla="*/ 10800 w 21600"/>
              <a:gd name="T7" fmla="*/ 10789 h 2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9">
                <a:moveTo>
                  <a:pt x="21599" y="9391"/>
                </a:moveTo>
                <a:cubicBezTo>
                  <a:pt x="21599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599" y="8895"/>
                  <a:pt x="21599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0"/>
                </a:cubicBezTo>
                <a:lnTo>
                  <a:pt x="18459" y="285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lIns="50789" tIns="50789" rIns="50789" bIns="50789" anchor="ctr"/>
          <a:lstStyle/>
          <a:p>
            <a:pPr defTabSz="457200">
              <a:defRPr/>
            </a:pP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187" name="Freeform 290"/>
          <p:cNvSpPr>
            <a:spLocks noChangeAspect="1" noChangeArrowheads="1"/>
          </p:cNvSpPr>
          <p:nvPr/>
        </p:nvSpPr>
        <p:spPr bwMode="auto">
          <a:xfrm>
            <a:off x="1395730" y="4051332"/>
            <a:ext cx="449749" cy="348347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88" name="Group 4688"/>
          <p:cNvGrpSpPr>
            <a:grpSpLocks noChangeAspect="1"/>
          </p:cNvGrpSpPr>
          <p:nvPr/>
        </p:nvGrpSpPr>
        <p:grpSpPr bwMode="auto">
          <a:xfrm>
            <a:off x="4434650" y="2341055"/>
            <a:ext cx="437128" cy="415471"/>
            <a:chOff x="1835150" y="2800349"/>
            <a:chExt cx="382588" cy="363538"/>
          </a:xfrm>
          <a:solidFill>
            <a:schemeClr val="accent4"/>
          </a:solidFill>
        </p:grpSpPr>
        <p:sp>
          <p:nvSpPr>
            <p:cNvPr id="189" name="Freeform 291"/>
            <p:cNvSpPr>
              <a:spLocks noChangeArrowheads="1"/>
            </p:cNvSpPr>
            <p:nvPr/>
          </p:nvSpPr>
          <p:spPr bwMode="auto">
            <a:xfrm>
              <a:off x="1868488" y="3140074"/>
              <a:ext cx="271462" cy="23813"/>
            </a:xfrm>
            <a:custGeom>
              <a:avLst/>
              <a:gdLst>
                <a:gd name="T0" fmla="*/ 41 w 753"/>
                <a:gd name="T1" fmla="*/ 42 h 68"/>
                <a:gd name="T2" fmla="*/ 192 w 753"/>
                <a:gd name="T3" fmla="*/ 42 h 68"/>
                <a:gd name="T4" fmla="*/ 217 w 753"/>
                <a:gd name="T5" fmla="*/ 67 h 68"/>
                <a:gd name="T6" fmla="*/ 543 w 753"/>
                <a:gd name="T7" fmla="*/ 67 h 68"/>
                <a:gd name="T8" fmla="*/ 568 w 753"/>
                <a:gd name="T9" fmla="*/ 42 h 68"/>
                <a:gd name="T10" fmla="*/ 710 w 753"/>
                <a:gd name="T11" fmla="*/ 42 h 68"/>
                <a:gd name="T12" fmla="*/ 752 w 753"/>
                <a:gd name="T13" fmla="*/ 0 h 68"/>
                <a:gd name="T14" fmla="*/ 0 w 753"/>
                <a:gd name="T15" fmla="*/ 0 h 68"/>
                <a:gd name="T16" fmla="*/ 41 w 753"/>
                <a:gd name="T17" fmla="*/ 42 h 68"/>
                <a:gd name="T18" fmla="*/ 41 w 753"/>
                <a:gd name="T19" fmla="*/ 42 h 68"/>
                <a:gd name="T20" fmla="*/ 41 w 753"/>
                <a:gd name="T21" fmla="*/ 4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3" h="68">
                  <a:moveTo>
                    <a:pt x="41" y="42"/>
                  </a:moveTo>
                  <a:cubicBezTo>
                    <a:pt x="192" y="42"/>
                    <a:pt x="192" y="42"/>
                    <a:pt x="192" y="42"/>
                  </a:cubicBezTo>
                  <a:cubicBezTo>
                    <a:pt x="192" y="50"/>
                    <a:pt x="200" y="67"/>
                    <a:pt x="217" y="67"/>
                  </a:cubicBezTo>
                  <a:cubicBezTo>
                    <a:pt x="543" y="67"/>
                    <a:pt x="543" y="67"/>
                    <a:pt x="543" y="67"/>
                  </a:cubicBezTo>
                  <a:cubicBezTo>
                    <a:pt x="552" y="67"/>
                    <a:pt x="568" y="50"/>
                    <a:pt x="568" y="42"/>
                  </a:cubicBezTo>
                  <a:cubicBezTo>
                    <a:pt x="710" y="42"/>
                    <a:pt x="710" y="42"/>
                    <a:pt x="710" y="42"/>
                  </a:cubicBezTo>
                  <a:cubicBezTo>
                    <a:pt x="735" y="42"/>
                    <a:pt x="752" y="17"/>
                    <a:pt x="7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16" y="42"/>
                    <a:pt x="41" y="42"/>
                  </a:cubicBezTo>
                  <a:close/>
                  <a:moveTo>
                    <a:pt x="41" y="42"/>
                  </a:moveTo>
                  <a:lnTo>
                    <a:pt x="41" y="4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292"/>
            <p:cNvSpPr>
              <a:spLocks noChangeArrowheads="1"/>
            </p:cNvSpPr>
            <p:nvPr/>
          </p:nvSpPr>
          <p:spPr bwMode="auto">
            <a:xfrm>
              <a:off x="1835150" y="2955924"/>
              <a:ext cx="382588" cy="174625"/>
            </a:xfrm>
            <a:custGeom>
              <a:avLst/>
              <a:gdLst>
                <a:gd name="T0" fmla="*/ 1020 w 1062"/>
                <a:gd name="T1" fmla="*/ 100 h 486"/>
                <a:gd name="T2" fmla="*/ 894 w 1062"/>
                <a:gd name="T3" fmla="*/ 75 h 486"/>
                <a:gd name="T4" fmla="*/ 894 w 1062"/>
                <a:gd name="T5" fmla="*/ 0 h 486"/>
                <a:gd name="T6" fmla="*/ 0 w 1062"/>
                <a:gd name="T7" fmla="*/ 0 h 486"/>
                <a:gd name="T8" fmla="*/ 267 w 1062"/>
                <a:gd name="T9" fmla="*/ 485 h 486"/>
                <a:gd name="T10" fmla="*/ 627 w 1062"/>
                <a:gd name="T11" fmla="*/ 485 h 486"/>
                <a:gd name="T12" fmla="*/ 819 w 1062"/>
                <a:gd name="T13" fmla="*/ 351 h 486"/>
                <a:gd name="T14" fmla="*/ 1061 w 1062"/>
                <a:gd name="T15" fmla="*/ 192 h 486"/>
                <a:gd name="T16" fmla="*/ 1020 w 1062"/>
                <a:gd name="T17" fmla="*/ 100 h 486"/>
                <a:gd name="T18" fmla="*/ 861 w 1062"/>
                <a:gd name="T19" fmla="*/ 284 h 486"/>
                <a:gd name="T20" fmla="*/ 894 w 1062"/>
                <a:gd name="T21" fmla="*/ 142 h 486"/>
                <a:gd name="T22" fmla="*/ 978 w 1062"/>
                <a:gd name="T23" fmla="*/ 151 h 486"/>
                <a:gd name="T24" fmla="*/ 995 w 1062"/>
                <a:gd name="T25" fmla="*/ 192 h 486"/>
                <a:gd name="T26" fmla="*/ 861 w 1062"/>
                <a:gd name="T27" fmla="*/ 284 h 486"/>
                <a:gd name="T28" fmla="*/ 861 w 1062"/>
                <a:gd name="T29" fmla="*/ 284 h 486"/>
                <a:gd name="T30" fmla="*/ 861 w 1062"/>
                <a:gd name="T31" fmla="*/ 284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62" h="486">
                  <a:moveTo>
                    <a:pt x="1020" y="100"/>
                  </a:moveTo>
                  <a:cubicBezTo>
                    <a:pt x="986" y="67"/>
                    <a:pt x="928" y="67"/>
                    <a:pt x="894" y="75"/>
                  </a:cubicBezTo>
                  <a:cubicBezTo>
                    <a:pt x="894" y="50"/>
                    <a:pt x="894" y="25"/>
                    <a:pt x="89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3"/>
                    <a:pt x="42" y="418"/>
                    <a:pt x="267" y="485"/>
                  </a:cubicBezTo>
                  <a:cubicBezTo>
                    <a:pt x="627" y="485"/>
                    <a:pt x="627" y="485"/>
                    <a:pt x="627" y="485"/>
                  </a:cubicBezTo>
                  <a:cubicBezTo>
                    <a:pt x="719" y="452"/>
                    <a:pt x="786" y="410"/>
                    <a:pt x="819" y="351"/>
                  </a:cubicBezTo>
                  <a:cubicBezTo>
                    <a:pt x="911" y="351"/>
                    <a:pt x="1053" y="318"/>
                    <a:pt x="1061" y="192"/>
                  </a:cubicBezTo>
                  <a:cubicBezTo>
                    <a:pt x="1061" y="142"/>
                    <a:pt x="1036" y="117"/>
                    <a:pt x="1020" y="100"/>
                  </a:cubicBezTo>
                  <a:close/>
                  <a:moveTo>
                    <a:pt x="861" y="284"/>
                  </a:moveTo>
                  <a:cubicBezTo>
                    <a:pt x="878" y="243"/>
                    <a:pt x="886" y="192"/>
                    <a:pt x="894" y="142"/>
                  </a:cubicBezTo>
                  <a:cubicBezTo>
                    <a:pt x="919" y="134"/>
                    <a:pt x="961" y="134"/>
                    <a:pt x="978" y="151"/>
                  </a:cubicBezTo>
                  <a:cubicBezTo>
                    <a:pt x="978" y="151"/>
                    <a:pt x="995" y="159"/>
                    <a:pt x="995" y="192"/>
                  </a:cubicBezTo>
                  <a:cubicBezTo>
                    <a:pt x="986" y="259"/>
                    <a:pt x="911" y="276"/>
                    <a:pt x="861" y="284"/>
                  </a:cubicBezTo>
                  <a:close/>
                  <a:moveTo>
                    <a:pt x="861" y="284"/>
                  </a:moveTo>
                  <a:lnTo>
                    <a:pt x="861" y="28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1" name="Freeform 293"/>
            <p:cNvSpPr>
              <a:spLocks noChangeArrowheads="1"/>
            </p:cNvSpPr>
            <p:nvPr/>
          </p:nvSpPr>
          <p:spPr bwMode="auto">
            <a:xfrm>
              <a:off x="1916113" y="2800349"/>
              <a:ext cx="112712" cy="144463"/>
            </a:xfrm>
            <a:custGeom>
              <a:avLst/>
              <a:gdLst>
                <a:gd name="T0" fmla="*/ 142 w 311"/>
                <a:gd name="T1" fmla="*/ 401 h 402"/>
                <a:gd name="T2" fmla="*/ 234 w 311"/>
                <a:gd name="T3" fmla="*/ 243 h 402"/>
                <a:gd name="T4" fmla="*/ 268 w 311"/>
                <a:gd name="T5" fmla="*/ 0 h 402"/>
                <a:gd name="T6" fmla="*/ 159 w 311"/>
                <a:gd name="T7" fmla="*/ 276 h 402"/>
                <a:gd name="T8" fmla="*/ 142 w 311"/>
                <a:gd name="T9" fmla="*/ 401 h 402"/>
                <a:gd name="T10" fmla="*/ 142 w 311"/>
                <a:gd name="T11" fmla="*/ 401 h 402"/>
                <a:gd name="T12" fmla="*/ 142 w 311"/>
                <a:gd name="T13" fmla="*/ 40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" h="402">
                  <a:moveTo>
                    <a:pt x="142" y="401"/>
                  </a:moveTo>
                  <a:cubicBezTo>
                    <a:pt x="142" y="401"/>
                    <a:pt x="310" y="385"/>
                    <a:pt x="234" y="243"/>
                  </a:cubicBezTo>
                  <a:cubicBezTo>
                    <a:pt x="168" y="126"/>
                    <a:pt x="184" y="59"/>
                    <a:pt x="268" y="0"/>
                  </a:cubicBezTo>
                  <a:cubicBezTo>
                    <a:pt x="268" y="0"/>
                    <a:pt x="0" y="67"/>
                    <a:pt x="159" y="276"/>
                  </a:cubicBezTo>
                  <a:cubicBezTo>
                    <a:pt x="209" y="360"/>
                    <a:pt x="142" y="401"/>
                    <a:pt x="142" y="401"/>
                  </a:cubicBezTo>
                  <a:close/>
                  <a:moveTo>
                    <a:pt x="142" y="401"/>
                  </a:moveTo>
                  <a:lnTo>
                    <a:pt x="142" y="40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2" name="Freeform 294"/>
            <p:cNvSpPr>
              <a:spLocks noChangeArrowheads="1"/>
            </p:cNvSpPr>
            <p:nvPr/>
          </p:nvSpPr>
          <p:spPr bwMode="auto">
            <a:xfrm>
              <a:off x="2003425" y="2867024"/>
              <a:ext cx="53975" cy="73025"/>
            </a:xfrm>
            <a:custGeom>
              <a:avLst/>
              <a:gdLst>
                <a:gd name="T0" fmla="*/ 17 w 151"/>
                <a:gd name="T1" fmla="*/ 201 h 202"/>
                <a:gd name="T2" fmla="*/ 75 w 151"/>
                <a:gd name="T3" fmla="*/ 67 h 202"/>
                <a:gd name="T4" fmla="*/ 84 w 151"/>
                <a:gd name="T5" fmla="*/ 0 h 202"/>
                <a:gd name="T6" fmla="*/ 33 w 151"/>
                <a:gd name="T7" fmla="*/ 75 h 202"/>
                <a:gd name="T8" fmla="*/ 17 w 151"/>
                <a:gd name="T9" fmla="*/ 201 h 202"/>
                <a:gd name="T10" fmla="*/ 17 w 151"/>
                <a:gd name="T11" fmla="*/ 201 h 202"/>
                <a:gd name="T12" fmla="*/ 17 w 151"/>
                <a:gd name="T13" fmla="*/ 20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202">
                  <a:moveTo>
                    <a:pt x="17" y="201"/>
                  </a:moveTo>
                  <a:cubicBezTo>
                    <a:pt x="17" y="201"/>
                    <a:pt x="150" y="176"/>
                    <a:pt x="75" y="67"/>
                  </a:cubicBezTo>
                  <a:cubicBezTo>
                    <a:pt x="50" y="17"/>
                    <a:pt x="84" y="0"/>
                    <a:pt x="84" y="0"/>
                  </a:cubicBezTo>
                  <a:cubicBezTo>
                    <a:pt x="84" y="0"/>
                    <a:pt x="0" y="0"/>
                    <a:pt x="33" y="75"/>
                  </a:cubicBezTo>
                  <a:cubicBezTo>
                    <a:pt x="67" y="142"/>
                    <a:pt x="58" y="176"/>
                    <a:pt x="17" y="201"/>
                  </a:cubicBezTo>
                  <a:close/>
                  <a:moveTo>
                    <a:pt x="17" y="201"/>
                  </a:moveTo>
                  <a:lnTo>
                    <a:pt x="17" y="20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3" name="AutoShape 114"/>
          <p:cNvSpPr>
            <a:spLocks noChangeAspect="1"/>
          </p:cNvSpPr>
          <p:nvPr/>
        </p:nvSpPr>
        <p:spPr bwMode="auto">
          <a:xfrm>
            <a:off x="4463766" y="3500737"/>
            <a:ext cx="383778" cy="3855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050" y="9182"/>
                </a:moveTo>
                <a:cubicBezTo>
                  <a:pt x="21200" y="9182"/>
                  <a:pt x="21329" y="9229"/>
                  <a:pt x="21435" y="9326"/>
                </a:cubicBezTo>
                <a:cubicBezTo>
                  <a:pt x="21544" y="9426"/>
                  <a:pt x="21599" y="9549"/>
                  <a:pt x="21599" y="9699"/>
                </a:cubicBezTo>
                <a:lnTo>
                  <a:pt x="21599" y="11867"/>
                </a:lnTo>
                <a:cubicBezTo>
                  <a:pt x="21599" y="12232"/>
                  <a:pt x="21415" y="12414"/>
                  <a:pt x="21050" y="12414"/>
                </a:cubicBezTo>
                <a:lnTo>
                  <a:pt x="18746" y="12414"/>
                </a:lnTo>
                <a:cubicBezTo>
                  <a:pt x="18575" y="13204"/>
                  <a:pt x="18299" y="13947"/>
                  <a:pt x="17915" y="14646"/>
                </a:cubicBezTo>
                <a:cubicBezTo>
                  <a:pt x="17530" y="15342"/>
                  <a:pt x="17066" y="15965"/>
                  <a:pt x="16517" y="16514"/>
                </a:cubicBezTo>
                <a:cubicBezTo>
                  <a:pt x="15968" y="17061"/>
                  <a:pt x="15346" y="17528"/>
                  <a:pt x="14647" y="17913"/>
                </a:cubicBezTo>
                <a:cubicBezTo>
                  <a:pt x="13948" y="18298"/>
                  <a:pt x="13206" y="18577"/>
                  <a:pt x="12419" y="18741"/>
                </a:cubicBezTo>
                <a:lnTo>
                  <a:pt x="12419" y="21050"/>
                </a:lnTo>
                <a:cubicBezTo>
                  <a:pt x="12419" y="21197"/>
                  <a:pt x="12369" y="21329"/>
                  <a:pt x="12269" y="21435"/>
                </a:cubicBezTo>
                <a:cubicBezTo>
                  <a:pt x="12172" y="21544"/>
                  <a:pt x="12049" y="21599"/>
                  <a:pt x="11896" y="21599"/>
                </a:cubicBezTo>
                <a:lnTo>
                  <a:pt x="9732" y="21599"/>
                </a:lnTo>
                <a:cubicBezTo>
                  <a:pt x="9368" y="21599"/>
                  <a:pt x="9183" y="21417"/>
                  <a:pt x="9183" y="21050"/>
                </a:cubicBezTo>
                <a:lnTo>
                  <a:pt x="9183" y="18741"/>
                </a:lnTo>
                <a:cubicBezTo>
                  <a:pt x="8396" y="18577"/>
                  <a:pt x="7654" y="18298"/>
                  <a:pt x="6955" y="17913"/>
                </a:cubicBezTo>
                <a:cubicBezTo>
                  <a:pt x="6259" y="17528"/>
                  <a:pt x="5634" y="17061"/>
                  <a:pt x="5085" y="16514"/>
                </a:cubicBezTo>
                <a:cubicBezTo>
                  <a:pt x="4536" y="15965"/>
                  <a:pt x="4069" y="15342"/>
                  <a:pt x="3687" y="14646"/>
                </a:cubicBezTo>
                <a:cubicBezTo>
                  <a:pt x="3300" y="13947"/>
                  <a:pt x="3024" y="13204"/>
                  <a:pt x="2856" y="12414"/>
                </a:cubicBezTo>
                <a:lnTo>
                  <a:pt x="551" y="12414"/>
                </a:lnTo>
                <a:cubicBezTo>
                  <a:pt x="187" y="12414"/>
                  <a:pt x="0" y="12231"/>
                  <a:pt x="0" y="11867"/>
                </a:cubicBezTo>
                <a:lnTo>
                  <a:pt x="0" y="9699"/>
                </a:lnTo>
                <a:cubicBezTo>
                  <a:pt x="0" y="9549"/>
                  <a:pt x="58" y="9426"/>
                  <a:pt x="167" y="9326"/>
                </a:cubicBezTo>
                <a:cubicBezTo>
                  <a:pt x="273" y="9229"/>
                  <a:pt x="402" y="9182"/>
                  <a:pt x="551" y="9182"/>
                </a:cubicBezTo>
                <a:lnTo>
                  <a:pt x="2856" y="9182"/>
                </a:lnTo>
                <a:cubicBezTo>
                  <a:pt x="3026" y="8392"/>
                  <a:pt x="3300" y="7652"/>
                  <a:pt x="3687" y="6953"/>
                </a:cubicBezTo>
                <a:cubicBezTo>
                  <a:pt x="4069" y="6251"/>
                  <a:pt x="4536" y="5631"/>
                  <a:pt x="5085" y="5081"/>
                </a:cubicBezTo>
                <a:cubicBezTo>
                  <a:pt x="5634" y="4532"/>
                  <a:pt x="6256" y="4065"/>
                  <a:pt x="6955" y="3680"/>
                </a:cubicBezTo>
                <a:cubicBezTo>
                  <a:pt x="7654" y="3298"/>
                  <a:pt x="8396" y="3022"/>
                  <a:pt x="9183" y="2852"/>
                </a:cubicBezTo>
                <a:lnTo>
                  <a:pt x="9183" y="546"/>
                </a:lnTo>
                <a:cubicBezTo>
                  <a:pt x="9183" y="181"/>
                  <a:pt x="9365" y="0"/>
                  <a:pt x="9732" y="0"/>
                </a:cubicBezTo>
                <a:lnTo>
                  <a:pt x="11896" y="0"/>
                </a:lnTo>
                <a:cubicBezTo>
                  <a:pt x="12049" y="0"/>
                  <a:pt x="12172" y="50"/>
                  <a:pt x="12269" y="158"/>
                </a:cubicBezTo>
                <a:cubicBezTo>
                  <a:pt x="12369" y="267"/>
                  <a:pt x="12419" y="396"/>
                  <a:pt x="12419" y="546"/>
                </a:cubicBezTo>
                <a:lnTo>
                  <a:pt x="12419" y="2852"/>
                </a:lnTo>
                <a:cubicBezTo>
                  <a:pt x="13206" y="3022"/>
                  <a:pt x="13948" y="3298"/>
                  <a:pt x="14647" y="3680"/>
                </a:cubicBezTo>
                <a:cubicBezTo>
                  <a:pt x="15343" y="4065"/>
                  <a:pt x="15968" y="4532"/>
                  <a:pt x="16517" y="5082"/>
                </a:cubicBezTo>
                <a:cubicBezTo>
                  <a:pt x="17066" y="5631"/>
                  <a:pt x="17530" y="6251"/>
                  <a:pt x="17915" y="6953"/>
                </a:cubicBezTo>
                <a:cubicBezTo>
                  <a:pt x="18299" y="7652"/>
                  <a:pt x="18578" y="8392"/>
                  <a:pt x="18746" y="9182"/>
                </a:cubicBezTo>
                <a:lnTo>
                  <a:pt x="21050" y="9182"/>
                </a:lnTo>
                <a:close/>
                <a:moveTo>
                  <a:pt x="12419" y="16465"/>
                </a:moveTo>
                <a:cubicBezTo>
                  <a:pt x="13411" y="16194"/>
                  <a:pt x="14268" y="15698"/>
                  <a:pt x="14991" y="14981"/>
                </a:cubicBezTo>
                <a:cubicBezTo>
                  <a:pt x="15710" y="14264"/>
                  <a:pt x="16203" y="13410"/>
                  <a:pt x="16467" y="12414"/>
                </a:cubicBezTo>
                <a:lnTo>
                  <a:pt x="14048" y="12414"/>
                </a:lnTo>
                <a:cubicBezTo>
                  <a:pt x="13684" y="12414"/>
                  <a:pt x="13505" y="12231"/>
                  <a:pt x="13514" y="11867"/>
                </a:cubicBezTo>
                <a:lnTo>
                  <a:pt x="13514" y="9699"/>
                </a:lnTo>
                <a:cubicBezTo>
                  <a:pt x="13514" y="9549"/>
                  <a:pt x="13567" y="9426"/>
                  <a:pt x="13669" y="9326"/>
                </a:cubicBezTo>
                <a:cubicBezTo>
                  <a:pt x="13772" y="9229"/>
                  <a:pt x="13898" y="9182"/>
                  <a:pt x="14048" y="9182"/>
                </a:cubicBezTo>
                <a:lnTo>
                  <a:pt x="16467" y="9182"/>
                </a:lnTo>
                <a:cubicBezTo>
                  <a:pt x="16194" y="8186"/>
                  <a:pt x="15698" y="7332"/>
                  <a:pt x="14982" y="6609"/>
                </a:cubicBezTo>
                <a:cubicBezTo>
                  <a:pt x="14265" y="5883"/>
                  <a:pt x="13411" y="5390"/>
                  <a:pt x="12419" y="5131"/>
                </a:cubicBezTo>
                <a:lnTo>
                  <a:pt x="12419" y="7549"/>
                </a:lnTo>
                <a:cubicBezTo>
                  <a:pt x="12419" y="7699"/>
                  <a:pt x="12369" y="7828"/>
                  <a:pt x="12269" y="7928"/>
                </a:cubicBezTo>
                <a:cubicBezTo>
                  <a:pt x="12172" y="8031"/>
                  <a:pt x="12049" y="8081"/>
                  <a:pt x="11896" y="8081"/>
                </a:cubicBezTo>
                <a:lnTo>
                  <a:pt x="9732" y="8081"/>
                </a:lnTo>
                <a:cubicBezTo>
                  <a:pt x="9368" y="8081"/>
                  <a:pt x="9183" y="7905"/>
                  <a:pt x="9183" y="7549"/>
                </a:cubicBezTo>
                <a:lnTo>
                  <a:pt x="9183" y="5131"/>
                </a:lnTo>
                <a:cubicBezTo>
                  <a:pt x="8191" y="5402"/>
                  <a:pt x="7334" y="5895"/>
                  <a:pt x="6608" y="6612"/>
                </a:cubicBezTo>
                <a:cubicBezTo>
                  <a:pt x="5889" y="7332"/>
                  <a:pt x="5399" y="8187"/>
                  <a:pt x="5135" y="9182"/>
                </a:cubicBezTo>
                <a:lnTo>
                  <a:pt x="7580" y="9182"/>
                </a:lnTo>
                <a:cubicBezTo>
                  <a:pt x="7733" y="9182"/>
                  <a:pt x="7853" y="9229"/>
                  <a:pt x="7947" y="9326"/>
                </a:cubicBezTo>
                <a:cubicBezTo>
                  <a:pt x="8038" y="9426"/>
                  <a:pt x="8088" y="9550"/>
                  <a:pt x="8088" y="9700"/>
                </a:cubicBezTo>
                <a:lnTo>
                  <a:pt x="8088" y="11867"/>
                </a:lnTo>
                <a:cubicBezTo>
                  <a:pt x="8088" y="12017"/>
                  <a:pt x="8038" y="12144"/>
                  <a:pt x="7947" y="12252"/>
                </a:cubicBezTo>
                <a:cubicBezTo>
                  <a:pt x="7853" y="12364"/>
                  <a:pt x="7733" y="12414"/>
                  <a:pt x="7580" y="12414"/>
                </a:cubicBezTo>
                <a:lnTo>
                  <a:pt x="5135" y="12414"/>
                </a:lnTo>
                <a:cubicBezTo>
                  <a:pt x="5408" y="13410"/>
                  <a:pt x="5904" y="14267"/>
                  <a:pt x="6620" y="14990"/>
                </a:cubicBezTo>
                <a:cubicBezTo>
                  <a:pt x="7337" y="15710"/>
                  <a:pt x="8191" y="16203"/>
                  <a:pt x="9183" y="16465"/>
                </a:cubicBezTo>
                <a:lnTo>
                  <a:pt x="9183" y="14018"/>
                </a:lnTo>
                <a:cubicBezTo>
                  <a:pt x="9183" y="13868"/>
                  <a:pt x="9239" y="13744"/>
                  <a:pt x="9348" y="13653"/>
                </a:cubicBezTo>
                <a:cubicBezTo>
                  <a:pt x="9453" y="13559"/>
                  <a:pt x="9583" y="13512"/>
                  <a:pt x="9732" y="13512"/>
                </a:cubicBezTo>
                <a:lnTo>
                  <a:pt x="11896" y="13512"/>
                </a:lnTo>
                <a:cubicBezTo>
                  <a:pt x="12049" y="13512"/>
                  <a:pt x="12172" y="13559"/>
                  <a:pt x="12269" y="13653"/>
                </a:cubicBezTo>
                <a:cubicBezTo>
                  <a:pt x="12369" y="13744"/>
                  <a:pt x="12419" y="13868"/>
                  <a:pt x="12419" y="14018"/>
                </a:cubicBezTo>
                <a:lnTo>
                  <a:pt x="12419" y="1646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lIns="50789" tIns="50789" rIns="50789" bIns="50789" anchor="ctr"/>
          <a:lstStyle/>
          <a:p>
            <a:pPr defTabSz="457200">
              <a:defRPr/>
            </a:pP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194" name="Freeform 328"/>
          <p:cNvSpPr>
            <a:spLocks noChangeAspect="1" noChangeArrowheads="1"/>
          </p:cNvSpPr>
          <p:nvPr/>
        </p:nvSpPr>
        <p:spPr bwMode="auto">
          <a:xfrm>
            <a:off x="4394455" y="4748492"/>
            <a:ext cx="526851" cy="293925"/>
          </a:xfrm>
          <a:custGeom>
            <a:avLst/>
            <a:gdLst>
              <a:gd name="T0" fmla="*/ 585 w 1564"/>
              <a:gd name="T1" fmla="*/ 610 h 871"/>
              <a:gd name="T2" fmla="*/ 451 w 1564"/>
              <a:gd name="T3" fmla="*/ 744 h 871"/>
              <a:gd name="T4" fmla="*/ 585 w 1564"/>
              <a:gd name="T5" fmla="*/ 870 h 871"/>
              <a:gd name="T6" fmla="*/ 710 w 1564"/>
              <a:gd name="T7" fmla="*/ 744 h 871"/>
              <a:gd name="T8" fmla="*/ 585 w 1564"/>
              <a:gd name="T9" fmla="*/ 610 h 871"/>
              <a:gd name="T10" fmla="*/ 585 w 1564"/>
              <a:gd name="T11" fmla="*/ 811 h 871"/>
              <a:gd name="T12" fmla="*/ 518 w 1564"/>
              <a:gd name="T13" fmla="*/ 744 h 871"/>
              <a:gd name="T14" fmla="*/ 585 w 1564"/>
              <a:gd name="T15" fmla="*/ 677 h 871"/>
              <a:gd name="T16" fmla="*/ 643 w 1564"/>
              <a:gd name="T17" fmla="*/ 744 h 871"/>
              <a:gd name="T18" fmla="*/ 585 w 1564"/>
              <a:gd name="T19" fmla="*/ 811 h 871"/>
              <a:gd name="T20" fmla="*/ 1563 w 1564"/>
              <a:gd name="T21" fmla="*/ 519 h 871"/>
              <a:gd name="T22" fmla="*/ 1563 w 1564"/>
              <a:gd name="T23" fmla="*/ 652 h 871"/>
              <a:gd name="T24" fmla="*/ 1505 w 1564"/>
              <a:gd name="T25" fmla="*/ 719 h 871"/>
              <a:gd name="T26" fmla="*/ 1429 w 1564"/>
              <a:gd name="T27" fmla="*/ 719 h 871"/>
              <a:gd name="T28" fmla="*/ 1262 w 1564"/>
              <a:gd name="T29" fmla="*/ 569 h 871"/>
              <a:gd name="T30" fmla="*/ 1095 w 1564"/>
              <a:gd name="T31" fmla="*/ 719 h 871"/>
              <a:gd name="T32" fmla="*/ 752 w 1564"/>
              <a:gd name="T33" fmla="*/ 719 h 871"/>
              <a:gd name="T34" fmla="*/ 585 w 1564"/>
              <a:gd name="T35" fmla="*/ 569 h 871"/>
              <a:gd name="T36" fmla="*/ 409 w 1564"/>
              <a:gd name="T37" fmla="*/ 719 h 871"/>
              <a:gd name="T38" fmla="*/ 326 w 1564"/>
              <a:gd name="T39" fmla="*/ 719 h 871"/>
              <a:gd name="T40" fmla="*/ 267 w 1564"/>
              <a:gd name="T41" fmla="*/ 652 h 871"/>
              <a:gd name="T42" fmla="*/ 267 w 1564"/>
              <a:gd name="T43" fmla="*/ 519 h 871"/>
              <a:gd name="T44" fmla="*/ 1563 w 1564"/>
              <a:gd name="T45" fmla="*/ 519 h 871"/>
              <a:gd name="T46" fmla="*/ 1262 w 1564"/>
              <a:gd name="T47" fmla="*/ 610 h 871"/>
              <a:gd name="T48" fmla="*/ 1128 w 1564"/>
              <a:gd name="T49" fmla="*/ 744 h 871"/>
              <a:gd name="T50" fmla="*/ 1262 w 1564"/>
              <a:gd name="T51" fmla="*/ 870 h 871"/>
              <a:gd name="T52" fmla="*/ 1396 w 1564"/>
              <a:gd name="T53" fmla="*/ 744 h 871"/>
              <a:gd name="T54" fmla="*/ 1262 w 1564"/>
              <a:gd name="T55" fmla="*/ 610 h 871"/>
              <a:gd name="T56" fmla="*/ 1262 w 1564"/>
              <a:gd name="T57" fmla="*/ 811 h 871"/>
              <a:gd name="T58" fmla="*/ 1195 w 1564"/>
              <a:gd name="T59" fmla="*/ 744 h 871"/>
              <a:gd name="T60" fmla="*/ 1262 w 1564"/>
              <a:gd name="T61" fmla="*/ 677 h 871"/>
              <a:gd name="T62" fmla="*/ 1329 w 1564"/>
              <a:gd name="T63" fmla="*/ 744 h 871"/>
              <a:gd name="T64" fmla="*/ 1262 w 1564"/>
              <a:gd name="T65" fmla="*/ 811 h 871"/>
              <a:gd name="T66" fmla="*/ 1538 w 1564"/>
              <a:gd name="T67" fmla="*/ 376 h 871"/>
              <a:gd name="T68" fmla="*/ 1295 w 1564"/>
              <a:gd name="T69" fmla="*/ 134 h 871"/>
              <a:gd name="T70" fmla="*/ 1229 w 1564"/>
              <a:gd name="T71" fmla="*/ 109 h 871"/>
              <a:gd name="T72" fmla="*/ 1112 w 1564"/>
              <a:gd name="T73" fmla="*/ 109 h 871"/>
              <a:gd name="T74" fmla="*/ 1112 w 1564"/>
              <a:gd name="T75" fmla="*/ 59 h 871"/>
              <a:gd name="T76" fmla="*/ 1045 w 1564"/>
              <a:gd name="T77" fmla="*/ 0 h 871"/>
              <a:gd name="T78" fmla="*/ 326 w 1564"/>
              <a:gd name="T79" fmla="*/ 0 h 871"/>
              <a:gd name="T80" fmla="*/ 267 w 1564"/>
              <a:gd name="T81" fmla="*/ 59 h 871"/>
              <a:gd name="T82" fmla="*/ 267 w 1564"/>
              <a:gd name="T83" fmla="*/ 75 h 871"/>
              <a:gd name="T84" fmla="*/ 8 w 1564"/>
              <a:gd name="T85" fmla="*/ 101 h 871"/>
              <a:gd name="T86" fmla="*/ 459 w 1564"/>
              <a:gd name="T87" fmla="*/ 159 h 871"/>
              <a:gd name="T88" fmla="*/ 0 w 1564"/>
              <a:gd name="T89" fmla="*/ 209 h 871"/>
              <a:gd name="T90" fmla="*/ 459 w 1564"/>
              <a:gd name="T91" fmla="*/ 268 h 871"/>
              <a:gd name="T92" fmla="*/ 0 w 1564"/>
              <a:gd name="T93" fmla="*/ 309 h 871"/>
              <a:gd name="T94" fmla="*/ 267 w 1564"/>
              <a:gd name="T95" fmla="*/ 360 h 871"/>
              <a:gd name="T96" fmla="*/ 267 w 1564"/>
              <a:gd name="T97" fmla="*/ 485 h 871"/>
              <a:gd name="T98" fmla="*/ 1563 w 1564"/>
              <a:gd name="T99" fmla="*/ 485 h 871"/>
              <a:gd name="T100" fmla="*/ 1563 w 1564"/>
              <a:gd name="T101" fmla="*/ 435 h 871"/>
              <a:gd name="T102" fmla="*/ 1538 w 1564"/>
              <a:gd name="T103" fmla="*/ 376 h 871"/>
              <a:gd name="T104" fmla="*/ 1429 w 1564"/>
              <a:gd name="T105" fmla="*/ 385 h 871"/>
              <a:gd name="T106" fmla="*/ 1195 w 1564"/>
              <a:gd name="T107" fmla="*/ 385 h 871"/>
              <a:gd name="T108" fmla="*/ 1178 w 1564"/>
              <a:gd name="T109" fmla="*/ 376 h 871"/>
              <a:gd name="T110" fmla="*/ 1178 w 1564"/>
              <a:gd name="T111" fmla="*/ 193 h 871"/>
              <a:gd name="T112" fmla="*/ 1195 w 1564"/>
              <a:gd name="T113" fmla="*/ 184 h 871"/>
              <a:gd name="T114" fmla="*/ 1237 w 1564"/>
              <a:gd name="T115" fmla="*/ 184 h 871"/>
              <a:gd name="T116" fmla="*/ 1245 w 1564"/>
              <a:gd name="T117" fmla="*/ 184 h 871"/>
              <a:gd name="T118" fmla="*/ 1438 w 1564"/>
              <a:gd name="T119" fmla="*/ 368 h 871"/>
              <a:gd name="T120" fmla="*/ 1429 w 1564"/>
              <a:gd name="T121" fmla="*/ 385 h 871"/>
              <a:gd name="T122" fmla="*/ 1429 w 1564"/>
              <a:gd name="T123" fmla="*/ 385 h 871"/>
              <a:gd name="T124" fmla="*/ 1429 w 1564"/>
              <a:gd name="T125" fmla="*/ 385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64" h="871">
                <a:moveTo>
                  <a:pt x="585" y="610"/>
                </a:moveTo>
                <a:cubicBezTo>
                  <a:pt x="510" y="610"/>
                  <a:pt x="451" y="669"/>
                  <a:pt x="451" y="744"/>
                </a:cubicBezTo>
                <a:cubicBezTo>
                  <a:pt x="451" y="820"/>
                  <a:pt x="510" y="870"/>
                  <a:pt x="585" y="870"/>
                </a:cubicBezTo>
                <a:cubicBezTo>
                  <a:pt x="652" y="870"/>
                  <a:pt x="710" y="820"/>
                  <a:pt x="710" y="744"/>
                </a:cubicBezTo>
                <a:cubicBezTo>
                  <a:pt x="710" y="669"/>
                  <a:pt x="652" y="610"/>
                  <a:pt x="585" y="610"/>
                </a:cubicBezTo>
                <a:close/>
                <a:moveTo>
                  <a:pt x="585" y="811"/>
                </a:moveTo>
                <a:cubicBezTo>
                  <a:pt x="543" y="811"/>
                  <a:pt x="518" y="778"/>
                  <a:pt x="518" y="744"/>
                </a:cubicBezTo>
                <a:cubicBezTo>
                  <a:pt x="518" y="711"/>
                  <a:pt x="543" y="677"/>
                  <a:pt x="585" y="677"/>
                </a:cubicBezTo>
                <a:cubicBezTo>
                  <a:pt x="618" y="677"/>
                  <a:pt x="643" y="711"/>
                  <a:pt x="643" y="744"/>
                </a:cubicBezTo>
                <a:cubicBezTo>
                  <a:pt x="643" y="778"/>
                  <a:pt x="618" y="811"/>
                  <a:pt x="585" y="811"/>
                </a:cubicBezTo>
                <a:close/>
                <a:moveTo>
                  <a:pt x="1563" y="519"/>
                </a:moveTo>
                <a:cubicBezTo>
                  <a:pt x="1563" y="652"/>
                  <a:pt x="1563" y="652"/>
                  <a:pt x="1563" y="652"/>
                </a:cubicBezTo>
                <a:cubicBezTo>
                  <a:pt x="1563" y="694"/>
                  <a:pt x="1538" y="719"/>
                  <a:pt x="1505" y="719"/>
                </a:cubicBezTo>
                <a:cubicBezTo>
                  <a:pt x="1429" y="719"/>
                  <a:pt x="1429" y="719"/>
                  <a:pt x="1429" y="719"/>
                </a:cubicBezTo>
                <a:cubicBezTo>
                  <a:pt x="1421" y="636"/>
                  <a:pt x="1346" y="569"/>
                  <a:pt x="1262" y="569"/>
                </a:cubicBezTo>
                <a:cubicBezTo>
                  <a:pt x="1178" y="569"/>
                  <a:pt x="1103" y="636"/>
                  <a:pt x="1095" y="719"/>
                </a:cubicBezTo>
                <a:cubicBezTo>
                  <a:pt x="752" y="719"/>
                  <a:pt x="752" y="719"/>
                  <a:pt x="752" y="719"/>
                </a:cubicBezTo>
                <a:cubicBezTo>
                  <a:pt x="735" y="636"/>
                  <a:pt x="669" y="569"/>
                  <a:pt x="585" y="569"/>
                </a:cubicBezTo>
                <a:cubicBezTo>
                  <a:pt x="493" y="569"/>
                  <a:pt x="426" y="636"/>
                  <a:pt x="409" y="719"/>
                </a:cubicBezTo>
                <a:cubicBezTo>
                  <a:pt x="326" y="719"/>
                  <a:pt x="326" y="719"/>
                  <a:pt x="326" y="719"/>
                </a:cubicBezTo>
                <a:cubicBezTo>
                  <a:pt x="292" y="719"/>
                  <a:pt x="267" y="694"/>
                  <a:pt x="267" y="652"/>
                </a:cubicBezTo>
                <a:cubicBezTo>
                  <a:pt x="267" y="519"/>
                  <a:pt x="267" y="519"/>
                  <a:pt x="267" y="519"/>
                </a:cubicBezTo>
                <a:lnTo>
                  <a:pt x="1563" y="519"/>
                </a:lnTo>
                <a:close/>
                <a:moveTo>
                  <a:pt x="1262" y="610"/>
                </a:moveTo>
                <a:cubicBezTo>
                  <a:pt x="1187" y="610"/>
                  <a:pt x="1128" y="669"/>
                  <a:pt x="1128" y="744"/>
                </a:cubicBezTo>
                <a:cubicBezTo>
                  <a:pt x="1128" y="820"/>
                  <a:pt x="1187" y="870"/>
                  <a:pt x="1262" y="870"/>
                </a:cubicBezTo>
                <a:cubicBezTo>
                  <a:pt x="1337" y="870"/>
                  <a:pt x="1396" y="820"/>
                  <a:pt x="1396" y="744"/>
                </a:cubicBezTo>
                <a:cubicBezTo>
                  <a:pt x="1396" y="669"/>
                  <a:pt x="1337" y="610"/>
                  <a:pt x="1262" y="610"/>
                </a:cubicBezTo>
                <a:close/>
                <a:moveTo>
                  <a:pt x="1262" y="811"/>
                </a:moveTo>
                <a:cubicBezTo>
                  <a:pt x="1229" y="811"/>
                  <a:pt x="1195" y="778"/>
                  <a:pt x="1195" y="744"/>
                </a:cubicBezTo>
                <a:cubicBezTo>
                  <a:pt x="1195" y="711"/>
                  <a:pt x="1229" y="677"/>
                  <a:pt x="1262" y="677"/>
                </a:cubicBezTo>
                <a:cubicBezTo>
                  <a:pt x="1295" y="677"/>
                  <a:pt x="1329" y="711"/>
                  <a:pt x="1329" y="744"/>
                </a:cubicBezTo>
                <a:cubicBezTo>
                  <a:pt x="1329" y="778"/>
                  <a:pt x="1295" y="811"/>
                  <a:pt x="1262" y="811"/>
                </a:cubicBezTo>
                <a:close/>
                <a:moveTo>
                  <a:pt x="1538" y="376"/>
                </a:moveTo>
                <a:cubicBezTo>
                  <a:pt x="1295" y="134"/>
                  <a:pt x="1295" y="134"/>
                  <a:pt x="1295" y="134"/>
                </a:cubicBezTo>
                <a:cubicBezTo>
                  <a:pt x="1279" y="117"/>
                  <a:pt x="1254" y="109"/>
                  <a:pt x="1229" y="109"/>
                </a:cubicBezTo>
                <a:cubicBezTo>
                  <a:pt x="1112" y="109"/>
                  <a:pt x="1112" y="109"/>
                  <a:pt x="1112" y="109"/>
                </a:cubicBezTo>
                <a:cubicBezTo>
                  <a:pt x="1112" y="59"/>
                  <a:pt x="1112" y="59"/>
                  <a:pt x="1112" y="59"/>
                </a:cubicBezTo>
                <a:cubicBezTo>
                  <a:pt x="1112" y="25"/>
                  <a:pt x="1078" y="0"/>
                  <a:pt x="1045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292" y="0"/>
                  <a:pt x="267" y="25"/>
                  <a:pt x="267" y="59"/>
                </a:cubicBezTo>
                <a:cubicBezTo>
                  <a:pt x="267" y="75"/>
                  <a:pt x="267" y="75"/>
                  <a:pt x="267" y="75"/>
                </a:cubicBezTo>
                <a:cubicBezTo>
                  <a:pt x="8" y="101"/>
                  <a:pt x="8" y="101"/>
                  <a:pt x="8" y="101"/>
                </a:cubicBezTo>
                <a:cubicBezTo>
                  <a:pt x="459" y="159"/>
                  <a:pt x="459" y="159"/>
                  <a:pt x="459" y="159"/>
                </a:cubicBezTo>
                <a:cubicBezTo>
                  <a:pt x="0" y="209"/>
                  <a:pt x="0" y="209"/>
                  <a:pt x="0" y="209"/>
                </a:cubicBezTo>
                <a:cubicBezTo>
                  <a:pt x="459" y="268"/>
                  <a:pt x="459" y="268"/>
                  <a:pt x="459" y="268"/>
                </a:cubicBezTo>
                <a:cubicBezTo>
                  <a:pt x="0" y="309"/>
                  <a:pt x="0" y="309"/>
                  <a:pt x="0" y="309"/>
                </a:cubicBezTo>
                <a:cubicBezTo>
                  <a:pt x="267" y="360"/>
                  <a:pt x="267" y="360"/>
                  <a:pt x="267" y="360"/>
                </a:cubicBezTo>
                <a:cubicBezTo>
                  <a:pt x="267" y="485"/>
                  <a:pt x="267" y="485"/>
                  <a:pt x="267" y="485"/>
                </a:cubicBezTo>
                <a:cubicBezTo>
                  <a:pt x="1563" y="485"/>
                  <a:pt x="1563" y="485"/>
                  <a:pt x="1563" y="485"/>
                </a:cubicBezTo>
                <a:cubicBezTo>
                  <a:pt x="1563" y="435"/>
                  <a:pt x="1563" y="435"/>
                  <a:pt x="1563" y="435"/>
                </a:cubicBezTo>
                <a:cubicBezTo>
                  <a:pt x="1563" y="410"/>
                  <a:pt x="1555" y="393"/>
                  <a:pt x="1538" y="376"/>
                </a:cubicBezTo>
                <a:close/>
                <a:moveTo>
                  <a:pt x="1429" y="385"/>
                </a:moveTo>
                <a:cubicBezTo>
                  <a:pt x="1195" y="385"/>
                  <a:pt x="1195" y="385"/>
                  <a:pt x="1195" y="385"/>
                </a:cubicBezTo>
                <a:cubicBezTo>
                  <a:pt x="1187" y="385"/>
                  <a:pt x="1178" y="376"/>
                  <a:pt x="1178" y="376"/>
                </a:cubicBezTo>
                <a:cubicBezTo>
                  <a:pt x="1178" y="193"/>
                  <a:pt x="1178" y="193"/>
                  <a:pt x="1178" y="193"/>
                </a:cubicBezTo>
                <a:cubicBezTo>
                  <a:pt x="1178" y="184"/>
                  <a:pt x="1187" y="184"/>
                  <a:pt x="1195" y="184"/>
                </a:cubicBezTo>
                <a:cubicBezTo>
                  <a:pt x="1237" y="184"/>
                  <a:pt x="1237" y="184"/>
                  <a:pt x="1237" y="184"/>
                </a:cubicBezTo>
                <a:lnTo>
                  <a:pt x="1245" y="184"/>
                </a:lnTo>
                <a:cubicBezTo>
                  <a:pt x="1438" y="368"/>
                  <a:pt x="1438" y="368"/>
                  <a:pt x="1438" y="368"/>
                </a:cubicBezTo>
                <a:cubicBezTo>
                  <a:pt x="1446" y="376"/>
                  <a:pt x="1438" y="385"/>
                  <a:pt x="1429" y="385"/>
                </a:cubicBezTo>
                <a:close/>
                <a:moveTo>
                  <a:pt x="1429" y="385"/>
                </a:moveTo>
                <a:lnTo>
                  <a:pt x="1429" y="38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lIns="243785" tIns="121892" rIns="243785" bIns="121892" anchor="ctr"/>
          <a:lstStyle/>
          <a:p>
            <a:pPr>
              <a:defRPr/>
            </a:pPr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477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0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5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000"/>
                            </p:stCondLst>
                            <p:childTnLst>
                              <p:par>
                                <p:cTn id="1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9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10" grpId="0" bldLvl="0" animBg="1"/>
      <p:bldP spid="311" grpId="0" bldLvl="0" animBg="1"/>
      <p:bldP spid="312" grpId="0" bldLvl="0" animBg="1"/>
      <p:bldP spid="313" grpId="0" bldLvl="0" animBg="1"/>
      <p:bldP spid="314" grpId="0" bldLvl="0" animBg="1"/>
      <p:bldP spid="320" grpId="0"/>
      <p:bldP spid="321" grpId="0"/>
      <p:bldP spid="322" grpId="0"/>
      <p:bldP spid="323" grpId="0"/>
      <p:bldP spid="324" grpId="0"/>
      <p:bldP spid="325" grpId="0"/>
      <p:bldP spid="87" grpId="0"/>
      <p:bldP spid="89" grpId="0"/>
      <p:bldP spid="128" grpId="0"/>
      <p:bldP spid="135" grpId="0"/>
      <p:bldP spid="149" grpId="0"/>
      <p:bldP spid="151" grpId="0"/>
      <p:bldP spid="185" grpId="0" bldLvl="0" animBg="1"/>
      <p:bldP spid="186" grpId="0" bldLvl="0" animBg="1"/>
      <p:bldP spid="187" grpId="0" bldLvl="0" animBg="1"/>
      <p:bldP spid="193" grpId="0" bldLvl="0" animBg="1"/>
      <p:bldP spid="19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999999-6D594D61"/>
          <p:cNvPicPr>
            <a:picLocks noChangeAspect="1"/>
          </p:cNvPicPr>
          <p:nvPr/>
        </p:nvPicPr>
        <p:blipFill>
          <a:blip r:embed="rId3"/>
          <a:srcRect l="29545" r="15530"/>
          <a:stretch>
            <a:fillRect/>
          </a:stretch>
        </p:blipFill>
        <p:spPr>
          <a:xfrm>
            <a:off x="6648450" y="3682365"/>
            <a:ext cx="5524500" cy="3224530"/>
          </a:xfrm>
          <a:prstGeom prst="rect">
            <a:avLst/>
          </a:prstGeom>
        </p:spPr>
      </p:pic>
      <p:sp>
        <p:nvSpPr>
          <p:cNvPr id="7" name="文本框 9"/>
          <p:cNvSpPr txBox="1"/>
          <p:nvPr/>
        </p:nvSpPr>
        <p:spPr>
          <a:xfrm>
            <a:off x="639706" y="0"/>
            <a:ext cx="4046594" cy="154721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Interactive Visual Analytics: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69" name="组合 268"/>
          <p:cNvGrpSpPr/>
          <p:nvPr/>
        </p:nvGrpSpPr>
        <p:grpSpPr>
          <a:xfrm>
            <a:off x="639445" y="1998558"/>
            <a:ext cx="10632543" cy="4434243"/>
            <a:chOff x="1225" y="3409"/>
            <a:chExt cx="14405" cy="6008"/>
          </a:xfrm>
        </p:grpSpPr>
        <p:sp>
          <p:nvSpPr>
            <p:cNvPr id="4108" name="Freeform 12"/>
            <p:cNvSpPr/>
            <p:nvPr/>
          </p:nvSpPr>
          <p:spPr bwMode="auto">
            <a:xfrm>
              <a:off x="1225" y="5778"/>
              <a:ext cx="14405" cy="2022"/>
            </a:xfrm>
            <a:custGeom>
              <a:avLst/>
              <a:gdLst/>
              <a:ahLst/>
              <a:cxnLst>
                <a:cxn ang="0">
                  <a:pos x="3253" y="18"/>
                </a:cxn>
                <a:cxn ang="0">
                  <a:pos x="3253" y="114"/>
                </a:cxn>
                <a:cxn ang="0">
                  <a:pos x="2903" y="107"/>
                </a:cxn>
                <a:cxn ang="0">
                  <a:pos x="2536" y="189"/>
                </a:cxn>
                <a:cxn ang="0">
                  <a:pos x="2158" y="373"/>
                </a:cxn>
                <a:cxn ang="0">
                  <a:pos x="1828" y="407"/>
                </a:cxn>
                <a:cxn ang="0">
                  <a:pos x="1823" y="408"/>
                </a:cxn>
                <a:cxn ang="0">
                  <a:pos x="1692" y="423"/>
                </a:cxn>
                <a:cxn ang="0">
                  <a:pos x="1624" y="431"/>
                </a:cxn>
                <a:cxn ang="0">
                  <a:pos x="1411" y="460"/>
                </a:cxn>
                <a:cxn ang="0">
                  <a:pos x="1190" y="456"/>
                </a:cxn>
                <a:cxn ang="0">
                  <a:pos x="909" y="473"/>
                </a:cxn>
                <a:cxn ang="0">
                  <a:pos x="525" y="555"/>
                </a:cxn>
                <a:cxn ang="0">
                  <a:pos x="162" y="661"/>
                </a:cxn>
                <a:cxn ang="0">
                  <a:pos x="0" y="707"/>
                </a:cxn>
                <a:cxn ang="0">
                  <a:pos x="0" y="617"/>
                </a:cxn>
                <a:cxn ang="0">
                  <a:pos x="416" y="469"/>
                </a:cxn>
                <a:cxn ang="0">
                  <a:pos x="864" y="387"/>
                </a:cxn>
                <a:cxn ang="0">
                  <a:pos x="1033" y="408"/>
                </a:cxn>
                <a:cxn ang="0">
                  <a:pos x="1316" y="391"/>
                </a:cxn>
                <a:cxn ang="0">
                  <a:pos x="1630" y="304"/>
                </a:cxn>
                <a:cxn ang="0">
                  <a:pos x="1690" y="309"/>
                </a:cxn>
                <a:cxn ang="0">
                  <a:pos x="1731" y="314"/>
                </a:cxn>
                <a:cxn ang="0">
                  <a:pos x="1828" y="312"/>
                </a:cxn>
                <a:cxn ang="0">
                  <a:pos x="2075" y="294"/>
                </a:cxn>
                <a:cxn ang="0">
                  <a:pos x="2536" y="94"/>
                </a:cxn>
                <a:cxn ang="0">
                  <a:pos x="3002" y="4"/>
                </a:cxn>
                <a:cxn ang="0">
                  <a:pos x="3253" y="18"/>
                </a:cxn>
              </a:cxnLst>
              <a:rect l="0" t="0" r="r" b="b"/>
              <a:pathLst>
                <a:path w="3253" h="707">
                  <a:moveTo>
                    <a:pt x="3253" y="18"/>
                  </a:moveTo>
                  <a:cubicBezTo>
                    <a:pt x="3253" y="114"/>
                    <a:pt x="3253" y="114"/>
                    <a:pt x="3253" y="114"/>
                  </a:cubicBezTo>
                  <a:cubicBezTo>
                    <a:pt x="3136" y="106"/>
                    <a:pt x="3020" y="104"/>
                    <a:pt x="2903" y="107"/>
                  </a:cubicBezTo>
                  <a:cubicBezTo>
                    <a:pt x="2775" y="110"/>
                    <a:pt x="2652" y="137"/>
                    <a:pt x="2536" y="189"/>
                  </a:cubicBezTo>
                  <a:cubicBezTo>
                    <a:pt x="2415" y="243"/>
                    <a:pt x="2290" y="363"/>
                    <a:pt x="2158" y="373"/>
                  </a:cubicBezTo>
                  <a:cubicBezTo>
                    <a:pt x="2048" y="382"/>
                    <a:pt x="1938" y="393"/>
                    <a:pt x="1828" y="407"/>
                  </a:cubicBezTo>
                  <a:cubicBezTo>
                    <a:pt x="1827" y="407"/>
                    <a:pt x="1825" y="408"/>
                    <a:pt x="1823" y="408"/>
                  </a:cubicBezTo>
                  <a:cubicBezTo>
                    <a:pt x="1779" y="413"/>
                    <a:pt x="1736" y="418"/>
                    <a:pt x="1692" y="423"/>
                  </a:cubicBezTo>
                  <a:cubicBezTo>
                    <a:pt x="1670" y="426"/>
                    <a:pt x="1647" y="429"/>
                    <a:pt x="1624" y="431"/>
                  </a:cubicBezTo>
                  <a:cubicBezTo>
                    <a:pt x="1567" y="438"/>
                    <a:pt x="1496" y="448"/>
                    <a:pt x="1411" y="460"/>
                  </a:cubicBezTo>
                  <a:cubicBezTo>
                    <a:pt x="1327" y="473"/>
                    <a:pt x="1253" y="437"/>
                    <a:pt x="1190" y="456"/>
                  </a:cubicBezTo>
                  <a:cubicBezTo>
                    <a:pt x="1126" y="475"/>
                    <a:pt x="1033" y="502"/>
                    <a:pt x="909" y="473"/>
                  </a:cubicBezTo>
                  <a:cubicBezTo>
                    <a:pt x="782" y="477"/>
                    <a:pt x="651" y="538"/>
                    <a:pt x="525" y="555"/>
                  </a:cubicBezTo>
                  <a:cubicBezTo>
                    <a:pt x="404" y="572"/>
                    <a:pt x="283" y="642"/>
                    <a:pt x="162" y="661"/>
                  </a:cubicBezTo>
                  <a:cubicBezTo>
                    <a:pt x="107" y="670"/>
                    <a:pt x="53" y="690"/>
                    <a:pt x="0" y="707"/>
                  </a:cubicBezTo>
                  <a:cubicBezTo>
                    <a:pt x="0" y="617"/>
                    <a:pt x="0" y="617"/>
                    <a:pt x="0" y="617"/>
                  </a:cubicBezTo>
                  <a:cubicBezTo>
                    <a:pt x="137" y="581"/>
                    <a:pt x="276" y="489"/>
                    <a:pt x="416" y="469"/>
                  </a:cubicBezTo>
                  <a:cubicBezTo>
                    <a:pt x="556" y="448"/>
                    <a:pt x="708" y="387"/>
                    <a:pt x="864" y="387"/>
                  </a:cubicBezTo>
                  <a:cubicBezTo>
                    <a:pt x="903" y="398"/>
                    <a:pt x="960" y="397"/>
                    <a:pt x="1033" y="408"/>
                  </a:cubicBezTo>
                  <a:cubicBezTo>
                    <a:pt x="1106" y="418"/>
                    <a:pt x="1200" y="426"/>
                    <a:pt x="1316" y="391"/>
                  </a:cubicBezTo>
                  <a:cubicBezTo>
                    <a:pt x="1431" y="356"/>
                    <a:pt x="1536" y="335"/>
                    <a:pt x="1630" y="304"/>
                  </a:cubicBezTo>
                  <a:cubicBezTo>
                    <a:pt x="1662" y="307"/>
                    <a:pt x="1682" y="308"/>
                    <a:pt x="1690" y="309"/>
                  </a:cubicBezTo>
                  <a:cubicBezTo>
                    <a:pt x="1697" y="310"/>
                    <a:pt x="1711" y="311"/>
                    <a:pt x="1731" y="314"/>
                  </a:cubicBezTo>
                  <a:cubicBezTo>
                    <a:pt x="1750" y="317"/>
                    <a:pt x="1783" y="316"/>
                    <a:pt x="1828" y="312"/>
                  </a:cubicBezTo>
                  <a:cubicBezTo>
                    <a:pt x="1911" y="305"/>
                    <a:pt x="1993" y="298"/>
                    <a:pt x="2075" y="294"/>
                  </a:cubicBezTo>
                  <a:cubicBezTo>
                    <a:pt x="2235" y="283"/>
                    <a:pt x="2389" y="157"/>
                    <a:pt x="2536" y="94"/>
                  </a:cubicBezTo>
                  <a:cubicBezTo>
                    <a:pt x="2684" y="29"/>
                    <a:pt x="2839" y="0"/>
                    <a:pt x="3002" y="4"/>
                  </a:cubicBezTo>
                  <a:cubicBezTo>
                    <a:pt x="3086" y="8"/>
                    <a:pt x="3169" y="12"/>
                    <a:pt x="3253" y="1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109" name="Freeform 13"/>
            <p:cNvSpPr/>
            <p:nvPr/>
          </p:nvSpPr>
          <p:spPr bwMode="auto">
            <a:xfrm>
              <a:off x="1225" y="6304"/>
              <a:ext cx="14405" cy="2001"/>
            </a:xfrm>
            <a:custGeom>
              <a:avLst/>
              <a:gdLst/>
              <a:ahLst/>
              <a:cxnLst>
                <a:cxn ang="0">
                  <a:pos x="3253" y="257"/>
                </a:cxn>
                <a:cxn ang="0">
                  <a:pos x="3106" y="255"/>
                </a:cxn>
                <a:cxn ang="0">
                  <a:pos x="2880" y="225"/>
                </a:cxn>
                <a:cxn ang="0">
                  <a:pos x="2812" y="221"/>
                </a:cxn>
                <a:cxn ang="0">
                  <a:pos x="2808" y="220"/>
                </a:cxn>
                <a:cxn ang="0">
                  <a:pos x="2582" y="255"/>
                </a:cxn>
                <a:cxn ang="0">
                  <a:pos x="2393" y="307"/>
                </a:cxn>
                <a:cxn ang="0">
                  <a:pos x="2200" y="431"/>
                </a:cxn>
                <a:cxn ang="0">
                  <a:pos x="2020" y="452"/>
                </a:cxn>
                <a:cxn ang="0">
                  <a:pos x="1969" y="456"/>
                </a:cxn>
                <a:cxn ang="0">
                  <a:pos x="1845" y="462"/>
                </a:cxn>
                <a:cxn ang="0">
                  <a:pos x="1744" y="461"/>
                </a:cxn>
                <a:cxn ang="0">
                  <a:pos x="1692" y="461"/>
                </a:cxn>
                <a:cxn ang="0">
                  <a:pos x="1644" y="462"/>
                </a:cxn>
                <a:cxn ang="0">
                  <a:pos x="1595" y="463"/>
                </a:cxn>
                <a:cxn ang="0">
                  <a:pos x="1468" y="465"/>
                </a:cxn>
                <a:cxn ang="0">
                  <a:pos x="1350" y="475"/>
                </a:cxn>
                <a:cxn ang="0">
                  <a:pos x="1315" y="480"/>
                </a:cxn>
                <a:cxn ang="0">
                  <a:pos x="1147" y="481"/>
                </a:cxn>
                <a:cxn ang="0">
                  <a:pos x="957" y="505"/>
                </a:cxn>
                <a:cxn ang="0">
                  <a:pos x="805" y="492"/>
                </a:cxn>
                <a:cxn ang="0">
                  <a:pos x="598" y="548"/>
                </a:cxn>
                <a:cxn ang="0">
                  <a:pos x="428" y="567"/>
                </a:cxn>
                <a:cxn ang="0">
                  <a:pos x="278" y="666"/>
                </a:cxn>
                <a:cxn ang="0">
                  <a:pos x="125" y="677"/>
                </a:cxn>
                <a:cxn ang="0">
                  <a:pos x="0" y="700"/>
                </a:cxn>
                <a:cxn ang="0">
                  <a:pos x="0" y="541"/>
                </a:cxn>
                <a:cxn ang="0">
                  <a:pos x="46" y="532"/>
                </a:cxn>
                <a:cxn ang="0">
                  <a:pos x="415" y="460"/>
                </a:cxn>
                <a:cxn ang="0">
                  <a:pos x="946" y="413"/>
                </a:cxn>
                <a:cxn ang="0">
                  <a:pos x="1100" y="400"/>
                </a:cxn>
                <a:cxn ang="0">
                  <a:pos x="1350" y="367"/>
                </a:cxn>
                <a:cxn ang="0">
                  <a:pos x="1621" y="328"/>
                </a:cxn>
                <a:cxn ang="0">
                  <a:pos x="1745" y="308"/>
                </a:cxn>
                <a:cxn ang="0">
                  <a:pos x="1865" y="272"/>
                </a:cxn>
                <a:cxn ang="0">
                  <a:pos x="2088" y="283"/>
                </a:cxn>
                <a:cxn ang="0">
                  <a:pos x="2613" y="56"/>
                </a:cxn>
                <a:cxn ang="0">
                  <a:pos x="2847" y="17"/>
                </a:cxn>
                <a:cxn ang="0">
                  <a:pos x="3253" y="10"/>
                </a:cxn>
                <a:cxn ang="0">
                  <a:pos x="3253" y="257"/>
                </a:cxn>
              </a:cxnLst>
              <a:rect l="0" t="0" r="r" b="b"/>
              <a:pathLst>
                <a:path w="3253" h="700">
                  <a:moveTo>
                    <a:pt x="3253" y="257"/>
                  </a:moveTo>
                  <a:cubicBezTo>
                    <a:pt x="3204" y="256"/>
                    <a:pt x="3155" y="256"/>
                    <a:pt x="3106" y="255"/>
                  </a:cubicBezTo>
                  <a:cubicBezTo>
                    <a:pt x="3030" y="251"/>
                    <a:pt x="2955" y="241"/>
                    <a:pt x="2880" y="225"/>
                  </a:cubicBezTo>
                  <a:cubicBezTo>
                    <a:pt x="2857" y="220"/>
                    <a:pt x="2835" y="219"/>
                    <a:pt x="2812" y="221"/>
                  </a:cubicBezTo>
                  <a:cubicBezTo>
                    <a:pt x="2808" y="220"/>
                    <a:pt x="2808" y="220"/>
                    <a:pt x="2808" y="220"/>
                  </a:cubicBezTo>
                  <a:cubicBezTo>
                    <a:pt x="2731" y="219"/>
                    <a:pt x="2656" y="230"/>
                    <a:pt x="2582" y="255"/>
                  </a:cubicBezTo>
                  <a:cubicBezTo>
                    <a:pt x="2520" y="275"/>
                    <a:pt x="2457" y="292"/>
                    <a:pt x="2393" y="307"/>
                  </a:cubicBezTo>
                  <a:cubicBezTo>
                    <a:pt x="2329" y="321"/>
                    <a:pt x="2264" y="421"/>
                    <a:pt x="2200" y="431"/>
                  </a:cubicBezTo>
                  <a:cubicBezTo>
                    <a:pt x="2140" y="439"/>
                    <a:pt x="2081" y="446"/>
                    <a:pt x="2020" y="452"/>
                  </a:cubicBezTo>
                  <a:cubicBezTo>
                    <a:pt x="2003" y="453"/>
                    <a:pt x="1986" y="455"/>
                    <a:pt x="1969" y="456"/>
                  </a:cubicBezTo>
                  <a:cubicBezTo>
                    <a:pt x="1928" y="459"/>
                    <a:pt x="1886" y="462"/>
                    <a:pt x="1845" y="462"/>
                  </a:cubicBezTo>
                  <a:cubicBezTo>
                    <a:pt x="1801" y="461"/>
                    <a:pt x="1767" y="461"/>
                    <a:pt x="1744" y="461"/>
                  </a:cubicBezTo>
                  <a:cubicBezTo>
                    <a:pt x="1727" y="461"/>
                    <a:pt x="1710" y="461"/>
                    <a:pt x="1692" y="461"/>
                  </a:cubicBezTo>
                  <a:cubicBezTo>
                    <a:pt x="1676" y="462"/>
                    <a:pt x="1660" y="462"/>
                    <a:pt x="1644" y="462"/>
                  </a:cubicBezTo>
                  <a:cubicBezTo>
                    <a:pt x="1628" y="462"/>
                    <a:pt x="1611" y="463"/>
                    <a:pt x="1595" y="463"/>
                  </a:cubicBezTo>
                  <a:cubicBezTo>
                    <a:pt x="1552" y="465"/>
                    <a:pt x="1510" y="466"/>
                    <a:pt x="1468" y="465"/>
                  </a:cubicBezTo>
                  <a:cubicBezTo>
                    <a:pt x="1428" y="467"/>
                    <a:pt x="1389" y="470"/>
                    <a:pt x="1350" y="475"/>
                  </a:cubicBezTo>
                  <a:cubicBezTo>
                    <a:pt x="1338" y="476"/>
                    <a:pt x="1327" y="478"/>
                    <a:pt x="1315" y="480"/>
                  </a:cubicBezTo>
                  <a:cubicBezTo>
                    <a:pt x="1259" y="490"/>
                    <a:pt x="1204" y="471"/>
                    <a:pt x="1147" y="481"/>
                  </a:cubicBezTo>
                  <a:cubicBezTo>
                    <a:pt x="1084" y="492"/>
                    <a:pt x="1021" y="505"/>
                    <a:pt x="957" y="505"/>
                  </a:cubicBezTo>
                  <a:cubicBezTo>
                    <a:pt x="895" y="504"/>
                    <a:pt x="845" y="500"/>
                    <a:pt x="805" y="492"/>
                  </a:cubicBezTo>
                  <a:cubicBezTo>
                    <a:pt x="765" y="484"/>
                    <a:pt x="694" y="537"/>
                    <a:pt x="598" y="548"/>
                  </a:cubicBezTo>
                  <a:cubicBezTo>
                    <a:pt x="534" y="547"/>
                    <a:pt x="478" y="553"/>
                    <a:pt x="428" y="567"/>
                  </a:cubicBezTo>
                  <a:cubicBezTo>
                    <a:pt x="378" y="580"/>
                    <a:pt x="328" y="659"/>
                    <a:pt x="278" y="666"/>
                  </a:cubicBezTo>
                  <a:cubicBezTo>
                    <a:pt x="227" y="673"/>
                    <a:pt x="176" y="682"/>
                    <a:pt x="125" y="677"/>
                  </a:cubicBezTo>
                  <a:cubicBezTo>
                    <a:pt x="89" y="672"/>
                    <a:pt x="47" y="688"/>
                    <a:pt x="0" y="700"/>
                  </a:cubicBezTo>
                  <a:cubicBezTo>
                    <a:pt x="0" y="541"/>
                    <a:pt x="0" y="541"/>
                    <a:pt x="0" y="541"/>
                  </a:cubicBezTo>
                  <a:cubicBezTo>
                    <a:pt x="15" y="537"/>
                    <a:pt x="31" y="534"/>
                    <a:pt x="46" y="532"/>
                  </a:cubicBezTo>
                  <a:cubicBezTo>
                    <a:pt x="172" y="516"/>
                    <a:pt x="295" y="492"/>
                    <a:pt x="415" y="460"/>
                  </a:cubicBezTo>
                  <a:cubicBezTo>
                    <a:pt x="549" y="425"/>
                    <a:pt x="728" y="375"/>
                    <a:pt x="946" y="413"/>
                  </a:cubicBezTo>
                  <a:cubicBezTo>
                    <a:pt x="1014" y="420"/>
                    <a:pt x="1066" y="415"/>
                    <a:pt x="1100" y="400"/>
                  </a:cubicBezTo>
                  <a:cubicBezTo>
                    <a:pt x="1135" y="384"/>
                    <a:pt x="1218" y="386"/>
                    <a:pt x="1350" y="367"/>
                  </a:cubicBezTo>
                  <a:cubicBezTo>
                    <a:pt x="1456" y="352"/>
                    <a:pt x="1546" y="339"/>
                    <a:pt x="1621" y="328"/>
                  </a:cubicBezTo>
                  <a:cubicBezTo>
                    <a:pt x="1695" y="317"/>
                    <a:pt x="1736" y="311"/>
                    <a:pt x="1745" y="308"/>
                  </a:cubicBezTo>
                  <a:cubicBezTo>
                    <a:pt x="1753" y="305"/>
                    <a:pt x="1793" y="293"/>
                    <a:pt x="1865" y="272"/>
                  </a:cubicBezTo>
                  <a:cubicBezTo>
                    <a:pt x="1922" y="280"/>
                    <a:pt x="1996" y="283"/>
                    <a:pt x="2088" y="283"/>
                  </a:cubicBezTo>
                  <a:cubicBezTo>
                    <a:pt x="2231" y="281"/>
                    <a:pt x="2406" y="147"/>
                    <a:pt x="2613" y="56"/>
                  </a:cubicBezTo>
                  <a:cubicBezTo>
                    <a:pt x="2683" y="26"/>
                    <a:pt x="2762" y="13"/>
                    <a:pt x="2847" y="17"/>
                  </a:cubicBezTo>
                  <a:cubicBezTo>
                    <a:pt x="2982" y="3"/>
                    <a:pt x="3117" y="0"/>
                    <a:pt x="3253" y="10"/>
                  </a:cubicBezTo>
                  <a:lnTo>
                    <a:pt x="3253" y="257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111" name="Freeform 15"/>
            <p:cNvSpPr/>
            <p:nvPr/>
          </p:nvSpPr>
          <p:spPr bwMode="auto">
            <a:xfrm>
              <a:off x="1225" y="6929"/>
              <a:ext cx="14405" cy="1535"/>
            </a:xfrm>
            <a:custGeom>
              <a:avLst/>
              <a:gdLst/>
              <a:ahLst/>
              <a:cxnLst>
                <a:cxn ang="0">
                  <a:pos x="3253" y="38"/>
                </a:cxn>
                <a:cxn ang="0">
                  <a:pos x="3253" y="262"/>
                </a:cxn>
                <a:cxn ang="0">
                  <a:pos x="2987" y="229"/>
                </a:cxn>
                <a:cxn ang="0">
                  <a:pos x="2807" y="232"/>
                </a:cxn>
                <a:cxn ang="0">
                  <a:pos x="2590" y="267"/>
                </a:cxn>
                <a:cxn ang="0">
                  <a:pos x="2429" y="297"/>
                </a:cxn>
                <a:cxn ang="0">
                  <a:pos x="2168" y="432"/>
                </a:cxn>
                <a:cxn ang="0">
                  <a:pos x="1935" y="424"/>
                </a:cxn>
                <a:cxn ang="0">
                  <a:pos x="1692" y="405"/>
                </a:cxn>
                <a:cxn ang="0">
                  <a:pos x="1611" y="408"/>
                </a:cxn>
                <a:cxn ang="0">
                  <a:pos x="1153" y="351"/>
                </a:cxn>
                <a:cxn ang="0">
                  <a:pos x="815" y="454"/>
                </a:cxn>
                <a:cxn ang="0">
                  <a:pos x="697" y="503"/>
                </a:cxn>
                <a:cxn ang="0">
                  <a:pos x="489" y="506"/>
                </a:cxn>
                <a:cxn ang="0">
                  <a:pos x="277" y="521"/>
                </a:cxn>
                <a:cxn ang="0">
                  <a:pos x="156" y="530"/>
                </a:cxn>
                <a:cxn ang="0">
                  <a:pos x="0" y="537"/>
                </a:cxn>
                <a:cxn ang="0">
                  <a:pos x="0" y="473"/>
                </a:cxn>
                <a:cxn ang="0">
                  <a:pos x="125" y="450"/>
                </a:cxn>
                <a:cxn ang="0">
                  <a:pos x="278" y="427"/>
                </a:cxn>
                <a:cxn ang="0">
                  <a:pos x="428" y="348"/>
                </a:cxn>
                <a:cxn ang="0">
                  <a:pos x="598" y="329"/>
                </a:cxn>
                <a:cxn ang="0">
                  <a:pos x="805" y="273"/>
                </a:cxn>
                <a:cxn ang="0">
                  <a:pos x="957" y="286"/>
                </a:cxn>
                <a:cxn ang="0">
                  <a:pos x="1147" y="254"/>
                </a:cxn>
                <a:cxn ang="0">
                  <a:pos x="1315" y="261"/>
                </a:cxn>
                <a:cxn ang="0">
                  <a:pos x="1350" y="256"/>
                </a:cxn>
                <a:cxn ang="0">
                  <a:pos x="1468" y="246"/>
                </a:cxn>
                <a:cxn ang="0">
                  <a:pos x="1595" y="244"/>
                </a:cxn>
                <a:cxn ang="0">
                  <a:pos x="1644" y="243"/>
                </a:cxn>
                <a:cxn ang="0">
                  <a:pos x="1692" y="242"/>
                </a:cxn>
                <a:cxn ang="0">
                  <a:pos x="1744" y="242"/>
                </a:cxn>
                <a:cxn ang="0">
                  <a:pos x="1845" y="243"/>
                </a:cxn>
                <a:cxn ang="0">
                  <a:pos x="1969" y="237"/>
                </a:cxn>
                <a:cxn ang="0">
                  <a:pos x="2020" y="233"/>
                </a:cxn>
                <a:cxn ang="0">
                  <a:pos x="2200" y="212"/>
                </a:cxn>
                <a:cxn ang="0">
                  <a:pos x="2393" y="88"/>
                </a:cxn>
                <a:cxn ang="0">
                  <a:pos x="2582" y="36"/>
                </a:cxn>
                <a:cxn ang="0">
                  <a:pos x="2808" y="1"/>
                </a:cxn>
                <a:cxn ang="0">
                  <a:pos x="2812" y="2"/>
                </a:cxn>
                <a:cxn ang="0">
                  <a:pos x="2812" y="2"/>
                </a:cxn>
                <a:cxn ang="0">
                  <a:pos x="2880" y="6"/>
                </a:cxn>
                <a:cxn ang="0">
                  <a:pos x="3106" y="36"/>
                </a:cxn>
                <a:cxn ang="0">
                  <a:pos x="3253" y="38"/>
                </a:cxn>
              </a:cxnLst>
              <a:rect l="0" t="0" r="r" b="b"/>
              <a:pathLst>
                <a:path w="3253" h="537">
                  <a:moveTo>
                    <a:pt x="3253" y="38"/>
                  </a:moveTo>
                  <a:cubicBezTo>
                    <a:pt x="3253" y="262"/>
                    <a:pt x="3253" y="262"/>
                    <a:pt x="3253" y="262"/>
                  </a:cubicBezTo>
                  <a:cubicBezTo>
                    <a:pt x="3159" y="252"/>
                    <a:pt x="3071" y="240"/>
                    <a:pt x="2987" y="229"/>
                  </a:cubicBezTo>
                  <a:cubicBezTo>
                    <a:pt x="2927" y="220"/>
                    <a:pt x="2867" y="221"/>
                    <a:pt x="2807" y="232"/>
                  </a:cubicBezTo>
                  <a:cubicBezTo>
                    <a:pt x="2735" y="246"/>
                    <a:pt x="2663" y="257"/>
                    <a:pt x="2590" y="267"/>
                  </a:cubicBezTo>
                  <a:cubicBezTo>
                    <a:pt x="2536" y="273"/>
                    <a:pt x="2482" y="283"/>
                    <a:pt x="2429" y="297"/>
                  </a:cubicBezTo>
                  <a:cubicBezTo>
                    <a:pt x="2343" y="320"/>
                    <a:pt x="2256" y="424"/>
                    <a:pt x="2168" y="432"/>
                  </a:cubicBezTo>
                  <a:cubicBezTo>
                    <a:pt x="2090" y="440"/>
                    <a:pt x="2012" y="437"/>
                    <a:pt x="1935" y="424"/>
                  </a:cubicBezTo>
                  <a:cubicBezTo>
                    <a:pt x="1854" y="411"/>
                    <a:pt x="1774" y="405"/>
                    <a:pt x="1692" y="405"/>
                  </a:cubicBezTo>
                  <a:cubicBezTo>
                    <a:pt x="1665" y="406"/>
                    <a:pt x="1638" y="407"/>
                    <a:pt x="1611" y="408"/>
                  </a:cubicBezTo>
                  <a:cubicBezTo>
                    <a:pt x="1458" y="418"/>
                    <a:pt x="1305" y="340"/>
                    <a:pt x="1153" y="351"/>
                  </a:cubicBezTo>
                  <a:cubicBezTo>
                    <a:pt x="1040" y="360"/>
                    <a:pt x="928" y="440"/>
                    <a:pt x="815" y="454"/>
                  </a:cubicBezTo>
                  <a:cubicBezTo>
                    <a:pt x="778" y="459"/>
                    <a:pt x="736" y="504"/>
                    <a:pt x="697" y="503"/>
                  </a:cubicBezTo>
                  <a:cubicBezTo>
                    <a:pt x="628" y="500"/>
                    <a:pt x="559" y="507"/>
                    <a:pt x="489" y="506"/>
                  </a:cubicBezTo>
                  <a:cubicBezTo>
                    <a:pt x="418" y="506"/>
                    <a:pt x="347" y="511"/>
                    <a:pt x="277" y="521"/>
                  </a:cubicBezTo>
                  <a:cubicBezTo>
                    <a:pt x="237" y="527"/>
                    <a:pt x="196" y="530"/>
                    <a:pt x="156" y="530"/>
                  </a:cubicBezTo>
                  <a:cubicBezTo>
                    <a:pt x="104" y="530"/>
                    <a:pt x="52" y="532"/>
                    <a:pt x="0" y="537"/>
                  </a:cubicBezTo>
                  <a:cubicBezTo>
                    <a:pt x="0" y="473"/>
                    <a:pt x="0" y="473"/>
                    <a:pt x="0" y="473"/>
                  </a:cubicBezTo>
                  <a:cubicBezTo>
                    <a:pt x="47" y="461"/>
                    <a:pt x="89" y="445"/>
                    <a:pt x="125" y="450"/>
                  </a:cubicBezTo>
                  <a:cubicBezTo>
                    <a:pt x="176" y="455"/>
                    <a:pt x="227" y="434"/>
                    <a:pt x="278" y="427"/>
                  </a:cubicBezTo>
                  <a:cubicBezTo>
                    <a:pt x="328" y="420"/>
                    <a:pt x="378" y="361"/>
                    <a:pt x="428" y="348"/>
                  </a:cubicBezTo>
                  <a:cubicBezTo>
                    <a:pt x="478" y="334"/>
                    <a:pt x="534" y="328"/>
                    <a:pt x="598" y="329"/>
                  </a:cubicBezTo>
                  <a:cubicBezTo>
                    <a:pt x="694" y="318"/>
                    <a:pt x="765" y="265"/>
                    <a:pt x="805" y="273"/>
                  </a:cubicBezTo>
                  <a:cubicBezTo>
                    <a:pt x="845" y="281"/>
                    <a:pt x="895" y="285"/>
                    <a:pt x="957" y="286"/>
                  </a:cubicBezTo>
                  <a:cubicBezTo>
                    <a:pt x="1021" y="286"/>
                    <a:pt x="1084" y="265"/>
                    <a:pt x="1147" y="254"/>
                  </a:cubicBezTo>
                  <a:cubicBezTo>
                    <a:pt x="1204" y="244"/>
                    <a:pt x="1259" y="271"/>
                    <a:pt x="1315" y="261"/>
                  </a:cubicBezTo>
                  <a:cubicBezTo>
                    <a:pt x="1327" y="259"/>
                    <a:pt x="1338" y="257"/>
                    <a:pt x="1350" y="256"/>
                  </a:cubicBezTo>
                  <a:cubicBezTo>
                    <a:pt x="1389" y="251"/>
                    <a:pt x="1428" y="248"/>
                    <a:pt x="1468" y="246"/>
                  </a:cubicBezTo>
                  <a:cubicBezTo>
                    <a:pt x="1510" y="247"/>
                    <a:pt x="1552" y="246"/>
                    <a:pt x="1595" y="244"/>
                  </a:cubicBezTo>
                  <a:cubicBezTo>
                    <a:pt x="1611" y="244"/>
                    <a:pt x="1628" y="243"/>
                    <a:pt x="1644" y="243"/>
                  </a:cubicBezTo>
                  <a:cubicBezTo>
                    <a:pt x="1660" y="243"/>
                    <a:pt x="1676" y="243"/>
                    <a:pt x="1692" y="242"/>
                  </a:cubicBezTo>
                  <a:cubicBezTo>
                    <a:pt x="1710" y="242"/>
                    <a:pt x="1727" y="242"/>
                    <a:pt x="1744" y="242"/>
                  </a:cubicBezTo>
                  <a:cubicBezTo>
                    <a:pt x="1767" y="242"/>
                    <a:pt x="1801" y="242"/>
                    <a:pt x="1845" y="243"/>
                  </a:cubicBezTo>
                  <a:cubicBezTo>
                    <a:pt x="1886" y="243"/>
                    <a:pt x="1928" y="240"/>
                    <a:pt x="1969" y="237"/>
                  </a:cubicBezTo>
                  <a:cubicBezTo>
                    <a:pt x="1986" y="236"/>
                    <a:pt x="2003" y="234"/>
                    <a:pt x="2020" y="233"/>
                  </a:cubicBezTo>
                  <a:cubicBezTo>
                    <a:pt x="2081" y="227"/>
                    <a:pt x="2140" y="220"/>
                    <a:pt x="2200" y="212"/>
                  </a:cubicBezTo>
                  <a:cubicBezTo>
                    <a:pt x="2264" y="202"/>
                    <a:pt x="2329" y="102"/>
                    <a:pt x="2393" y="88"/>
                  </a:cubicBezTo>
                  <a:cubicBezTo>
                    <a:pt x="2457" y="73"/>
                    <a:pt x="2520" y="56"/>
                    <a:pt x="2582" y="36"/>
                  </a:cubicBezTo>
                  <a:cubicBezTo>
                    <a:pt x="2656" y="11"/>
                    <a:pt x="2731" y="0"/>
                    <a:pt x="2808" y="1"/>
                  </a:cubicBezTo>
                  <a:cubicBezTo>
                    <a:pt x="2812" y="2"/>
                    <a:pt x="2812" y="2"/>
                    <a:pt x="2812" y="2"/>
                  </a:cubicBezTo>
                  <a:cubicBezTo>
                    <a:pt x="2812" y="2"/>
                    <a:pt x="2812" y="2"/>
                    <a:pt x="2812" y="2"/>
                  </a:cubicBezTo>
                  <a:cubicBezTo>
                    <a:pt x="2835" y="0"/>
                    <a:pt x="2857" y="1"/>
                    <a:pt x="2880" y="6"/>
                  </a:cubicBezTo>
                  <a:cubicBezTo>
                    <a:pt x="2955" y="22"/>
                    <a:pt x="3030" y="32"/>
                    <a:pt x="3106" y="36"/>
                  </a:cubicBezTo>
                  <a:cubicBezTo>
                    <a:pt x="3155" y="37"/>
                    <a:pt x="3204" y="37"/>
                    <a:pt x="3253" y="3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112" name="Freeform 16"/>
            <p:cNvSpPr/>
            <p:nvPr/>
          </p:nvSpPr>
          <p:spPr bwMode="auto">
            <a:xfrm>
              <a:off x="1225" y="5059"/>
              <a:ext cx="14405" cy="2493"/>
            </a:xfrm>
            <a:custGeom>
              <a:avLst/>
              <a:gdLst/>
              <a:ahLst/>
              <a:cxnLst>
                <a:cxn ang="0">
                  <a:pos x="3253" y="269"/>
                </a:cxn>
                <a:cxn ang="0">
                  <a:pos x="3002" y="255"/>
                </a:cxn>
                <a:cxn ang="0">
                  <a:pos x="2536" y="345"/>
                </a:cxn>
                <a:cxn ang="0">
                  <a:pos x="2075" y="545"/>
                </a:cxn>
                <a:cxn ang="0">
                  <a:pos x="1828" y="563"/>
                </a:cxn>
                <a:cxn ang="0">
                  <a:pos x="1731" y="565"/>
                </a:cxn>
                <a:cxn ang="0">
                  <a:pos x="1690" y="560"/>
                </a:cxn>
                <a:cxn ang="0">
                  <a:pos x="1630" y="555"/>
                </a:cxn>
                <a:cxn ang="0">
                  <a:pos x="1316" y="642"/>
                </a:cxn>
                <a:cxn ang="0">
                  <a:pos x="1033" y="659"/>
                </a:cxn>
                <a:cxn ang="0">
                  <a:pos x="864" y="638"/>
                </a:cxn>
                <a:cxn ang="0">
                  <a:pos x="416" y="720"/>
                </a:cxn>
                <a:cxn ang="0">
                  <a:pos x="0" y="872"/>
                </a:cxn>
                <a:cxn ang="0">
                  <a:pos x="0" y="751"/>
                </a:cxn>
                <a:cxn ang="0">
                  <a:pos x="306" y="610"/>
                </a:cxn>
                <a:cxn ang="0">
                  <a:pos x="493" y="601"/>
                </a:cxn>
                <a:cxn ang="0">
                  <a:pos x="682" y="561"/>
                </a:cxn>
                <a:cxn ang="0">
                  <a:pos x="889" y="561"/>
                </a:cxn>
                <a:cxn ang="0">
                  <a:pos x="1359" y="527"/>
                </a:cxn>
                <a:cxn ang="0">
                  <a:pos x="1584" y="480"/>
                </a:cxn>
                <a:cxn ang="0">
                  <a:pos x="1718" y="435"/>
                </a:cxn>
                <a:cxn ang="0">
                  <a:pos x="1834" y="433"/>
                </a:cxn>
                <a:cxn ang="0">
                  <a:pos x="2075" y="445"/>
                </a:cxn>
                <a:cxn ang="0">
                  <a:pos x="2536" y="245"/>
                </a:cxn>
                <a:cxn ang="0">
                  <a:pos x="2971" y="135"/>
                </a:cxn>
                <a:cxn ang="0">
                  <a:pos x="3253" y="0"/>
                </a:cxn>
                <a:cxn ang="0">
                  <a:pos x="3253" y="269"/>
                </a:cxn>
              </a:cxnLst>
              <a:rect l="0" t="0" r="r" b="b"/>
              <a:pathLst>
                <a:path w="3253" h="872">
                  <a:moveTo>
                    <a:pt x="3253" y="269"/>
                  </a:moveTo>
                  <a:cubicBezTo>
                    <a:pt x="3169" y="263"/>
                    <a:pt x="3086" y="259"/>
                    <a:pt x="3002" y="255"/>
                  </a:cubicBezTo>
                  <a:cubicBezTo>
                    <a:pt x="2839" y="251"/>
                    <a:pt x="2684" y="280"/>
                    <a:pt x="2536" y="345"/>
                  </a:cubicBezTo>
                  <a:cubicBezTo>
                    <a:pt x="2389" y="408"/>
                    <a:pt x="2235" y="534"/>
                    <a:pt x="2075" y="545"/>
                  </a:cubicBezTo>
                  <a:cubicBezTo>
                    <a:pt x="1993" y="549"/>
                    <a:pt x="1911" y="556"/>
                    <a:pt x="1828" y="563"/>
                  </a:cubicBezTo>
                  <a:cubicBezTo>
                    <a:pt x="1783" y="567"/>
                    <a:pt x="1750" y="568"/>
                    <a:pt x="1731" y="565"/>
                  </a:cubicBezTo>
                  <a:cubicBezTo>
                    <a:pt x="1711" y="562"/>
                    <a:pt x="1697" y="561"/>
                    <a:pt x="1690" y="560"/>
                  </a:cubicBezTo>
                  <a:cubicBezTo>
                    <a:pt x="1682" y="559"/>
                    <a:pt x="1662" y="558"/>
                    <a:pt x="1630" y="555"/>
                  </a:cubicBezTo>
                  <a:cubicBezTo>
                    <a:pt x="1536" y="586"/>
                    <a:pt x="1431" y="607"/>
                    <a:pt x="1316" y="642"/>
                  </a:cubicBezTo>
                  <a:cubicBezTo>
                    <a:pt x="1200" y="677"/>
                    <a:pt x="1106" y="669"/>
                    <a:pt x="1033" y="659"/>
                  </a:cubicBezTo>
                  <a:cubicBezTo>
                    <a:pt x="960" y="648"/>
                    <a:pt x="903" y="649"/>
                    <a:pt x="864" y="638"/>
                  </a:cubicBezTo>
                  <a:cubicBezTo>
                    <a:pt x="708" y="638"/>
                    <a:pt x="556" y="699"/>
                    <a:pt x="416" y="720"/>
                  </a:cubicBezTo>
                  <a:cubicBezTo>
                    <a:pt x="276" y="740"/>
                    <a:pt x="137" y="836"/>
                    <a:pt x="0" y="872"/>
                  </a:cubicBezTo>
                  <a:cubicBezTo>
                    <a:pt x="0" y="751"/>
                    <a:pt x="0" y="751"/>
                    <a:pt x="0" y="751"/>
                  </a:cubicBezTo>
                  <a:cubicBezTo>
                    <a:pt x="113" y="720"/>
                    <a:pt x="215" y="641"/>
                    <a:pt x="306" y="610"/>
                  </a:cubicBezTo>
                  <a:cubicBezTo>
                    <a:pt x="386" y="607"/>
                    <a:pt x="448" y="604"/>
                    <a:pt x="493" y="601"/>
                  </a:cubicBezTo>
                  <a:cubicBezTo>
                    <a:pt x="538" y="597"/>
                    <a:pt x="601" y="579"/>
                    <a:pt x="682" y="561"/>
                  </a:cubicBezTo>
                  <a:cubicBezTo>
                    <a:pt x="751" y="583"/>
                    <a:pt x="822" y="553"/>
                    <a:pt x="889" y="561"/>
                  </a:cubicBezTo>
                  <a:cubicBezTo>
                    <a:pt x="1046" y="579"/>
                    <a:pt x="1203" y="573"/>
                    <a:pt x="1359" y="527"/>
                  </a:cubicBezTo>
                  <a:cubicBezTo>
                    <a:pt x="1449" y="501"/>
                    <a:pt x="1524" y="493"/>
                    <a:pt x="1584" y="480"/>
                  </a:cubicBezTo>
                  <a:cubicBezTo>
                    <a:pt x="1626" y="471"/>
                    <a:pt x="1670" y="456"/>
                    <a:pt x="1718" y="435"/>
                  </a:cubicBezTo>
                  <a:cubicBezTo>
                    <a:pt x="1753" y="436"/>
                    <a:pt x="1792" y="435"/>
                    <a:pt x="1834" y="433"/>
                  </a:cubicBezTo>
                  <a:cubicBezTo>
                    <a:pt x="1877" y="431"/>
                    <a:pt x="1957" y="435"/>
                    <a:pt x="2075" y="445"/>
                  </a:cubicBezTo>
                  <a:cubicBezTo>
                    <a:pt x="2235" y="434"/>
                    <a:pt x="2389" y="308"/>
                    <a:pt x="2536" y="245"/>
                  </a:cubicBezTo>
                  <a:cubicBezTo>
                    <a:pt x="2684" y="180"/>
                    <a:pt x="2829" y="144"/>
                    <a:pt x="2971" y="135"/>
                  </a:cubicBezTo>
                  <a:cubicBezTo>
                    <a:pt x="3051" y="129"/>
                    <a:pt x="3145" y="84"/>
                    <a:pt x="3253" y="0"/>
                  </a:cubicBezTo>
                  <a:lnTo>
                    <a:pt x="3253" y="269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113" name="Freeform 17"/>
            <p:cNvSpPr/>
            <p:nvPr/>
          </p:nvSpPr>
          <p:spPr bwMode="auto">
            <a:xfrm>
              <a:off x="1225" y="6075"/>
              <a:ext cx="14405" cy="1774"/>
            </a:xfrm>
            <a:custGeom>
              <a:avLst/>
              <a:gdLst/>
              <a:ahLst/>
              <a:cxnLst>
                <a:cxn ang="0">
                  <a:pos x="3253" y="90"/>
                </a:cxn>
                <a:cxn ang="0">
                  <a:pos x="2847" y="97"/>
                </a:cxn>
                <a:cxn ang="0">
                  <a:pos x="2613" y="136"/>
                </a:cxn>
                <a:cxn ang="0">
                  <a:pos x="2088" y="363"/>
                </a:cxn>
                <a:cxn ang="0">
                  <a:pos x="1865" y="352"/>
                </a:cxn>
                <a:cxn ang="0">
                  <a:pos x="1745" y="388"/>
                </a:cxn>
                <a:cxn ang="0">
                  <a:pos x="1621" y="408"/>
                </a:cxn>
                <a:cxn ang="0">
                  <a:pos x="1350" y="447"/>
                </a:cxn>
                <a:cxn ang="0">
                  <a:pos x="1100" y="480"/>
                </a:cxn>
                <a:cxn ang="0">
                  <a:pos x="946" y="493"/>
                </a:cxn>
                <a:cxn ang="0">
                  <a:pos x="415" y="540"/>
                </a:cxn>
                <a:cxn ang="0">
                  <a:pos x="46" y="612"/>
                </a:cxn>
                <a:cxn ang="0">
                  <a:pos x="0" y="621"/>
                </a:cxn>
                <a:cxn ang="0">
                  <a:pos x="0" y="595"/>
                </a:cxn>
                <a:cxn ang="0">
                  <a:pos x="162" y="549"/>
                </a:cxn>
                <a:cxn ang="0">
                  <a:pos x="525" y="451"/>
                </a:cxn>
                <a:cxn ang="0">
                  <a:pos x="909" y="369"/>
                </a:cxn>
                <a:cxn ang="0">
                  <a:pos x="1190" y="344"/>
                </a:cxn>
                <a:cxn ang="0">
                  <a:pos x="1411" y="356"/>
                </a:cxn>
                <a:cxn ang="0">
                  <a:pos x="1624" y="327"/>
                </a:cxn>
                <a:cxn ang="0">
                  <a:pos x="1692" y="319"/>
                </a:cxn>
                <a:cxn ang="0">
                  <a:pos x="1823" y="304"/>
                </a:cxn>
                <a:cxn ang="0">
                  <a:pos x="1828" y="303"/>
                </a:cxn>
                <a:cxn ang="0">
                  <a:pos x="2158" y="269"/>
                </a:cxn>
                <a:cxn ang="0">
                  <a:pos x="2536" y="85"/>
                </a:cxn>
                <a:cxn ang="0">
                  <a:pos x="2903" y="3"/>
                </a:cxn>
                <a:cxn ang="0">
                  <a:pos x="3253" y="10"/>
                </a:cxn>
                <a:cxn ang="0">
                  <a:pos x="3253" y="90"/>
                </a:cxn>
              </a:cxnLst>
              <a:rect l="0" t="0" r="r" b="b"/>
              <a:pathLst>
                <a:path w="3253" h="621">
                  <a:moveTo>
                    <a:pt x="3253" y="90"/>
                  </a:moveTo>
                  <a:cubicBezTo>
                    <a:pt x="3117" y="80"/>
                    <a:pt x="2982" y="83"/>
                    <a:pt x="2847" y="97"/>
                  </a:cubicBezTo>
                  <a:cubicBezTo>
                    <a:pt x="2762" y="93"/>
                    <a:pt x="2683" y="106"/>
                    <a:pt x="2613" y="136"/>
                  </a:cubicBezTo>
                  <a:cubicBezTo>
                    <a:pt x="2406" y="227"/>
                    <a:pt x="2231" y="361"/>
                    <a:pt x="2088" y="363"/>
                  </a:cubicBezTo>
                  <a:cubicBezTo>
                    <a:pt x="1996" y="363"/>
                    <a:pt x="1922" y="360"/>
                    <a:pt x="1865" y="352"/>
                  </a:cubicBezTo>
                  <a:cubicBezTo>
                    <a:pt x="1793" y="373"/>
                    <a:pt x="1753" y="385"/>
                    <a:pt x="1745" y="388"/>
                  </a:cubicBezTo>
                  <a:cubicBezTo>
                    <a:pt x="1736" y="391"/>
                    <a:pt x="1695" y="397"/>
                    <a:pt x="1621" y="408"/>
                  </a:cubicBezTo>
                  <a:cubicBezTo>
                    <a:pt x="1546" y="419"/>
                    <a:pt x="1456" y="432"/>
                    <a:pt x="1350" y="447"/>
                  </a:cubicBezTo>
                  <a:cubicBezTo>
                    <a:pt x="1218" y="466"/>
                    <a:pt x="1135" y="464"/>
                    <a:pt x="1100" y="480"/>
                  </a:cubicBezTo>
                  <a:cubicBezTo>
                    <a:pt x="1066" y="495"/>
                    <a:pt x="1014" y="500"/>
                    <a:pt x="946" y="493"/>
                  </a:cubicBezTo>
                  <a:cubicBezTo>
                    <a:pt x="728" y="455"/>
                    <a:pt x="549" y="505"/>
                    <a:pt x="415" y="540"/>
                  </a:cubicBezTo>
                  <a:cubicBezTo>
                    <a:pt x="295" y="572"/>
                    <a:pt x="172" y="596"/>
                    <a:pt x="46" y="612"/>
                  </a:cubicBezTo>
                  <a:cubicBezTo>
                    <a:pt x="31" y="614"/>
                    <a:pt x="15" y="617"/>
                    <a:pt x="0" y="621"/>
                  </a:cubicBezTo>
                  <a:cubicBezTo>
                    <a:pt x="0" y="595"/>
                    <a:pt x="0" y="595"/>
                    <a:pt x="0" y="595"/>
                  </a:cubicBezTo>
                  <a:cubicBezTo>
                    <a:pt x="53" y="578"/>
                    <a:pt x="107" y="558"/>
                    <a:pt x="162" y="549"/>
                  </a:cubicBezTo>
                  <a:cubicBezTo>
                    <a:pt x="283" y="530"/>
                    <a:pt x="404" y="468"/>
                    <a:pt x="525" y="451"/>
                  </a:cubicBezTo>
                  <a:cubicBezTo>
                    <a:pt x="651" y="434"/>
                    <a:pt x="782" y="373"/>
                    <a:pt x="909" y="369"/>
                  </a:cubicBezTo>
                  <a:cubicBezTo>
                    <a:pt x="1033" y="398"/>
                    <a:pt x="1126" y="363"/>
                    <a:pt x="1190" y="344"/>
                  </a:cubicBezTo>
                  <a:cubicBezTo>
                    <a:pt x="1253" y="325"/>
                    <a:pt x="1327" y="369"/>
                    <a:pt x="1411" y="356"/>
                  </a:cubicBezTo>
                  <a:cubicBezTo>
                    <a:pt x="1496" y="344"/>
                    <a:pt x="1567" y="334"/>
                    <a:pt x="1624" y="327"/>
                  </a:cubicBezTo>
                  <a:cubicBezTo>
                    <a:pt x="1647" y="325"/>
                    <a:pt x="1670" y="322"/>
                    <a:pt x="1692" y="319"/>
                  </a:cubicBezTo>
                  <a:cubicBezTo>
                    <a:pt x="1736" y="314"/>
                    <a:pt x="1779" y="309"/>
                    <a:pt x="1823" y="304"/>
                  </a:cubicBezTo>
                  <a:cubicBezTo>
                    <a:pt x="1825" y="304"/>
                    <a:pt x="1827" y="303"/>
                    <a:pt x="1828" y="303"/>
                  </a:cubicBezTo>
                  <a:cubicBezTo>
                    <a:pt x="1938" y="289"/>
                    <a:pt x="2048" y="278"/>
                    <a:pt x="2158" y="269"/>
                  </a:cubicBezTo>
                  <a:cubicBezTo>
                    <a:pt x="2290" y="259"/>
                    <a:pt x="2415" y="139"/>
                    <a:pt x="2536" y="85"/>
                  </a:cubicBezTo>
                  <a:cubicBezTo>
                    <a:pt x="2652" y="33"/>
                    <a:pt x="2775" y="6"/>
                    <a:pt x="2903" y="3"/>
                  </a:cubicBezTo>
                  <a:cubicBezTo>
                    <a:pt x="3020" y="0"/>
                    <a:pt x="3136" y="2"/>
                    <a:pt x="3253" y="10"/>
                  </a:cubicBezTo>
                  <a:lnTo>
                    <a:pt x="3253" y="9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110" name="Freeform 14"/>
            <p:cNvSpPr/>
            <p:nvPr/>
          </p:nvSpPr>
          <p:spPr bwMode="auto">
            <a:xfrm>
              <a:off x="1225" y="7559"/>
              <a:ext cx="14405" cy="1446"/>
            </a:xfrm>
            <a:custGeom>
              <a:avLst/>
              <a:gdLst/>
              <a:ahLst/>
              <a:cxnLst>
                <a:cxn ang="0">
                  <a:pos x="0" y="317"/>
                </a:cxn>
                <a:cxn ang="0">
                  <a:pos x="156" y="310"/>
                </a:cxn>
                <a:cxn ang="0">
                  <a:pos x="277" y="301"/>
                </a:cxn>
                <a:cxn ang="0">
                  <a:pos x="489" y="286"/>
                </a:cxn>
                <a:cxn ang="0">
                  <a:pos x="697" y="283"/>
                </a:cxn>
                <a:cxn ang="0">
                  <a:pos x="815" y="234"/>
                </a:cxn>
                <a:cxn ang="0">
                  <a:pos x="1153" y="131"/>
                </a:cxn>
                <a:cxn ang="0">
                  <a:pos x="1611" y="188"/>
                </a:cxn>
                <a:cxn ang="0">
                  <a:pos x="1692" y="185"/>
                </a:cxn>
                <a:cxn ang="0">
                  <a:pos x="1935" y="204"/>
                </a:cxn>
                <a:cxn ang="0">
                  <a:pos x="2168" y="212"/>
                </a:cxn>
                <a:cxn ang="0">
                  <a:pos x="2429" y="77"/>
                </a:cxn>
                <a:cxn ang="0">
                  <a:pos x="2590" y="47"/>
                </a:cxn>
                <a:cxn ang="0">
                  <a:pos x="2807" y="12"/>
                </a:cxn>
                <a:cxn ang="0">
                  <a:pos x="2987" y="9"/>
                </a:cxn>
                <a:cxn ang="0">
                  <a:pos x="3253" y="42"/>
                </a:cxn>
                <a:cxn ang="0">
                  <a:pos x="3253" y="498"/>
                </a:cxn>
                <a:cxn ang="0">
                  <a:pos x="4" y="506"/>
                </a:cxn>
                <a:cxn ang="0">
                  <a:pos x="0" y="317"/>
                </a:cxn>
              </a:cxnLst>
              <a:rect l="0" t="0" r="r" b="b"/>
              <a:pathLst>
                <a:path w="3253" h="506">
                  <a:moveTo>
                    <a:pt x="0" y="317"/>
                  </a:moveTo>
                  <a:cubicBezTo>
                    <a:pt x="52" y="312"/>
                    <a:pt x="104" y="310"/>
                    <a:pt x="156" y="310"/>
                  </a:cubicBezTo>
                  <a:cubicBezTo>
                    <a:pt x="196" y="310"/>
                    <a:pt x="237" y="307"/>
                    <a:pt x="277" y="301"/>
                  </a:cubicBezTo>
                  <a:cubicBezTo>
                    <a:pt x="347" y="291"/>
                    <a:pt x="418" y="286"/>
                    <a:pt x="489" y="286"/>
                  </a:cubicBezTo>
                  <a:cubicBezTo>
                    <a:pt x="559" y="287"/>
                    <a:pt x="628" y="280"/>
                    <a:pt x="697" y="283"/>
                  </a:cubicBezTo>
                  <a:cubicBezTo>
                    <a:pt x="736" y="284"/>
                    <a:pt x="778" y="239"/>
                    <a:pt x="815" y="234"/>
                  </a:cubicBezTo>
                  <a:cubicBezTo>
                    <a:pt x="928" y="220"/>
                    <a:pt x="1040" y="140"/>
                    <a:pt x="1153" y="131"/>
                  </a:cubicBezTo>
                  <a:cubicBezTo>
                    <a:pt x="1305" y="120"/>
                    <a:pt x="1458" y="198"/>
                    <a:pt x="1611" y="188"/>
                  </a:cubicBezTo>
                  <a:cubicBezTo>
                    <a:pt x="1638" y="187"/>
                    <a:pt x="1665" y="186"/>
                    <a:pt x="1692" y="185"/>
                  </a:cubicBezTo>
                  <a:cubicBezTo>
                    <a:pt x="1774" y="185"/>
                    <a:pt x="1854" y="191"/>
                    <a:pt x="1935" y="204"/>
                  </a:cubicBezTo>
                  <a:cubicBezTo>
                    <a:pt x="2012" y="217"/>
                    <a:pt x="2090" y="220"/>
                    <a:pt x="2168" y="212"/>
                  </a:cubicBezTo>
                  <a:cubicBezTo>
                    <a:pt x="2256" y="204"/>
                    <a:pt x="2343" y="100"/>
                    <a:pt x="2429" y="77"/>
                  </a:cubicBezTo>
                  <a:cubicBezTo>
                    <a:pt x="2482" y="63"/>
                    <a:pt x="2536" y="53"/>
                    <a:pt x="2590" y="47"/>
                  </a:cubicBezTo>
                  <a:cubicBezTo>
                    <a:pt x="2663" y="37"/>
                    <a:pt x="2735" y="26"/>
                    <a:pt x="2807" y="12"/>
                  </a:cubicBezTo>
                  <a:cubicBezTo>
                    <a:pt x="2867" y="1"/>
                    <a:pt x="2927" y="0"/>
                    <a:pt x="2987" y="9"/>
                  </a:cubicBezTo>
                  <a:cubicBezTo>
                    <a:pt x="3071" y="20"/>
                    <a:pt x="3159" y="32"/>
                    <a:pt x="3253" y="42"/>
                  </a:cubicBezTo>
                  <a:cubicBezTo>
                    <a:pt x="3253" y="498"/>
                    <a:pt x="3253" y="498"/>
                    <a:pt x="3253" y="498"/>
                  </a:cubicBezTo>
                  <a:cubicBezTo>
                    <a:pt x="4" y="506"/>
                    <a:pt x="4" y="506"/>
                    <a:pt x="4" y="506"/>
                  </a:cubicBezTo>
                  <a:lnTo>
                    <a:pt x="0" y="31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grpSp>
          <p:nvGrpSpPr>
            <p:cNvPr id="107" name="Group 160"/>
            <p:cNvGrpSpPr/>
            <p:nvPr/>
          </p:nvGrpSpPr>
          <p:grpSpPr>
            <a:xfrm>
              <a:off x="2220" y="9167"/>
              <a:ext cx="12410" cy="249"/>
              <a:chOff x="545315" y="4806578"/>
              <a:chExt cx="7880549" cy="158427"/>
            </a:xfrm>
          </p:grpSpPr>
          <p:sp>
            <p:nvSpPr>
              <p:cNvPr id="108" name="TextBox 114"/>
              <p:cNvSpPr txBox="1"/>
              <p:nvPr/>
            </p:nvSpPr>
            <p:spPr>
              <a:xfrm>
                <a:off x="545315" y="4806578"/>
                <a:ext cx="339837" cy="1584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1975</a:t>
                </a:r>
              </a:p>
            </p:txBody>
          </p:sp>
          <p:sp>
            <p:nvSpPr>
              <p:cNvPr id="109" name="TextBox 115"/>
              <p:cNvSpPr txBox="1"/>
              <p:nvPr/>
            </p:nvSpPr>
            <p:spPr>
              <a:xfrm>
                <a:off x="1299386" y="4806578"/>
                <a:ext cx="339837" cy="1584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1979</a:t>
                </a:r>
              </a:p>
            </p:txBody>
          </p:sp>
          <p:sp>
            <p:nvSpPr>
              <p:cNvPr id="110" name="TextBox 116"/>
              <p:cNvSpPr txBox="1"/>
              <p:nvPr/>
            </p:nvSpPr>
            <p:spPr>
              <a:xfrm>
                <a:off x="2053457" y="4806578"/>
                <a:ext cx="339837" cy="1584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1981</a:t>
                </a:r>
              </a:p>
            </p:txBody>
          </p:sp>
          <p:sp>
            <p:nvSpPr>
              <p:cNvPr id="111" name="TextBox 117"/>
              <p:cNvSpPr txBox="1"/>
              <p:nvPr/>
            </p:nvSpPr>
            <p:spPr>
              <a:xfrm>
                <a:off x="2807528" y="4806578"/>
                <a:ext cx="339837" cy="1584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1985</a:t>
                </a:r>
              </a:p>
            </p:txBody>
          </p:sp>
          <p:sp>
            <p:nvSpPr>
              <p:cNvPr id="112" name="TextBox 118"/>
              <p:cNvSpPr txBox="1"/>
              <p:nvPr/>
            </p:nvSpPr>
            <p:spPr>
              <a:xfrm>
                <a:off x="3561599" y="4806578"/>
                <a:ext cx="339837" cy="1584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1990</a:t>
                </a:r>
              </a:p>
            </p:txBody>
          </p:sp>
          <p:sp>
            <p:nvSpPr>
              <p:cNvPr id="113" name="TextBox 119"/>
              <p:cNvSpPr txBox="1"/>
              <p:nvPr/>
            </p:nvSpPr>
            <p:spPr>
              <a:xfrm>
                <a:off x="4315670" y="4806578"/>
                <a:ext cx="339837" cy="1584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1999</a:t>
                </a:r>
              </a:p>
            </p:txBody>
          </p:sp>
          <p:sp>
            <p:nvSpPr>
              <p:cNvPr id="114" name="TextBox 120"/>
              <p:cNvSpPr txBox="1"/>
              <p:nvPr/>
            </p:nvSpPr>
            <p:spPr>
              <a:xfrm>
                <a:off x="5069741" y="4806578"/>
                <a:ext cx="339837" cy="1584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2002</a:t>
                </a:r>
              </a:p>
            </p:txBody>
          </p:sp>
          <p:sp>
            <p:nvSpPr>
              <p:cNvPr id="154" name="TextBox 121"/>
              <p:cNvSpPr txBox="1"/>
              <p:nvPr/>
            </p:nvSpPr>
            <p:spPr>
              <a:xfrm>
                <a:off x="5823812" y="4806578"/>
                <a:ext cx="339837" cy="1584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2008</a:t>
                </a:r>
              </a:p>
            </p:txBody>
          </p:sp>
          <p:sp>
            <p:nvSpPr>
              <p:cNvPr id="155" name="TextBox 122"/>
              <p:cNvSpPr txBox="1"/>
              <p:nvPr/>
            </p:nvSpPr>
            <p:spPr>
              <a:xfrm>
                <a:off x="6577883" y="4806578"/>
                <a:ext cx="339837" cy="1584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2020</a:t>
                </a:r>
              </a:p>
            </p:txBody>
          </p:sp>
          <p:sp>
            <p:nvSpPr>
              <p:cNvPr id="156" name="TextBox 123"/>
              <p:cNvSpPr txBox="1"/>
              <p:nvPr/>
            </p:nvSpPr>
            <p:spPr>
              <a:xfrm>
                <a:off x="7331954" y="4806578"/>
                <a:ext cx="339837" cy="1584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2024</a:t>
                </a:r>
              </a:p>
            </p:txBody>
          </p:sp>
          <p:sp>
            <p:nvSpPr>
              <p:cNvPr id="158" name="TextBox 125"/>
              <p:cNvSpPr txBox="1"/>
              <p:nvPr/>
            </p:nvSpPr>
            <p:spPr>
              <a:xfrm>
                <a:off x="8086027" y="4806578"/>
                <a:ext cx="339837" cy="1584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2025</a:t>
                </a:r>
              </a:p>
            </p:txBody>
          </p:sp>
        </p:grpSp>
        <p:grpSp>
          <p:nvGrpSpPr>
            <p:cNvPr id="160" name="Group 137"/>
            <p:cNvGrpSpPr/>
            <p:nvPr/>
          </p:nvGrpSpPr>
          <p:grpSpPr>
            <a:xfrm>
              <a:off x="3151" y="3409"/>
              <a:ext cx="1373" cy="1373"/>
              <a:chOff x="1518829" y="1388788"/>
              <a:chExt cx="872118" cy="872118"/>
            </a:xfrm>
          </p:grpSpPr>
          <p:sp>
            <p:nvSpPr>
              <p:cNvPr id="162" name="Oval 126"/>
              <p:cNvSpPr/>
              <p:nvPr/>
            </p:nvSpPr>
            <p:spPr>
              <a:xfrm>
                <a:off x="1518829" y="1388788"/>
                <a:ext cx="872118" cy="872118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grpSp>
            <p:nvGrpSpPr>
              <p:cNvPr id="163" name="Group 57"/>
              <p:cNvGrpSpPr/>
              <p:nvPr/>
            </p:nvGrpSpPr>
            <p:grpSpPr>
              <a:xfrm>
                <a:off x="1684961" y="1524189"/>
                <a:ext cx="522800" cy="529098"/>
                <a:chOff x="1817688" y="3025776"/>
                <a:chExt cx="658813" cy="666750"/>
              </a:xfrm>
              <a:solidFill>
                <a:schemeClr val="accent1"/>
              </a:solidFill>
            </p:grpSpPr>
            <p:sp>
              <p:nvSpPr>
                <p:cNvPr id="164" name="Freeform 101"/>
                <p:cNvSpPr/>
                <p:nvPr/>
              </p:nvSpPr>
              <p:spPr bwMode="auto">
                <a:xfrm>
                  <a:off x="1833563" y="3025776"/>
                  <a:ext cx="642938" cy="422275"/>
                </a:xfrm>
                <a:custGeom>
                  <a:avLst/>
                  <a:gdLst/>
                  <a:ahLst/>
                  <a:cxnLst>
                    <a:cxn ang="0">
                      <a:pos x="13" y="253"/>
                    </a:cxn>
                    <a:cxn ang="0">
                      <a:pos x="277" y="135"/>
                    </a:cxn>
                    <a:cxn ang="0">
                      <a:pos x="323" y="227"/>
                    </a:cxn>
                    <a:cxn ang="0">
                      <a:pos x="343" y="227"/>
                    </a:cxn>
                    <a:cxn ang="0">
                      <a:pos x="286" y="0"/>
                    </a:cxn>
                    <a:cxn ang="0">
                      <a:pos x="255" y="63"/>
                    </a:cxn>
                    <a:cxn ang="0">
                      <a:pos x="267" y="103"/>
                    </a:cxn>
                    <a:cxn ang="0">
                      <a:pos x="0" y="226"/>
                    </a:cxn>
                    <a:cxn ang="0">
                      <a:pos x="13" y="253"/>
                    </a:cxn>
                  </a:cxnLst>
                  <a:rect l="0" t="0" r="r" b="b"/>
                  <a:pathLst>
                    <a:path w="386" h="253">
                      <a:moveTo>
                        <a:pt x="13" y="253"/>
                      </a:moveTo>
                      <a:cubicBezTo>
                        <a:pt x="277" y="135"/>
                        <a:pt x="277" y="135"/>
                        <a:pt x="277" y="135"/>
                      </a:cubicBezTo>
                      <a:cubicBezTo>
                        <a:pt x="323" y="227"/>
                        <a:pt x="323" y="227"/>
                        <a:pt x="323" y="227"/>
                      </a:cubicBezTo>
                      <a:cubicBezTo>
                        <a:pt x="323" y="227"/>
                        <a:pt x="329" y="243"/>
                        <a:pt x="343" y="227"/>
                      </a:cubicBezTo>
                      <a:cubicBezTo>
                        <a:pt x="343" y="227"/>
                        <a:pt x="386" y="45"/>
                        <a:pt x="286" y="0"/>
                      </a:cubicBezTo>
                      <a:cubicBezTo>
                        <a:pt x="255" y="63"/>
                        <a:pt x="255" y="63"/>
                        <a:pt x="255" y="63"/>
                      </a:cubicBezTo>
                      <a:cubicBezTo>
                        <a:pt x="267" y="103"/>
                        <a:pt x="267" y="103"/>
                        <a:pt x="267" y="103"/>
                      </a:cubicBezTo>
                      <a:cubicBezTo>
                        <a:pt x="0" y="226"/>
                        <a:pt x="0" y="226"/>
                        <a:pt x="0" y="226"/>
                      </a:cubicBezTo>
                      <a:lnTo>
                        <a:pt x="13" y="25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5" name="Freeform 102"/>
                <p:cNvSpPr/>
                <p:nvPr/>
              </p:nvSpPr>
              <p:spPr bwMode="auto">
                <a:xfrm>
                  <a:off x="2384425" y="3405189"/>
                  <a:ext cx="1588" cy="2508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5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58">
                      <a:moveTo>
                        <a:pt x="0" y="0"/>
                      </a:moveTo>
                      <a:lnTo>
                        <a:pt x="0" y="1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6" name="Line 103"/>
                <p:cNvSpPr>
                  <a:spLocks noChangeShapeType="1"/>
                </p:cNvSpPr>
                <p:nvPr/>
              </p:nvSpPr>
              <p:spPr bwMode="auto">
                <a:xfrm>
                  <a:off x="2384425" y="3405189"/>
                  <a:ext cx="1588" cy="250825"/>
                </a:xfrm>
                <a:prstGeom prst="line">
                  <a:avLst/>
                </a:pr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7" name="Rectangle 104"/>
                <p:cNvSpPr>
                  <a:spLocks noChangeArrowheads="1"/>
                </p:cNvSpPr>
                <p:nvPr/>
              </p:nvSpPr>
              <p:spPr bwMode="auto">
                <a:xfrm>
                  <a:off x="2376488" y="3405189"/>
                  <a:ext cx="15875" cy="2508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8" name="Freeform 105"/>
                <p:cNvSpPr/>
                <p:nvPr/>
              </p:nvSpPr>
              <p:spPr bwMode="auto">
                <a:xfrm>
                  <a:off x="2003425" y="3173414"/>
                  <a:ext cx="119063" cy="490538"/>
                </a:xfrm>
                <a:custGeom>
                  <a:avLst/>
                  <a:gdLst/>
                  <a:ahLst/>
                  <a:cxnLst>
                    <a:cxn ang="0">
                      <a:pos x="5" y="294"/>
                    </a:cxn>
                    <a:cxn ang="0">
                      <a:pos x="4" y="294"/>
                    </a:cxn>
                    <a:cxn ang="0">
                      <a:pos x="0" y="288"/>
                    </a:cxn>
                    <a:cxn ang="0">
                      <a:pos x="61" y="4"/>
                    </a:cxn>
                    <a:cxn ang="0">
                      <a:pos x="67" y="0"/>
                    </a:cxn>
                    <a:cxn ang="0">
                      <a:pos x="71" y="6"/>
                    </a:cxn>
                    <a:cxn ang="0">
                      <a:pos x="10" y="291"/>
                    </a:cxn>
                    <a:cxn ang="0">
                      <a:pos x="5" y="294"/>
                    </a:cxn>
                  </a:cxnLst>
                  <a:rect l="0" t="0" r="r" b="b"/>
                  <a:pathLst>
                    <a:path w="71" h="294">
                      <a:moveTo>
                        <a:pt x="5" y="294"/>
                      </a:moveTo>
                      <a:cubicBezTo>
                        <a:pt x="4" y="294"/>
                        <a:pt x="4" y="294"/>
                        <a:pt x="4" y="294"/>
                      </a:cubicBezTo>
                      <a:cubicBezTo>
                        <a:pt x="1" y="294"/>
                        <a:pt x="0" y="291"/>
                        <a:pt x="0" y="288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2" y="1"/>
                        <a:pt x="64" y="0"/>
                        <a:pt x="67" y="0"/>
                      </a:cubicBezTo>
                      <a:cubicBezTo>
                        <a:pt x="70" y="1"/>
                        <a:pt x="71" y="4"/>
                        <a:pt x="71" y="6"/>
                      </a:cubicBezTo>
                      <a:cubicBezTo>
                        <a:pt x="10" y="291"/>
                        <a:pt x="10" y="291"/>
                        <a:pt x="10" y="291"/>
                      </a:cubicBezTo>
                      <a:cubicBezTo>
                        <a:pt x="9" y="293"/>
                        <a:pt x="7" y="294"/>
                        <a:pt x="5" y="294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9" name="Freeform 106"/>
                <p:cNvSpPr/>
                <p:nvPr/>
              </p:nvSpPr>
              <p:spPr bwMode="auto">
                <a:xfrm>
                  <a:off x="2106613" y="3176589"/>
                  <a:ext cx="133350" cy="490538"/>
                </a:xfrm>
                <a:custGeom>
                  <a:avLst/>
                  <a:gdLst/>
                  <a:ahLst/>
                  <a:cxnLst>
                    <a:cxn ang="0">
                      <a:pos x="75" y="294"/>
                    </a:cxn>
                    <a:cxn ang="0">
                      <a:pos x="70" y="290"/>
                    </a:cxn>
                    <a:cxn ang="0">
                      <a:pos x="0" y="7"/>
                    </a:cxn>
                    <a:cxn ang="0">
                      <a:pos x="4" y="1"/>
                    </a:cxn>
                    <a:cxn ang="0">
                      <a:pos x="10" y="4"/>
                    </a:cxn>
                    <a:cxn ang="0">
                      <a:pos x="79" y="288"/>
                    </a:cxn>
                    <a:cxn ang="0">
                      <a:pos x="76" y="294"/>
                    </a:cxn>
                    <a:cxn ang="0">
                      <a:pos x="75" y="294"/>
                    </a:cxn>
                  </a:cxnLst>
                  <a:rect l="0" t="0" r="r" b="b"/>
                  <a:pathLst>
                    <a:path w="80" h="294">
                      <a:moveTo>
                        <a:pt x="75" y="294"/>
                      </a:moveTo>
                      <a:cubicBezTo>
                        <a:pt x="72" y="294"/>
                        <a:pt x="70" y="292"/>
                        <a:pt x="70" y="29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4"/>
                        <a:pt x="1" y="1"/>
                        <a:pt x="4" y="1"/>
                      </a:cubicBezTo>
                      <a:cubicBezTo>
                        <a:pt x="7" y="0"/>
                        <a:pt x="9" y="2"/>
                        <a:pt x="10" y="4"/>
                      </a:cubicBezTo>
                      <a:cubicBezTo>
                        <a:pt x="79" y="288"/>
                        <a:pt x="79" y="288"/>
                        <a:pt x="79" y="288"/>
                      </a:cubicBezTo>
                      <a:cubicBezTo>
                        <a:pt x="80" y="290"/>
                        <a:pt x="78" y="293"/>
                        <a:pt x="76" y="294"/>
                      </a:cubicBezTo>
                      <a:cubicBezTo>
                        <a:pt x="75" y="294"/>
                        <a:pt x="75" y="294"/>
                        <a:pt x="75" y="294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0" name="Rectangle 107"/>
                <p:cNvSpPr>
                  <a:spLocks noChangeArrowheads="1"/>
                </p:cNvSpPr>
                <p:nvPr/>
              </p:nvSpPr>
              <p:spPr bwMode="auto">
                <a:xfrm>
                  <a:off x="1885950" y="3408364"/>
                  <a:ext cx="15875" cy="14128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1" name="Freeform 108"/>
                <p:cNvSpPr/>
                <p:nvPr/>
              </p:nvSpPr>
              <p:spPr bwMode="auto">
                <a:xfrm>
                  <a:off x="2017713" y="3432176"/>
                  <a:ext cx="169863" cy="238125"/>
                </a:xfrm>
                <a:custGeom>
                  <a:avLst/>
                  <a:gdLst/>
                  <a:ahLst/>
                  <a:cxnLst>
                    <a:cxn ang="0">
                      <a:pos x="6" y="143"/>
                    </a:cxn>
                    <a:cxn ang="0">
                      <a:pos x="3" y="142"/>
                    </a:cxn>
                    <a:cxn ang="0">
                      <a:pos x="2" y="135"/>
                    </a:cxn>
                    <a:cxn ang="0">
                      <a:pos x="92" y="3"/>
                    </a:cxn>
                    <a:cxn ang="0">
                      <a:pos x="99" y="1"/>
                    </a:cxn>
                    <a:cxn ang="0">
                      <a:pos x="100" y="8"/>
                    </a:cxn>
                    <a:cxn ang="0">
                      <a:pos x="10" y="141"/>
                    </a:cxn>
                    <a:cxn ang="0">
                      <a:pos x="6" y="143"/>
                    </a:cxn>
                  </a:cxnLst>
                  <a:rect l="0" t="0" r="r" b="b"/>
                  <a:pathLst>
                    <a:path w="102" h="143">
                      <a:moveTo>
                        <a:pt x="6" y="143"/>
                      </a:moveTo>
                      <a:cubicBezTo>
                        <a:pt x="5" y="143"/>
                        <a:pt x="4" y="143"/>
                        <a:pt x="3" y="142"/>
                      </a:cubicBezTo>
                      <a:cubicBezTo>
                        <a:pt x="1" y="141"/>
                        <a:pt x="0" y="138"/>
                        <a:pt x="2" y="135"/>
                      </a:cubicBezTo>
                      <a:cubicBezTo>
                        <a:pt x="92" y="3"/>
                        <a:pt x="92" y="3"/>
                        <a:pt x="92" y="3"/>
                      </a:cubicBezTo>
                      <a:cubicBezTo>
                        <a:pt x="93" y="0"/>
                        <a:pt x="96" y="0"/>
                        <a:pt x="99" y="1"/>
                      </a:cubicBezTo>
                      <a:cubicBezTo>
                        <a:pt x="101" y="3"/>
                        <a:pt x="102" y="6"/>
                        <a:pt x="100" y="8"/>
                      </a:cubicBezTo>
                      <a:cubicBezTo>
                        <a:pt x="10" y="141"/>
                        <a:pt x="10" y="141"/>
                        <a:pt x="10" y="141"/>
                      </a:cubicBezTo>
                      <a:cubicBezTo>
                        <a:pt x="9" y="142"/>
                        <a:pt x="8" y="143"/>
                        <a:pt x="6" y="143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2" name="Freeform 109"/>
                <p:cNvSpPr/>
                <p:nvPr/>
              </p:nvSpPr>
              <p:spPr bwMode="auto">
                <a:xfrm>
                  <a:off x="2051050" y="3440114"/>
                  <a:ext cx="185738" cy="228600"/>
                </a:xfrm>
                <a:custGeom>
                  <a:avLst/>
                  <a:gdLst/>
                  <a:ahLst/>
                  <a:cxnLst>
                    <a:cxn ang="0">
                      <a:pos x="106" y="137"/>
                    </a:cxn>
                    <a:cxn ang="0">
                      <a:pos x="102" y="136"/>
                    </a:cxn>
                    <a:cxn ang="0">
                      <a:pos x="2" y="9"/>
                    </a:cxn>
                    <a:cxn ang="0">
                      <a:pos x="3" y="2"/>
                    </a:cxn>
                    <a:cxn ang="0">
                      <a:pos x="10" y="3"/>
                    </a:cxn>
                    <a:cxn ang="0">
                      <a:pos x="110" y="129"/>
                    </a:cxn>
                    <a:cxn ang="0">
                      <a:pos x="109" y="136"/>
                    </a:cxn>
                    <a:cxn ang="0">
                      <a:pos x="106" y="137"/>
                    </a:cxn>
                  </a:cxnLst>
                  <a:rect l="0" t="0" r="r" b="b"/>
                  <a:pathLst>
                    <a:path w="112" h="137">
                      <a:moveTo>
                        <a:pt x="106" y="137"/>
                      </a:moveTo>
                      <a:cubicBezTo>
                        <a:pt x="105" y="137"/>
                        <a:pt x="103" y="137"/>
                        <a:pt x="102" y="136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0" y="7"/>
                        <a:pt x="0" y="4"/>
                        <a:pt x="3" y="2"/>
                      </a:cubicBezTo>
                      <a:cubicBezTo>
                        <a:pt x="5" y="0"/>
                        <a:pt x="8" y="1"/>
                        <a:pt x="10" y="3"/>
                      </a:cubicBezTo>
                      <a:cubicBezTo>
                        <a:pt x="110" y="129"/>
                        <a:pt x="110" y="129"/>
                        <a:pt x="110" y="129"/>
                      </a:cubicBezTo>
                      <a:cubicBezTo>
                        <a:pt x="112" y="132"/>
                        <a:pt x="111" y="135"/>
                        <a:pt x="109" y="136"/>
                      </a:cubicBezTo>
                      <a:cubicBezTo>
                        <a:pt x="108" y="137"/>
                        <a:pt x="107" y="137"/>
                        <a:pt x="106" y="137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3" name="Freeform 110"/>
                <p:cNvSpPr/>
                <p:nvPr/>
              </p:nvSpPr>
              <p:spPr bwMode="auto">
                <a:xfrm>
                  <a:off x="2052638" y="3308351"/>
                  <a:ext cx="107950" cy="141288"/>
                </a:xfrm>
                <a:custGeom>
                  <a:avLst/>
                  <a:gdLst/>
                  <a:ahLst/>
                  <a:cxnLst>
                    <a:cxn ang="0">
                      <a:pos x="6" y="84"/>
                    </a:cxn>
                    <a:cxn ang="0">
                      <a:pos x="3" y="83"/>
                    </a:cxn>
                    <a:cxn ang="0">
                      <a:pos x="2" y="76"/>
                    </a:cxn>
                    <a:cxn ang="0">
                      <a:pos x="55" y="3"/>
                    </a:cxn>
                    <a:cxn ang="0">
                      <a:pos x="62" y="2"/>
                    </a:cxn>
                    <a:cxn ang="0">
                      <a:pos x="63" y="9"/>
                    </a:cxn>
                    <a:cxn ang="0">
                      <a:pos x="10" y="82"/>
                    </a:cxn>
                    <a:cxn ang="0">
                      <a:pos x="6" y="84"/>
                    </a:cxn>
                  </a:cxnLst>
                  <a:rect l="0" t="0" r="r" b="b"/>
                  <a:pathLst>
                    <a:path w="65" h="84">
                      <a:moveTo>
                        <a:pt x="6" y="84"/>
                      </a:moveTo>
                      <a:cubicBezTo>
                        <a:pt x="5" y="84"/>
                        <a:pt x="4" y="84"/>
                        <a:pt x="3" y="83"/>
                      </a:cubicBezTo>
                      <a:cubicBezTo>
                        <a:pt x="1" y="82"/>
                        <a:pt x="0" y="79"/>
                        <a:pt x="2" y="76"/>
                      </a:cubicBezTo>
                      <a:cubicBezTo>
                        <a:pt x="55" y="3"/>
                        <a:pt x="55" y="3"/>
                        <a:pt x="55" y="3"/>
                      </a:cubicBezTo>
                      <a:cubicBezTo>
                        <a:pt x="57" y="1"/>
                        <a:pt x="60" y="0"/>
                        <a:pt x="62" y="2"/>
                      </a:cubicBezTo>
                      <a:cubicBezTo>
                        <a:pt x="64" y="4"/>
                        <a:pt x="65" y="7"/>
                        <a:pt x="63" y="9"/>
                      </a:cubicBezTo>
                      <a:cubicBezTo>
                        <a:pt x="10" y="82"/>
                        <a:pt x="10" y="82"/>
                        <a:pt x="10" y="82"/>
                      </a:cubicBezTo>
                      <a:cubicBezTo>
                        <a:pt x="9" y="84"/>
                        <a:pt x="7" y="84"/>
                        <a:pt x="6" y="84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4" name="Freeform 111"/>
                <p:cNvSpPr/>
                <p:nvPr/>
              </p:nvSpPr>
              <p:spPr bwMode="auto">
                <a:xfrm>
                  <a:off x="2065338" y="3324226"/>
                  <a:ext cx="122238" cy="119063"/>
                </a:xfrm>
                <a:custGeom>
                  <a:avLst/>
                  <a:gdLst/>
                  <a:ahLst/>
                  <a:cxnLst>
                    <a:cxn ang="0">
                      <a:pos x="67" y="72"/>
                    </a:cxn>
                    <a:cxn ang="0">
                      <a:pos x="64" y="70"/>
                    </a:cxn>
                    <a:cxn ang="0">
                      <a:pos x="2" y="9"/>
                    </a:cxn>
                    <a:cxn ang="0">
                      <a:pos x="2" y="2"/>
                    </a:cxn>
                    <a:cxn ang="0">
                      <a:pos x="9" y="2"/>
                    </a:cxn>
                    <a:cxn ang="0">
                      <a:pos x="71" y="63"/>
                    </a:cxn>
                    <a:cxn ang="0">
                      <a:pos x="71" y="70"/>
                    </a:cxn>
                    <a:cxn ang="0">
                      <a:pos x="67" y="72"/>
                    </a:cxn>
                  </a:cxnLst>
                  <a:rect l="0" t="0" r="r" b="b"/>
                  <a:pathLst>
                    <a:path w="73" h="72">
                      <a:moveTo>
                        <a:pt x="67" y="72"/>
                      </a:moveTo>
                      <a:cubicBezTo>
                        <a:pt x="66" y="72"/>
                        <a:pt x="65" y="71"/>
                        <a:pt x="64" y="70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0" y="7"/>
                        <a:pt x="0" y="4"/>
                        <a:pt x="2" y="2"/>
                      </a:cubicBezTo>
                      <a:cubicBezTo>
                        <a:pt x="4" y="0"/>
                        <a:pt x="7" y="0"/>
                        <a:pt x="9" y="2"/>
                      </a:cubicBezTo>
                      <a:cubicBezTo>
                        <a:pt x="71" y="63"/>
                        <a:pt x="71" y="63"/>
                        <a:pt x="71" y="63"/>
                      </a:cubicBezTo>
                      <a:cubicBezTo>
                        <a:pt x="73" y="65"/>
                        <a:pt x="73" y="68"/>
                        <a:pt x="71" y="70"/>
                      </a:cubicBezTo>
                      <a:cubicBezTo>
                        <a:pt x="70" y="71"/>
                        <a:pt x="69" y="72"/>
                        <a:pt x="67" y="72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5" name="Rectangle 112"/>
                <p:cNvSpPr>
                  <a:spLocks noChangeArrowheads="1"/>
                </p:cNvSpPr>
                <p:nvPr/>
              </p:nvSpPr>
              <p:spPr bwMode="auto">
                <a:xfrm>
                  <a:off x="1817688" y="3651251"/>
                  <a:ext cx="619125" cy="4127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6" name="Rectangle 113"/>
                <p:cNvSpPr>
                  <a:spLocks noChangeArrowheads="1"/>
                </p:cNvSpPr>
                <p:nvPr/>
              </p:nvSpPr>
              <p:spPr bwMode="auto">
                <a:xfrm>
                  <a:off x="1852613" y="3530601"/>
                  <a:ext cx="84138" cy="12858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77" name="Group 136"/>
            <p:cNvGrpSpPr/>
            <p:nvPr/>
          </p:nvGrpSpPr>
          <p:grpSpPr>
            <a:xfrm>
              <a:off x="4943" y="3409"/>
              <a:ext cx="1373" cy="1373"/>
              <a:chOff x="2437335" y="1372545"/>
              <a:chExt cx="872118" cy="872118"/>
            </a:xfrm>
          </p:grpSpPr>
          <p:grpSp>
            <p:nvGrpSpPr>
              <p:cNvPr id="178" name="Group 45"/>
              <p:cNvGrpSpPr/>
              <p:nvPr/>
            </p:nvGrpSpPr>
            <p:grpSpPr>
              <a:xfrm>
                <a:off x="2670216" y="1466943"/>
                <a:ext cx="508942" cy="575709"/>
                <a:chOff x="2684463" y="3948114"/>
                <a:chExt cx="641350" cy="725487"/>
              </a:xfrm>
            </p:grpSpPr>
            <p:sp>
              <p:nvSpPr>
                <p:cNvPr id="179" name="Freeform 90"/>
                <p:cNvSpPr/>
                <p:nvPr/>
              </p:nvSpPr>
              <p:spPr bwMode="auto">
                <a:xfrm>
                  <a:off x="2684463" y="4194176"/>
                  <a:ext cx="520700" cy="479425"/>
                </a:xfrm>
                <a:custGeom>
                  <a:avLst/>
                  <a:gdLst/>
                  <a:ahLst/>
                  <a:cxnLst>
                    <a:cxn ang="0">
                      <a:pos x="309" y="281"/>
                    </a:cxn>
                    <a:cxn ang="0">
                      <a:pos x="309" y="125"/>
                    </a:cxn>
                    <a:cxn ang="0">
                      <a:pos x="172" y="125"/>
                    </a:cxn>
                    <a:cxn ang="0">
                      <a:pos x="172" y="22"/>
                    </a:cxn>
                    <a:cxn ang="0">
                      <a:pos x="117" y="22"/>
                    </a:cxn>
                    <a:cxn ang="0">
                      <a:pos x="117" y="125"/>
                    </a:cxn>
                    <a:cxn ang="0">
                      <a:pos x="87" y="125"/>
                    </a:cxn>
                    <a:cxn ang="0">
                      <a:pos x="87" y="0"/>
                    </a:cxn>
                    <a:cxn ang="0">
                      <a:pos x="32" y="0"/>
                    </a:cxn>
                    <a:cxn ang="0">
                      <a:pos x="32" y="125"/>
                    </a:cxn>
                    <a:cxn ang="0">
                      <a:pos x="21" y="125"/>
                    </a:cxn>
                    <a:cxn ang="0">
                      <a:pos x="21" y="281"/>
                    </a:cxn>
                    <a:cxn ang="0">
                      <a:pos x="0" y="281"/>
                    </a:cxn>
                    <a:cxn ang="0">
                      <a:pos x="0" y="302"/>
                    </a:cxn>
                    <a:cxn ang="0">
                      <a:pos x="328" y="302"/>
                    </a:cxn>
                    <a:cxn ang="0">
                      <a:pos x="328" y="281"/>
                    </a:cxn>
                    <a:cxn ang="0">
                      <a:pos x="309" y="281"/>
                    </a:cxn>
                  </a:cxnLst>
                  <a:rect l="0" t="0" r="r" b="b"/>
                  <a:pathLst>
                    <a:path w="328" h="302">
                      <a:moveTo>
                        <a:pt x="309" y="281"/>
                      </a:moveTo>
                      <a:lnTo>
                        <a:pt x="309" y="125"/>
                      </a:lnTo>
                      <a:lnTo>
                        <a:pt x="172" y="125"/>
                      </a:lnTo>
                      <a:lnTo>
                        <a:pt x="172" y="22"/>
                      </a:lnTo>
                      <a:lnTo>
                        <a:pt x="117" y="22"/>
                      </a:lnTo>
                      <a:lnTo>
                        <a:pt x="117" y="125"/>
                      </a:lnTo>
                      <a:lnTo>
                        <a:pt x="87" y="125"/>
                      </a:lnTo>
                      <a:lnTo>
                        <a:pt x="87" y="0"/>
                      </a:lnTo>
                      <a:lnTo>
                        <a:pt x="32" y="0"/>
                      </a:lnTo>
                      <a:lnTo>
                        <a:pt x="32" y="125"/>
                      </a:lnTo>
                      <a:lnTo>
                        <a:pt x="21" y="125"/>
                      </a:lnTo>
                      <a:lnTo>
                        <a:pt x="21" y="281"/>
                      </a:lnTo>
                      <a:lnTo>
                        <a:pt x="0" y="281"/>
                      </a:lnTo>
                      <a:lnTo>
                        <a:pt x="0" y="302"/>
                      </a:lnTo>
                      <a:lnTo>
                        <a:pt x="328" y="302"/>
                      </a:lnTo>
                      <a:lnTo>
                        <a:pt x="328" y="281"/>
                      </a:lnTo>
                      <a:lnTo>
                        <a:pt x="309" y="28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0" name="Rectangle 91"/>
                <p:cNvSpPr>
                  <a:spLocks noChangeArrowheads="1"/>
                </p:cNvSpPr>
                <p:nvPr/>
              </p:nvSpPr>
              <p:spPr bwMode="auto">
                <a:xfrm>
                  <a:off x="2752725" y="4435476"/>
                  <a:ext cx="58738" cy="6032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1" name="Rectangle 92"/>
                <p:cNvSpPr>
                  <a:spLocks noChangeArrowheads="1"/>
                </p:cNvSpPr>
                <p:nvPr/>
              </p:nvSpPr>
              <p:spPr bwMode="auto">
                <a:xfrm>
                  <a:off x="2865438" y="4435476"/>
                  <a:ext cx="60325" cy="6032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2" name="Rectangle 93"/>
                <p:cNvSpPr>
                  <a:spLocks noChangeArrowheads="1"/>
                </p:cNvSpPr>
                <p:nvPr/>
              </p:nvSpPr>
              <p:spPr bwMode="auto">
                <a:xfrm>
                  <a:off x="2978150" y="4435476"/>
                  <a:ext cx="60325" cy="6032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3" name="Rectangle 94"/>
                <p:cNvSpPr>
                  <a:spLocks noChangeArrowheads="1"/>
                </p:cNvSpPr>
                <p:nvPr/>
              </p:nvSpPr>
              <p:spPr bwMode="auto">
                <a:xfrm>
                  <a:off x="3090863" y="4435476"/>
                  <a:ext cx="58738" cy="6032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4" name="Rectangle 95"/>
                <p:cNvSpPr>
                  <a:spLocks noChangeArrowheads="1"/>
                </p:cNvSpPr>
                <p:nvPr/>
              </p:nvSpPr>
              <p:spPr bwMode="auto">
                <a:xfrm>
                  <a:off x="2752725" y="4545014"/>
                  <a:ext cx="58738" cy="6032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5" name="Rectangle 96"/>
                <p:cNvSpPr>
                  <a:spLocks noChangeArrowheads="1"/>
                </p:cNvSpPr>
                <p:nvPr/>
              </p:nvSpPr>
              <p:spPr bwMode="auto">
                <a:xfrm>
                  <a:off x="2865438" y="4545014"/>
                  <a:ext cx="60325" cy="6032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6" name="Rectangle 97"/>
                <p:cNvSpPr>
                  <a:spLocks noChangeArrowheads="1"/>
                </p:cNvSpPr>
                <p:nvPr/>
              </p:nvSpPr>
              <p:spPr bwMode="auto">
                <a:xfrm>
                  <a:off x="2978150" y="4545014"/>
                  <a:ext cx="60325" cy="6032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7" name="Rectangle 98"/>
                <p:cNvSpPr>
                  <a:spLocks noChangeArrowheads="1"/>
                </p:cNvSpPr>
                <p:nvPr/>
              </p:nvSpPr>
              <p:spPr bwMode="auto">
                <a:xfrm>
                  <a:off x="3090863" y="4545014"/>
                  <a:ext cx="58738" cy="6032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8" name="Freeform 99"/>
                <p:cNvSpPr/>
                <p:nvPr/>
              </p:nvSpPr>
              <p:spPr bwMode="auto">
                <a:xfrm>
                  <a:off x="2838450" y="3976689"/>
                  <a:ext cx="487363" cy="223838"/>
                </a:xfrm>
                <a:custGeom>
                  <a:avLst/>
                  <a:gdLst/>
                  <a:ahLst/>
                  <a:cxnLst>
                    <a:cxn ang="0">
                      <a:pos x="6" y="109"/>
                    </a:cxn>
                    <a:cxn ang="0">
                      <a:pos x="27" y="86"/>
                    </a:cxn>
                    <a:cxn ang="0">
                      <a:pos x="47" y="72"/>
                    </a:cxn>
                    <a:cxn ang="0">
                      <a:pos x="52" y="62"/>
                    </a:cxn>
                    <a:cxn ang="0">
                      <a:pos x="68" y="61"/>
                    </a:cxn>
                    <a:cxn ang="0">
                      <a:pos x="74" y="27"/>
                    </a:cxn>
                    <a:cxn ang="0">
                      <a:pos x="99" y="11"/>
                    </a:cxn>
                    <a:cxn ang="0">
                      <a:pos x="117" y="15"/>
                    </a:cxn>
                    <a:cxn ang="0">
                      <a:pos x="143" y="1"/>
                    </a:cxn>
                    <a:cxn ang="0">
                      <a:pos x="171" y="18"/>
                    </a:cxn>
                    <a:cxn ang="0">
                      <a:pos x="218" y="30"/>
                    </a:cxn>
                    <a:cxn ang="0">
                      <a:pos x="258" y="34"/>
                    </a:cxn>
                    <a:cxn ang="0">
                      <a:pos x="274" y="48"/>
                    </a:cxn>
                    <a:cxn ang="0">
                      <a:pos x="272" y="67"/>
                    </a:cxn>
                    <a:cxn ang="0">
                      <a:pos x="287" y="113"/>
                    </a:cxn>
                    <a:cxn ang="0">
                      <a:pos x="275" y="124"/>
                    </a:cxn>
                    <a:cxn ang="0">
                      <a:pos x="228" y="111"/>
                    </a:cxn>
                    <a:cxn ang="0">
                      <a:pos x="215" y="130"/>
                    </a:cxn>
                    <a:cxn ang="0">
                      <a:pos x="194" y="120"/>
                    </a:cxn>
                    <a:cxn ang="0">
                      <a:pos x="153" y="103"/>
                    </a:cxn>
                    <a:cxn ang="0">
                      <a:pos x="139" y="124"/>
                    </a:cxn>
                    <a:cxn ang="0">
                      <a:pos x="118" y="117"/>
                    </a:cxn>
                    <a:cxn ang="0">
                      <a:pos x="109" y="124"/>
                    </a:cxn>
                    <a:cxn ang="0">
                      <a:pos x="83" y="134"/>
                    </a:cxn>
                    <a:cxn ang="0">
                      <a:pos x="72" y="125"/>
                    </a:cxn>
                    <a:cxn ang="0">
                      <a:pos x="92" y="123"/>
                    </a:cxn>
                    <a:cxn ang="0">
                      <a:pos x="107" y="121"/>
                    </a:cxn>
                    <a:cxn ang="0">
                      <a:pos x="116" y="108"/>
                    </a:cxn>
                    <a:cxn ang="0">
                      <a:pos x="135" y="119"/>
                    </a:cxn>
                    <a:cxn ang="0">
                      <a:pos x="157" y="98"/>
                    </a:cxn>
                    <a:cxn ang="0">
                      <a:pos x="172" y="116"/>
                    </a:cxn>
                    <a:cxn ang="0">
                      <a:pos x="196" y="114"/>
                    </a:cxn>
                    <a:cxn ang="0">
                      <a:pos x="223" y="117"/>
                    </a:cxn>
                    <a:cxn ang="0">
                      <a:pos x="254" y="119"/>
                    </a:cxn>
                    <a:cxn ang="0">
                      <a:pos x="278" y="112"/>
                    </a:cxn>
                    <a:cxn ang="0">
                      <a:pos x="283" y="92"/>
                    </a:cxn>
                    <a:cxn ang="0">
                      <a:pos x="267" y="68"/>
                    </a:cxn>
                    <a:cxn ang="0">
                      <a:pos x="267" y="46"/>
                    </a:cxn>
                    <a:cxn ang="0">
                      <a:pos x="237" y="35"/>
                    </a:cxn>
                    <a:cxn ang="0">
                      <a:pos x="216" y="38"/>
                    </a:cxn>
                    <a:cxn ang="0">
                      <a:pos x="172" y="20"/>
                    </a:cxn>
                    <a:cxn ang="0">
                      <a:pos x="168" y="11"/>
                    </a:cxn>
                    <a:cxn ang="0">
                      <a:pos x="118" y="26"/>
                    </a:cxn>
                    <a:cxn ang="0">
                      <a:pos x="107" y="20"/>
                    </a:cxn>
                    <a:cxn ang="0">
                      <a:pos x="80" y="30"/>
                    </a:cxn>
                    <a:cxn ang="0">
                      <a:pos x="69" y="65"/>
                    </a:cxn>
                    <a:cxn ang="0">
                      <a:pos x="59" y="64"/>
                    </a:cxn>
                    <a:cxn ang="0">
                      <a:pos x="53" y="77"/>
                    </a:cxn>
                    <a:cxn ang="0">
                      <a:pos x="38" y="79"/>
                    </a:cxn>
                    <a:cxn ang="0">
                      <a:pos x="25" y="115"/>
                    </a:cxn>
                    <a:cxn ang="0">
                      <a:pos x="2" y="118"/>
                    </a:cxn>
                  </a:cxnLst>
                  <a:rect l="0" t="0" r="r" b="b"/>
                  <a:pathLst>
                    <a:path w="292" h="134">
                      <a:moveTo>
                        <a:pt x="2" y="127"/>
                      </a:moveTo>
                      <a:cubicBezTo>
                        <a:pt x="1" y="125"/>
                        <a:pt x="0" y="121"/>
                        <a:pt x="0" y="118"/>
                      </a:cubicBezTo>
                      <a:cubicBezTo>
                        <a:pt x="0" y="116"/>
                        <a:pt x="1" y="114"/>
                        <a:pt x="2" y="113"/>
                      </a:cubicBezTo>
                      <a:cubicBezTo>
                        <a:pt x="3" y="111"/>
                        <a:pt x="4" y="110"/>
                        <a:pt x="6" y="109"/>
                      </a:cubicBezTo>
                      <a:cubicBezTo>
                        <a:pt x="9" y="108"/>
                        <a:pt x="13" y="108"/>
                        <a:pt x="16" y="108"/>
                      </a:cubicBezTo>
                      <a:cubicBezTo>
                        <a:pt x="20" y="109"/>
                        <a:pt x="23" y="110"/>
                        <a:pt x="26" y="112"/>
                      </a:cubicBezTo>
                      <a:cubicBezTo>
                        <a:pt x="23" y="113"/>
                        <a:pt x="23" y="113"/>
                        <a:pt x="23" y="113"/>
                      </a:cubicBezTo>
                      <a:cubicBezTo>
                        <a:pt x="23" y="104"/>
                        <a:pt x="24" y="95"/>
                        <a:pt x="27" y="86"/>
                      </a:cubicBezTo>
                      <a:cubicBezTo>
                        <a:pt x="29" y="82"/>
                        <a:pt x="31" y="77"/>
                        <a:pt x="35" y="74"/>
                      </a:cubicBezTo>
                      <a:cubicBezTo>
                        <a:pt x="37" y="73"/>
                        <a:pt x="38" y="73"/>
                        <a:pt x="39" y="72"/>
                      </a:cubicBezTo>
                      <a:cubicBezTo>
                        <a:pt x="41" y="72"/>
                        <a:pt x="42" y="72"/>
                        <a:pt x="43" y="72"/>
                      </a:cubicBezTo>
                      <a:cubicBezTo>
                        <a:pt x="45" y="72"/>
                        <a:pt x="46" y="72"/>
                        <a:pt x="47" y="72"/>
                      </a:cubicBezTo>
                      <a:cubicBezTo>
                        <a:pt x="49" y="73"/>
                        <a:pt x="50" y="73"/>
                        <a:pt x="51" y="74"/>
                      </a:cubicBezTo>
                      <a:cubicBezTo>
                        <a:pt x="47" y="75"/>
                        <a:pt x="47" y="75"/>
                        <a:pt x="47" y="75"/>
                      </a:cubicBezTo>
                      <a:cubicBezTo>
                        <a:pt x="47" y="73"/>
                        <a:pt x="48" y="71"/>
                        <a:pt x="49" y="69"/>
                      </a:cubicBezTo>
                      <a:cubicBezTo>
                        <a:pt x="49" y="67"/>
                        <a:pt x="50" y="65"/>
                        <a:pt x="52" y="62"/>
                      </a:cubicBezTo>
                      <a:cubicBezTo>
                        <a:pt x="53" y="61"/>
                        <a:pt x="53" y="60"/>
                        <a:pt x="55" y="59"/>
                      </a:cubicBezTo>
                      <a:cubicBezTo>
                        <a:pt x="56" y="58"/>
                        <a:pt x="58" y="57"/>
                        <a:pt x="60" y="57"/>
                      </a:cubicBezTo>
                      <a:cubicBezTo>
                        <a:pt x="62" y="58"/>
                        <a:pt x="63" y="58"/>
                        <a:pt x="65" y="59"/>
                      </a:cubicBezTo>
                      <a:cubicBezTo>
                        <a:pt x="66" y="60"/>
                        <a:pt x="67" y="61"/>
                        <a:pt x="68" y="61"/>
                      </a:cubicBezTo>
                      <a:cubicBezTo>
                        <a:pt x="62" y="63"/>
                        <a:pt x="62" y="63"/>
                        <a:pt x="62" y="63"/>
                      </a:cubicBezTo>
                      <a:cubicBezTo>
                        <a:pt x="64" y="56"/>
                        <a:pt x="65" y="49"/>
                        <a:pt x="67" y="42"/>
                      </a:cubicBezTo>
                      <a:cubicBezTo>
                        <a:pt x="68" y="38"/>
                        <a:pt x="70" y="35"/>
                        <a:pt x="71" y="31"/>
                      </a:cubicBezTo>
                      <a:cubicBezTo>
                        <a:pt x="72" y="30"/>
                        <a:pt x="73" y="28"/>
                        <a:pt x="74" y="27"/>
                      </a:cubicBezTo>
                      <a:cubicBezTo>
                        <a:pt x="76" y="24"/>
                        <a:pt x="76" y="24"/>
                        <a:pt x="76" y="24"/>
                      </a:cubicBezTo>
                      <a:cubicBezTo>
                        <a:pt x="76" y="23"/>
                        <a:pt x="77" y="23"/>
                        <a:pt x="78" y="22"/>
                      </a:cubicBezTo>
                      <a:cubicBezTo>
                        <a:pt x="80" y="19"/>
                        <a:pt x="83" y="16"/>
                        <a:pt x="87" y="14"/>
                      </a:cubicBezTo>
                      <a:cubicBezTo>
                        <a:pt x="90" y="12"/>
                        <a:pt x="94" y="11"/>
                        <a:pt x="99" y="11"/>
                      </a:cubicBezTo>
                      <a:cubicBezTo>
                        <a:pt x="103" y="11"/>
                        <a:pt x="107" y="12"/>
                        <a:pt x="111" y="15"/>
                      </a:cubicBezTo>
                      <a:cubicBezTo>
                        <a:pt x="114" y="17"/>
                        <a:pt x="116" y="21"/>
                        <a:pt x="118" y="24"/>
                      </a:cubicBezTo>
                      <a:cubicBezTo>
                        <a:pt x="113" y="25"/>
                        <a:pt x="113" y="25"/>
                        <a:pt x="113" y="25"/>
                      </a:cubicBezTo>
                      <a:cubicBezTo>
                        <a:pt x="114" y="21"/>
                        <a:pt x="115" y="18"/>
                        <a:pt x="117" y="15"/>
                      </a:cubicBezTo>
                      <a:cubicBezTo>
                        <a:pt x="119" y="12"/>
                        <a:pt x="121" y="10"/>
                        <a:pt x="124" y="8"/>
                      </a:cubicBezTo>
                      <a:cubicBezTo>
                        <a:pt x="125" y="6"/>
                        <a:pt x="126" y="5"/>
                        <a:pt x="128" y="5"/>
                      </a:cubicBezTo>
                      <a:cubicBezTo>
                        <a:pt x="130" y="4"/>
                        <a:pt x="131" y="3"/>
                        <a:pt x="133" y="3"/>
                      </a:cubicBezTo>
                      <a:cubicBezTo>
                        <a:pt x="136" y="2"/>
                        <a:pt x="139" y="1"/>
                        <a:pt x="143" y="1"/>
                      </a:cubicBezTo>
                      <a:cubicBezTo>
                        <a:pt x="149" y="0"/>
                        <a:pt x="156" y="1"/>
                        <a:pt x="162" y="3"/>
                      </a:cubicBezTo>
                      <a:cubicBezTo>
                        <a:pt x="165" y="4"/>
                        <a:pt x="168" y="6"/>
                        <a:pt x="170" y="9"/>
                      </a:cubicBezTo>
                      <a:cubicBezTo>
                        <a:pt x="172" y="12"/>
                        <a:pt x="173" y="16"/>
                        <a:pt x="173" y="19"/>
                      </a:cubicBezTo>
                      <a:cubicBezTo>
                        <a:pt x="171" y="18"/>
                        <a:pt x="171" y="18"/>
                        <a:pt x="171" y="18"/>
                      </a:cubicBezTo>
                      <a:cubicBezTo>
                        <a:pt x="175" y="15"/>
                        <a:pt x="180" y="13"/>
                        <a:pt x="185" y="12"/>
                      </a:cubicBezTo>
                      <a:cubicBezTo>
                        <a:pt x="191" y="11"/>
                        <a:pt x="196" y="11"/>
                        <a:pt x="201" y="13"/>
                      </a:cubicBezTo>
                      <a:cubicBezTo>
                        <a:pt x="207" y="15"/>
                        <a:pt x="211" y="18"/>
                        <a:pt x="215" y="22"/>
                      </a:cubicBezTo>
                      <a:cubicBezTo>
                        <a:pt x="216" y="24"/>
                        <a:pt x="217" y="27"/>
                        <a:pt x="218" y="30"/>
                      </a:cubicBezTo>
                      <a:cubicBezTo>
                        <a:pt x="219" y="32"/>
                        <a:pt x="219" y="35"/>
                        <a:pt x="219" y="38"/>
                      </a:cubicBezTo>
                      <a:cubicBezTo>
                        <a:pt x="217" y="36"/>
                        <a:pt x="217" y="36"/>
                        <a:pt x="217" y="36"/>
                      </a:cubicBezTo>
                      <a:cubicBezTo>
                        <a:pt x="223" y="33"/>
                        <a:pt x="230" y="32"/>
                        <a:pt x="237" y="31"/>
                      </a:cubicBezTo>
                      <a:cubicBezTo>
                        <a:pt x="244" y="31"/>
                        <a:pt x="251" y="32"/>
                        <a:pt x="258" y="34"/>
                      </a:cubicBezTo>
                      <a:cubicBezTo>
                        <a:pt x="260" y="35"/>
                        <a:pt x="261" y="35"/>
                        <a:pt x="263" y="36"/>
                      </a:cubicBezTo>
                      <a:cubicBezTo>
                        <a:pt x="265" y="37"/>
                        <a:pt x="266" y="38"/>
                        <a:pt x="268" y="39"/>
                      </a:cubicBezTo>
                      <a:cubicBezTo>
                        <a:pt x="269" y="40"/>
                        <a:pt x="270" y="42"/>
                        <a:pt x="272" y="43"/>
                      </a:cubicBezTo>
                      <a:cubicBezTo>
                        <a:pt x="273" y="45"/>
                        <a:pt x="274" y="47"/>
                        <a:pt x="274" y="48"/>
                      </a:cubicBezTo>
                      <a:cubicBezTo>
                        <a:pt x="276" y="52"/>
                        <a:pt x="276" y="56"/>
                        <a:pt x="276" y="60"/>
                      </a:cubicBezTo>
                      <a:cubicBezTo>
                        <a:pt x="275" y="62"/>
                        <a:pt x="275" y="63"/>
                        <a:pt x="275" y="65"/>
                      </a:cubicBezTo>
                      <a:cubicBezTo>
                        <a:pt x="274" y="67"/>
                        <a:pt x="273" y="69"/>
                        <a:pt x="273" y="70"/>
                      </a:cubicBezTo>
                      <a:cubicBezTo>
                        <a:pt x="272" y="67"/>
                        <a:pt x="272" y="67"/>
                        <a:pt x="272" y="67"/>
                      </a:cubicBezTo>
                      <a:cubicBezTo>
                        <a:pt x="276" y="70"/>
                        <a:pt x="279" y="73"/>
                        <a:pt x="282" y="77"/>
                      </a:cubicBezTo>
                      <a:cubicBezTo>
                        <a:pt x="285" y="81"/>
                        <a:pt x="288" y="85"/>
                        <a:pt x="290" y="90"/>
                      </a:cubicBezTo>
                      <a:cubicBezTo>
                        <a:pt x="292" y="95"/>
                        <a:pt x="292" y="101"/>
                        <a:pt x="290" y="106"/>
                      </a:cubicBezTo>
                      <a:cubicBezTo>
                        <a:pt x="290" y="109"/>
                        <a:pt x="288" y="111"/>
                        <a:pt x="287" y="113"/>
                      </a:cubicBezTo>
                      <a:cubicBezTo>
                        <a:pt x="286" y="114"/>
                        <a:pt x="285" y="115"/>
                        <a:pt x="284" y="116"/>
                      </a:cubicBezTo>
                      <a:cubicBezTo>
                        <a:pt x="284" y="117"/>
                        <a:pt x="283" y="117"/>
                        <a:pt x="283" y="118"/>
                      </a:cubicBezTo>
                      <a:cubicBezTo>
                        <a:pt x="282" y="119"/>
                        <a:pt x="282" y="119"/>
                        <a:pt x="282" y="119"/>
                      </a:cubicBezTo>
                      <a:cubicBezTo>
                        <a:pt x="280" y="121"/>
                        <a:pt x="278" y="122"/>
                        <a:pt x="275" y="124"/>
                      </a:cubicBezTo>
                      <a:cubicBezTo>
                        <a:pt x="273" y="125"/>
                        <a:pt x="271" y="126"/>
                        <a:pt x="268" y="127"/>
                      </a:cubicBezTo>
                      <a:cubicBezTo>
                        <a:pt x="263" y="128"/>
                        <a:pt x="258" y="129"/>
                        <a:pt x="252" y="127"/>
                      </a:cubicBezTo>
                      <a:cubicBezTo>
                        <a:pt x="247" y="126"/>
                        <a:pt x="242" y="124"/>
                        <a:pt x="238" y="121"/>
                      </a:cubicBezTo>
                      <a:cubicBezTo>
                        <a:pt x="234" y="118"/>
                        <a:pt x="231" y="114"/>
                        <a:pt x="228" y="111"/>
                      </a:cubicBezTo>
                      <a:cubicBezTo>
                        <a:pt x="235" y="108"/>
                        <a:pt x="235" y="108"/>
                        <a:pt x="235" y="108"/>
                      </a:cubicBezTo>
                      <a:cubicBezTo>
                        <a:pt x="235" y="111"/>
                        <a:pt x="234" y="113"/>
                        <a:pt x="233" y="116"/>
                      </a:cubicBezTo>
                      <a:cubicBezTo>
                        <a:pt x="232" y="118"/>
                        <a:pt x="231" y="121"/>
                        <a:pt x="229" y="123"/>
                      </a:cubicBezTo>
                      <a:cubicBezTo>
                        <a:pt x="225" y="127"/>
                        <a:pt x="220" y="129"/>
                        <a:pt x="215" y="130"/>
                      </a:cubicBezTo>
                      <a:cubicBezTo>
                        <a:pt x="210" y="131"/>
                        <a:pt x="205" y="131"/>
                        <a:pt x="200" y="129"/>
                      </a:cubicBezTo>
                      <a:cubicBezTo>
                        <a:pt x="198" y="128"/>
                        <a:pt x="195" y="126"/>
                        <a:pt x="193" y="124"/>
                      </a:cubicBezTo>
                      <a:cubicBezTo>
                        <a:pt x="191" y="123"/>
                        <a:pt x="190" y="121"/>
                        <a:pt x="189" y="118"/>
                      </a:cubicBezTo>
                      <a:cubicBezTo>
                        <a:pt x="194" y="120"/>
                        <a:pt x="194" y="120"/>
                        <a:pt x="194" y="120"/>
                      </a:cubicBezTo>
                      <a:cubicBezTo>
                        <a:pt x="191" y="122"/>
                        <a:pt x="187" y="124"/>
                        <a:pt x="182" y="125"/>
                      </a:cubicBezTo>
                      <a:cubicBezTo>
                        <a:pt x="178" y="126"/>
                        <a:pt x="173" y="125"/>
                        <a:pt x="169" y="123"/>
                      </a:cubicBezTo>
                      <a:cubicBezTo>
                        <a:pt x="164" y="121"/>
                        <a:pt x="161" y="117"/>
                        <a:pt x="159" y="114"/>
                      </a:cubicBezTo>
                      <a:cubicBezTo>
                        <a:pt x="157" y="110"/>
                        <a:pt x="155" y="107"/>
                        <a:pt x="153" y="103"/>
                      </a:cubicBezTo>
                      <a:cubicBezTo>
                        <a:pt x="160" y="102"/>
                        <a:pt x="160" y="102"/>
                        <a:pt x="160" y="102"/>
                      </a:cubicBezTo>
                      <a:cubicBezTo>
                        <a:pt x="159" y="107"/>
                        <a:pt x="157" y="113"/>
                        <a:pt x="154" y="117"/>
                      </a:cubicBezTo>
                      <a:cubicBezTo>
                        <a:pt x="152" y="119"/>
                        <a:pt x="149" y="121"/>
                        <a:pt x="147" y="122"/>
                      </a:cubicBezTo>
                      <a:cubicBezTo>
                        <a:pt x="145" y="123"/>
                        <a:pt x="142" y="124"/>
                        <a:pt x="139" y="124"/>
                      </a:cubicBezTo>
                      <a:cubicBezTo>
                        <a:pt x="138" y="125"/>
                        <a:pt x="137" y="125"/>
                        <a:pt x="136" y="125"/>
                      </a:cubicBezTo>
                      <a:cubicBezTo>
                        <a:pt x="134" y="125"/>
                        <a:pt x="133" y="125"/>
                        <a:pt x="132" y="125"/>
                      </a:cubicBezTo>
                      <a:cubicBezTo>
                        <a:pt x="129" y="124"/>
                        <a:pt x="126" y="123"/>
                        <a:pt x="124" y="122"/>
                      </a:cubicBezTo>
                      <a:cubicBezTo>
                        <a:pt x="121" y="120"/>
                        <a:pt x="120" y="118"/>
                        <a:pt x="118" y="117"/>
                      </a:cubicBezTo>
                      <a:cubicBezTo>
                        <a:pt x="116" y="115"/>
                        <a:pt x="115" y="113"/>
                        <a:pt x="113" y="112"/>
                      </a:cubicBezTo>
                      <a:cubicBezTo>
                        <a:pt x="117" y="110"/>
                        <a:pt x="117" y="110"/>
                        <a:pt x="117" y="110"/>
                      </a:cubicBezTo>
                      <a:cubicBezTo>
                        <a:pt x="117" y="113"/>
                        <a:pt x="117" y="116"/>
                        <a:pt x="115" y="118"/>
                      </a:cubicBezTo>
                      <a:cubicBezTo>
                        <a:pt x="114" y="121"/>
                        <a:pt x="111" y="123"/>
                        <a:pt x="109" y="124"/>
                      </a:cubicBezTo>
                      <a:cubicBezTo>
                        <a:pt x="104" y="126"/>
                        <a:pt x="98" y="127"/>
                        <a:pt x="93" y="125"/>
                      </a:cubicBezTo>
                      <a:cubicBezTo>
                        <a:pt x="95" y="124"/>
                        <a:pt x="95" y="124"/>
                        <a:pt x="95" y="124"/>
                      </a:cubicBezTo>
                      <a:cubicBezTo>
                        <a:pt x="94" y="127"/>
                        <a:pt x="92" y="129"/>
                        <a:pt x="90" y="131"/>
                      </a:cubicBezTo>
                      <a:cubicBezTo>
                        <a:pt x="88" y="132"/>
                        <a:pt x="86" y="133"/>
                        <a:pt x="83" y="134"/>
                      </a:cubicBezTo>
                      <a:cubicBezTo>
                        <a:pt x="80" y="134"/>
                        <a:pt x="78" y="133"/>
                        <a:pt x="76" y="131"/>
                      </a:cubicBezTo>
                      <a:cubicBezTo>
                        <a:pt x="73" y="130"/>
                        <a:pt x="72" y="127"/>
                        <a:pt x="72" y="125"/>
                      </a:cubicBezTo>
                      <a:cubicBezTo>
                        <a:pt x="72" y="124"/>
                        <a:pt x="72" y="124"/>
                        <a:pt x="72" y="124"/>
                      </a:cubicBezTo>
                      <a:cubicBezTo>
                        <a:pt x="72" y="125"/>
                        <a:pt x="72" y="125"/>
                        <a:pt x="72" y="125"/>
                      </a:cubicBezTo>
                      <a:cubicBezTo>
                        <a:pt x="73" y="127"/>
                        <a:pt x="74" y="129"/>
                        <a:pt x="76" y="130"/>
                      </a:cubicBezTo>
                      <a:cubicBezTo>
                        <a:pt x="78" y="131"/>
                        <a:pt x="81" y="132"/>
                        <a:pt x="83" y="132"/>
                      </a:cubicBezTo>
                      <a:cubicBezTo>
                        <a:pt x="85" y="131"/>
                        <a:pt x="87" y="130"/>
                        <a:pt x="89" y="129"/>
                      </a:cubicBezTo>
                      <a:cubicBezTo>
                        <a:pt x="90" y="127"/>
                        <a:pt x="91" y="125"/>
                        <a:pt x="92" y="123"/>
                      </a:cubicBezTo>
                      <a:cubicBezTo>
                        <a:pt x="92" y="123"/>
                        <a:pt x="93" y="122"/>
                        <a:pt x="94" y="122"/>
                      </a:cubicBezTo>
                      <a:cubicBezTo>
                        <a:pt x="94" y="122"/>
                        <a:pt x="94" y="122"/>
                        <a:pt x="94" y="122"/>
                      </a:cubicBezTo>
                      <a:cubicBezTo>
                        <a:pt x="94" y="122"/>
                        <a:pt x="94" y="122"/>
                        <a:pt x="94" y="122"/>
                      </a:cubicBezTo>
                      <a:cubicBezTo>
                        <a:pt x="98" y="123"/>
                        <a:pt x="103" y="123"/>
                        <a:pt x="107" y="121"/>
                      </a:cubicBezTo>
                      <a:cubicBezTo>
                        <a:pt x="109" y="120"/>
                        <a:pt x="111" y="118"/>
                        <a:pt x="111" y="116"/>
                      </a:cubicBezTo>
                      <a:cubicBezTo>
                        <a:pt x="112" y="115"/>
                        <a:pt x="113" y="112"/>
                        <a:pt x="112" y="110"/>
                      </a:cubicBezTo>
                      <a:cubicBezTo>
                        <a:pt x="112" y="109"/>
                        <a:pt x="113" y="108"/>
                        <a:pt x="114" y="108"/>
                      </a:cubicBezTo>
                      <a:cubicBezTo>
                        <a:pt x="115" y="108"/>
                        <a:pt x="115" y="108"/>
                        <a:pt x="116" y="108"/>
                      </a:cubicBezTo>
                      <a:cubicBezTo>
                        <a:pt x="116" y="108"/>
                        <a:pt x="116" y="108"/>
                        <a:pt x="116" y="108"/>
                      </a:cubicBezTo>
                      <a:cubicBezTo>
                        <a:pt x="120" y="111"/>
                        <a:pt x="123" y="115"/>
                        <a:pt x="127" y="117"/>
                      </a:cubicBezTo>
                      <a:cubicBezTo>
                        <a:pt x="128" y="118"/>
                        <a:pt x="130" y="119"/>
                        <a:pt x="132" y="119"/>
                      </a:cubicBezTo>
                      <a:cubicBezTo>
                        <a:pt x="133" y="119"/>
                        <a:pt x="134" y="119"/>
                        <a:pt x="135" y="119"/>
                      </a:cubicBezTo>
                      <a:cubicBezTo>
                        <a:pt x="136" y="119"/>
                        <a:pt x="138" y="118"/>
                        <a:pt x="138" y="118"/>
                      </a:cubicBezTo>
                      <a:cubicBezTo>
                        <a:pt x="142" y="117"/>
                        <a:pt x="146" y="116"/>
                        <a:pt x="149" y="112"/>
                      </a:cubicBezTo>
                      <a:cubicBezTo>
                        <a:pt x="151" y="109"/>
                        <a:pt x="152" y="105"/>
                        <a:pt x="153" y="101"/>
                      </a:cubicBezTo>
                      <a:cubicBezTo>
                        <a:pt x="153" y="99"/>
                        <a:pt x="155" y="98"/>
                        <a:pt x="157" y="98"/>
                      </a:cubicBezTo>
                      <a:cubicBezTo>
                        <a:pt x="158" y="98"/>
                        <a:pt x="159" y="99"/>
                        <a:pt x="160" y="100"/>
                      </a:cubicBezTo>
                      <a:cubicBezTo>
                        <a:pt x="160" y="100"/>
                        <a:pt x="160" y="100"/>
                        <a:pt x="160" y="100"/>
                      </a:cubicBezTo>
                      <a:cubicBezTo>
                        <a:pt x="161" y="104"/>
                        <a:pt x="163" y="107"/>
                        <a:pt x="165" y="110"/>
                      </a:cubicBezTo>
                      <a:cubicBezTo>
                        <a:pt x="167" y="113"/>
                        <a:pt x="169" y="115"/>
                        <a:pt x="172" y="116"/>
                      </a:cubicBezTo>
                      <a:cubicBezTo>
                        <a:pt x="175" y="118"/>
                        <a:pt x="178" y="118"/>
                        <a:pt x="181" y="117"/>
                      </a:cubicBezTo>
                      <a:cubicBezTo>
                        <a:pt x="184" y="116"/>
                        <a:pt x="187" y="115"/>
                        <a:pt x="190" y="113"/>
                      </a:cubicBezTo>
                      <a:cubicBezTo>
                        <a:pt x="192" y="112"/>
                        <a:pt x="194" y="112"/>
                        <a:pt x="196" y="114"/>
                      </a:cubicBezTo>
                      <a:cubicBezTo>
                        <a:pt x="196" y="114"/>
                        <a:pt x="196" y="114"/>
                        <a:pt x="196" y="114"/>
                      </a:cubicBezTo>
                      <a:cubicBezTo>
                        <a:pt x="196" y="114"/>
                        <a:pt x="196" y="114"/>
                        <a:pt x="196" y="114"/>
                      </a:cubicBezTo>
                      <a:cubicBezTo>
                        <a:pt x="197" y="117"/>
                        <a:pt x="200" y="120"/>
                        <a:pt x="203" y="121"/>
                      </a:cubicBezTo>
                      <a:cubicBezTo>
                        <a:pt x="207" y="122"/>
                        <a:pt x="210" y="122"/>
                        <a:pt x="214" y="122"/>
                      </a:cubicBezTo>
                      <a:cubicBezTo>
                        <a:pt x="217" y="121"/>
                        <a:pt x="220" y="119"/>
                        <a:pt x="223" y="117"/>
                      </a:cubicBezTo>
                      <a:cubicBezTo>
                        <a:pt x="225" y="114"/>
                        <a:pt x="226" y="111"/>
                        <a:pt x="227" y="108"/>
                      </a:cubicBezTo>
                      <a:cubicBezTo>
                        <a:pt x="227" y="105"/>
                        <a:pt x="229" y="104"/>
                        <a:pt x="231" y="104"/>
                      </a:cubicBezTo>
                      <a:cubicBezTo>
                        <a:pt x="232" y="104"/>
                        <a:pt x="233" y="104"/>
                        <a:pt x="234" y="105"/>
                      </a:cubicBezTo>
                      <a:cubicBezTo>
                        <a:pt x="240" y="112"/>
                        <a:pt x="246" y="118"/>
                        <a:pt x="254" y="119"/>
                      </a:cubicBezTo>
                      <a:cubicBezTo>
                        <a:pt x="258" y="120"/>
                        <a:pt x="262" y="120"/>
                        <a:pt x="266" y="119"/>
                      </a:cubicBezTo>
                      <a:cubicBezTo>
                        <a:pt x="268" y="119"/>
                        <a:pt x="270" y="118"/>
                        <a:pt x="271" y="117"/>
                      </a:cubicBezTo>
                      <a:cubicBezTo>
                        <a:pt x="273" y="116"/>
                        <a:pt x="275" y="115"/>
                        <a:pt x="276" y="113"/>
                      </a:cubicBezTo>
                      <a:cubicBezTo>
                        <a:pt x="278" y="112"/>
                        <a:pt x="278" y="112"/>
                        <a:pt x="278" y="112"/>
                      </a:cubicBezTo>
                      <a:cubicBezTo>
                        <a:pt x="279" y="111"/>
                        <a:pt x="279" y="111"/>
                        <a:pt x="279" y="111"/>
                      </a:cubicBezTo>
                      <a:cubicBezTo>
                        <a:pt x="279" y="110"/>
                        <a:pt x="280" y="110"/>
                        <a:pt x="281" y="109"/>
                      </a:cubicBezTo>
                      <a:cubicBezTo>
                        <a:pt x="282" y="107"/>
                        <a:pt x="283" y="105"/>
                        <a:pt x="283" y="104"/>
                      </a:cubicBezTo>
                      <a:cubicBezTo>
                        <a:pt x="284" y="100"/>
                        <a:pt x="284" y="96"/>
                        <a:pt x="283" y="92"/>
                      </a:cubicBezTo>
                      <a:cubicBezTo>
                        <a:pt x="282" y="88"/>
                        <a:pt x="280" y="85"/>
                        <a:pt x="277" y="81"/>
                      </a:cubicBezTo>
                      <a:cubicBezTo>
                        <a:pt x="274" y="78"/>
                        <a:pt x="271" y="74"/>
                        <a:pt x="268" y="71"/>
                      </a:cubicBezTo>
                      <a:cubicBezTo>
                        <a:pt x="267" y="71"/>
                        <a:pt x="266" y="69"/>
                        <a:pt x="267" y="68"/>
                      </a:cubicBezTo>
                      <a:cubicBezTo>
                        <a:pt x="267" y="68"/>
                        <a:pt x="267" y="68"/>
                        <a:pt x="267" y="68"/>
                      </a:cubicBezTo>
                      <a:cubicBezTo>
                        <a:pt x="268" y="66"/>
                        <a:pt x="268" y="65"/>
                        <a:pt x="269" y="63"/>
                      </a:cubicBezTo>
                      <a:cubicBezTo>
                        <a:pt x="269" y="62"/>
                        <a:pt x="269" y="60"/>
                        <a:pt x="270" y="59"/>
                      </a:cubicBezTo>
                      <a:cubicBezTo>
                        <a:pt x="270" y="56"/>
                        <a:pt x="270" y="53"/>
                        <a:pt x="269" y="50"/>
                      </a:cubicBezTo>
                      <a:cubicBezTo>
                        <a:pt x="269" y="49"/>
                        <a:pt x="268" y="48"/>
                        <a:pt x="267" y="46"/>
                      </a:cubicBezTo>
                      <a:cubicBezTo>
                        <a:pt x="266" y="45"/>
                        <a:pt x="265" y="44"/>
                        <a:pt x="264" y="43"/>
                      </a:cubicBezTo>
                      <a:cubicBezTo>
                        <a:pt x="263" y="42"/>
                        <a:pt x="262" y="41"/>
                        <a:pt x="261" y="40"/>
                      </a:cubicBezTo>
                      <a:cubicBezTo>
                        <a:pt x="259" y="40"/>
                        <a:pt x="258" y="39"/>
                        <a:pt x="256" y="38"/>
                      </a:cubicBezTo>
                      <a:cubicBezTo>
                        <a:pt x="250" y="36"/>
                        <a:pt x="244" y="35"/>
                        <a:pt x="237" y="35"/>
                      </a:cubicBezTo>
                      <a:cubicBezTo>
                        <a:pt x="231" y="35"/>
                        <a:pt x="224" y="37"/>
                        <a:pt x="218" y="39"/>
                      </a:cubicBezTo>
                      <a:cubicBezTo>
                        <a:pt x="218" y="39"/>
                        <a:pt x="218" y="39"/>
                        <a:pt x="218" y="39"/>
                      </a:cubicBezTo>
                      <a:cubicBezTo>
                        <a:pt x="217" y="40"/>
                        <a:pt x="216" y="39"/>
                        <a:pt x="216" y="38"/>
                      </a:cubicBezTo>
                      <a:cubicBezTo>
                        <a:pt x="216" y="38"/>
                        <a:pt x="216" y="38"/>
                        <a:pt x="216" y="38"/>
                      </a:cubicBezTo>
                      <a:cubicBezTo>
                        <a:pt x="216" y="35"/>
                        <a:pt x="216" y="33"/>
                        <a:pt x="215" y="30"/>
                      </a:cubicBezTo>
                      <a:cubicBezTo>
                        <a:pt x="215" y="28"/>
                        <a:pt x="214" y="26"/>
                        <a:pt x="212" y="24"/>
                      </a:cubicBezTo>
                      <a:cubicBezTo>
                        <a:pt x="210" y="20"/>
                        <a:pt x="205" y="17"/>
                        <a:pt x="201" y="15"/>
                      </a:cubicBezTo>
                      <a:cubicBezTo>
                        <a:pt x="191" y="12"/>
                        <a:pt x="180" y="14"/>
                        <a:pt x="172" y="20"/>
                      </a:cubicBezTo>
                      <a:cubicBezTo>
                        <a:pt x="172" y="21"/>
                        <a:pt x="171" y="21"/>
                        <a:pt x="171" y="20"/>
                      </a:cubicBezTo>
                      <a:cubicBezTo>
                        <a:pt x="170" y="19"/>
                        <a:pt x="170" y="19"/>
                        <a:pt x="170" y="19"/>
                      </a:cubicBezTo>
                      <a:cubicBezTo>
                        <a:pt x="170" y="19"/>
                        <a:pt x="170" y="19"/>
                        <a:pt x="170" y="19"/>
                      </a:cubicBezTo>
                      <a:cubicBezTo>
                        <a:pt x="170" y="16"/>
                        <a:pt x="169" y="13"/>
                        <a:pt x="168" y="11"/>
                      </a:cubicBezTo>
                      <a:cubicBezTo>
                        <a:pt x="166" y="9"/>
                        <a:pt x="164" y="7"/>
                        <a:pt x="161" y="6"/>
                      </a:cubicBezTo>
                      <a:cubicBezTo>
                        <a:pt x="155" y="4"/>
                        <a:pt x="149" y="4"/>
                        <a:pt x="143" y="5"/>
                      </a:cubicBezTo>
                      <a:cubicBezTo>
                        <a:pt x="137" y="6"/>
                        <a:pt x="131" y="8"/>
                        <a:pt x="127" y="11"/>
                      </a:cubicBezTo>
                      <a:cubicBezTo>
                        <a:pt x="123" y="15"/>
                        <a:pt x="120" y="21"/>
                        <a:pt x="118" y="26"/>
                      </a:cubicBezTo>
                      <a:cubicBezTo>
                        <a:pt x="118" y="28"/>
                        <a:pt x="116" y="29"/>
                        <a:pt x="115" y="28"/>
                      </a:cubicBezTo>
                      <a:cubicBezTo>
                        <a:pt x="114" y="28"/>
                        <a:pt x="113" y="28"/>
                        <a:pt x="113" y="27"/>
                      </a:cubicBezTo>
                      <a:cubicBezTo>
                        <a:pt x="113" y="27"/>
                        <a:pt x="113" y="27"/>
                        <a:pt x="113" y="27"/>
                      </a:cubicBezTo>
                      <a:cubicBezTo>
                        <a:pt x="111" y="24"/>
                        <a:pt x="109" y="21"/>
                        <a:pt x="107" y="20"/>
                      </a:cubicBezTo>
                      <a:cubicBezTo>
                        <a:pt x="105" y="18"/>
                        <a:pt x="102" y="17"/>
                        <a:pt x="99" y="18"/>
                      </a:cubicBezTo>
                      <a:cubicBezTo>
                        <a:pt x="93" y="18"/>
                        <a:pt x="87" y="22"/>
                        <a:pt x="83" y="27"/>
                      </a:cubicBezTo>
                      <a:cubicBezTo>
                        <a:pt x="83" y="27"/>
                        <a:pt x="82" y="28"/>
                        <a:pt x="82" y="28"/>
                      </a:cubicBezTo>
                      <a:cubicBezTo>
                        <a:pt x="80" y="30"/>
                        <a:pt x="80" y="30"/>
                        <a:pt x="80" y="30"/>
                      </a:cubicBezTo>
                      <a:cubicBezTo>
                        <a:pt x="79" y="32"/>
                        <a:pt x="78" y="33"/>
                        <a:pt x="78" y="35"/>
                      </a:cubicBezTo>
                      <a:cubicBezTo>
                        <a:pt x="76" y="38"/>
                        <a:pt x="75" y="41"/>
                        <a:pt x="74" y="44"/>
                      </a:cubicBezTo>
                      <a:cubicBezTo>
                        <a:pt x="72" y="51"/>
                        <a:pt x="71" y="58"/>
                        <a:pt x="69" y="65"/>
                      </a:cubicBezTo>
                      <a:cubicBezTo>
                        <a:pt x="69" y="65"/>
                        <a:pt x="69" y="65"/>
                        <a:pt x="69" y="65"/>
                      </a:cubicBezTo>
                      <a:cubicBezTo>
                        <a:pt x="68" y="67"/>
                        <a:pt x="67" y="68"/>
                        <a:pt x="65" y="67"/>
                      </a:cubicBezTo>
                      <a:cubicBezTo>
                        <a:pt x="64" y="67"/>
                        <a:pt x="64" y="67"/>
                        <a:pt x="63" y="66"/>
                      </a:cubicBezTo>
                      <a:cubicBezTo>
                        <a:pt x="62" y="65"/>
                        <a:pt x="60" y="64"/>
                        <a:pt x="60" y="64"/>
                      </a:cubicBezTo>
                      <a:cubicBezTo>
                        <a:pt x="59" y="64"/>
                        <a:pt x="59" y="64"/>
                        <a:pt x="59" y="64"/>
                      </a:cubicBezTo>
                      <a:cubicBezTo>
                        <a:pt x="58" y="65"/>
                        <a:pt x="58" y="65"/>
                        <a:pt x="57" y="66"/>
                      </a:cubicBezTo>
                      <a:cubicBezTo>
                        <a:pt x="56" y="67"/>
                        <a:pt x="55" y="69"/>
                        <a:pt x="55" y="71"/>
                      </a:cubicBezTo>
                      <a:cubicBezTo>
                        <a:pt x="54" y="73"/>
                        <a:pt x="53" y="75"/>
                        <a:pt x="53" y="77"/>
                      </a:cubicBezTo>
                      <a:cubicBezTo>
                        <a:pt x="53" y="77"/>
                        <a:pt x="53" y="77"/>
                        <a:pt x="53" y="77"/>
                      </a:cubicBezTo>
                      <a:cubicBezTo>
                        <a:pt x="52" y="79"/>
                        <a:pt x="50" y="80"/>
                        <a:pt x="49" y="79"/>
                      </a:cubicBezTo>
                      <a:cubicBezTo>
                        <a:pt x="49" y="79"/>
                        <a:pt x="49" y="79"/>
                        <a:pt x="49" y="79"/>
                      </a:cubicBezTo>
                      <a:cubicBezTo>
                        <a:pt x="47" y="78"/>
                        <a:pt x="45" y="78"/>
                        <a:pt x="43" y="78"/>
                      </a:cubicBezTo>
                      <a:cubicBezTo>
                        <a:pt x="42" y="78"/>
                        <a:pt x="40" y="78"/>
                        <a:pt x="38" y="79"/>
                      </a:cubicBezTo>
                      <a:cubicBezTo>
                        <a:pt x="35" y="81"/>
                        <a:pt x="33" y="84"/>
                        <a:pt x="32" y="88"/>
                      </a:cubicBezTo>
                      <a:cubicBezTo>
                        <a:pt x="28" y="96"/>
                        <a:pt x="27" y="105"/>
                        <a:pt x="27" y="114"/>
                      </a:cubicBezTo>
                      <a:cubicBezTo>
                        <a:pt x="27" y="114"/>
                        <a:pt x="27" y="114"/>
                        <a:pt x="27" y="114"/>
                      </a:cubicBezTo>
                      <a:cubicBezTo>
                        <a:pt x="26" y="115"/>
                        <a:pt x="26" y="116"/>
                        <a:pt x="25" y="115"/>
                      </a:cubicBezTo>
                      <a:cubicBezTo>
                        <a:pt x="24" y="115"/>
                        <a:pt x="24" y="115"/>
                        <a:pt x="24" y="115"/>
                      </a:cubicBezTo>
                      <a:cubicBezTo>
                        <a:pt x="21" y="113"/>
                        <a:pt x="19" y="112"/>
                        <a:pt x="16" y="111"/>
                      </a:cubicBezTo>
                      <a:cubicBezTo>
                        <a:pt x="13" y="110"/>
                        <a:pt x="10" y="111"/>
                        <a:pt x="7" y="112"/>
                      </a:cubicBezTo>
                      <a:cubicBezTo>
                        <a:pt x="4" y="113"/>
                        <a:pt x="2" y="115"/>
                        <a:pt x="2" y="118"/>
                      </a:cubicBezTo>
                      <a:cubicBezTo>
                        <a:pt x="1" y="121"/>
                        <a:pt x="2" y="124"/>
                        <a:pt x="3" y="127"/>
                      </a:cubicBezTo>
                      <a:cubicBezTo>
                        <a:pt x="3" y="128"/>
                        <a:pt x="3" y="128"/>
                        <a:pt x="3" y="128"/>
                      </a:cubicBezTo>
                      <a:cubicBezTo>
                        <a:pt x="2" y="127"/>
                        <a:pt x="2" y="127"/>
                        <a:pt x="2" y="127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9" name="Freeform 100"/>
                <p:cNvSpPr/>
                <p:nvPr/>
              </p:nvSpPr>
              <p:spPr bwMode="auto">
                <a:xfrm>
                  <a:off x="2724150" y="3948114"/>
                  <a:ext cx="276225" cy="231775"/>
                </a:xfrm>
                <a:custGeom>
                  <a:avLst/>
                  <a:gdLst/>
                  <a:ahLst/>
                  <a:cxnLst>
                    <a:cxn ang="0">
                      <a:pos x="1" y="127"/>
                    </a:cxn>
                    <a:cxn ang="0">
                      <a:pos x="4" y="102"/>
                    </a:cxn>
                    <a:cxn ang="0">
                      <a:pos x="21" y="97"/>
                    </a:cxn>
                    <a:cxn ang="0">
                      <a:pos x="22" y="102"/>
                    </a:cxn>
                    <a:cxn ang="0">
                      <a:pos x="21" y="92"/>
                    </a:cxn>
                    <a:cxn ang="0">
                      <a:pos x="29" y="82"/>
                    </a:cxn>
                    <a:cxn ang="0">
                      <a:pos x="40" y="84"/>
                    </a:cxn>
                    <a:cxn ang="0">
                      <a:pos x="34" y="80"/>
                    </a:cxn>
                    <a:cxn ang="0">
                      <a:pos x="48" y="47"/>
                    </a:cxn>
                    <a:cxn ang="0">
                      <a:pos x="66" y="50"/>
                    </a:cxn>
                    <a:cxn ang="0">
                      <a:pos x="68" y="55"/>
                    </a:cxn>
                    <a:cxn ang="0">
                      <a:pos x="79" y="40"/>
                    </a:cxn>
                    <a:cxn ang="0">
                      <a:pos x="89" y="45"/>
                    </a:cxn>
                    <a:cxn ang="0">
                      <a:pos x="83" y="28"/>
                    </a:cxn>
                    <a:cxn ang="0">
                      <a:pos x="90" y="11"/>
                    </a:cxn>
                    <a:cxn ang="0">
                      <a:pos x="95" y="6"/>
                    </a:cxn>
                    <a:cxn ang="0">
                      <a:pos x="111" y="0"/>
                    </a:cxn>
                    <a:cxn ang="0">
                      <a:pos x="125" y="17"/>
                    </a:cxn>
                    <a:cxn ang="0">
                      <a:pos x="126" y="8"/>
                    </a:cxn>
                    <a:cxn ang="0">
                      <a:pos x="138" y="5"/>
                    </a:cxn>
                    <a:cxn ang="0">
                      <a:pos x="146" y="14"/>
                    </a:cxn>
                    <a:cxn ang="0">
                      <a:pos x="145" y="16"/>
                    </a:cxn>
                    <a:cxn ang="0">
                      <a:pos x="155" y="12"/>
                    </a:cxn>
                    <a:cxn ang="0">
                      <a:pos x="164" y="19"/>
                    </a:cxn>
                    <a:cxn ang="0">
                      <a:pos x="166" y="30"/>
                    </a:cxn>
                    <a:cxn ang="0">
                      <a:pos x="165" y="28"/>
                    </a:cxn>
                    <a:cxn ang="0">
                      <a:pos x="160" y="19"/>
                    </a:cxn>
                    <a:cxn ang="0">
                      <a:pos x="152" y="16"/>
                    </a:cxn>
                    <a:cxn ang="0">
                      <a:pos x="148" y="20"/>
                    </a:cxn>
                    <a:cxn ang="0">
                      <a:pos x="142" y="22"/>
                    </a:cxn>
                    <a:cxn ang="0">
                      <a:pos x="138" y="12"/>
                    </a:cxn>
                    <a:cxn ang="0">
                      <a:pos x="129" y="14"/>
                    </a:cxn>
                    <a:cxn ang="0">
                      <a:pos x="119" y="19"/>
                    </a:cxn>
                    <a:cxn ang="0">
                      <a:pos x="116" y="10"/>
                    </a:cxn>
                    <a:cxn ang="0">
                      <a:pos x="104" y="11"/>
                    </a:cxn>
                    <a:cxn ang="0">
                      <a:pos x="99" y="14"/>
                    </a:cxn>
                    <a:cxn ang="0">
                      <a:pos x="93" y="21"/>
                    </a:cxn>
                    <a:cxn ang="0">
                      <a:pos x="90" y="38"/>
                    </a:cxn>
                    <a:cxn ang="0">
                      <a:pos x="84" y="49"/>
                    </a:cxn>
                    <a:cxn ang="0">
                      <a:pos x="80" y="46"/>
                    </a:cxn>
                    <a:cxn ang="0">
                      <a:pos x="72" y="55"/>
                    </a:cxn>
                    <a:cxn ang="0">
                      <a:pos x="68" y="59"/>
                    </a:cxn>
                    <a:cxn ang="0">
                      <a:pos x="57" y="48"/>
                    </a:cxn>
                    <a:cxn ang="0">
                      <a:pos x="37" y="71"/>
                    </a:cxn>
                    <a:cxn ang="0">
                      <a:pos x="41" y="90"/>
                    </a:cxn>
                    <a:cxn ang="0">
                      <a:pos x="35" y="88"/>
                    </a:cxn>
                    <a:cxn ang="0">
                      <a:pos x="30" y="89"/>
                    </a:cxn>
                    <a:cxn ang="0">
                      <a:pos x="28" y="95"/>
                    </a:cxn>
                    <a:cxn ang="0">
                      <a:pos x="29" y="100"/>
                    </a:cxn>
                    <a:cxn ang="0">
                      <a:pos x="26" y="106"/>
                    </a:cxn>
                    <a:cxn ang="0">
                      <a:pos x="11" y="104"/>
                    </a:cxn>
                    <a:cxn ang="0">
                      <a:pos x="5" y="126"/>
                    </a:cxn>
                    <a:cxn ang="0">
                      <a:pos x="12" y="138"/>
                    </a:cxn>
                  </a:cxnLst>
                  <a:rect l="0" t="0" r="r" b="b"/>
                  <a:pathLst>
                    <a:path w="166" h="139">
                      <a:moveTo>
                        <a:pt x="12" y="139"/>
                      </a:moveTo>
                      <a:cubicBezTo>
                        <a:pt x="11" y="139"/>
                        <a:pt x="9" y="139"/>
                        <a:pt x="8" y="138"/>
                      </a:cubicBezTo>
                      <a:cubicBezTo>
                        <a:pt x="6" y="137"/>
                        <a:pt x="6" y="136"/>
                        <a:pt x="5" y="135"/>
                      </a:cubicBezTo>
                      <a:cubicBezTo>
                        <a:pt x="3" y="132"/>
                        <a:pt x="2" y="130"/>
                        <a:pt x="1" y="127"/>
                      </a:cubicBezTo>
                      <a:cubicBezTo>
                        <a:pt x="1" y="125"/>
                        <a:pt x="0" y="122"/>
                        <a:pt x="0" y="119"/>
                      </a:cubicBezTo>
                      <a:cubicBezTo>
                        <a:pt x="0" y="116"/>
                        <a:pt x="0" y="113"/>
                        <a:pt x="1" y="111"/>
                      </a:cubicBezTo>
                      <a:cubicBezTo>
                        <a:pt x="1" y="109"/>
                        <a:pt x="1" y="108"/>
                        <a:pt x="2" y="106"/>
                      </a:cubicBezTo>
                      <a:cubicBezTo>
                        <a:pt x="2" y="105"/>
                        <a:pt x="3" y="104"/>
                        <a:pt x="4" y="102"/>
                      </a:cubicBezTo>
                      <a:cubicBezTo>
                        <a:pt x="5" y="101"/>
                        <a:pt x="6" y="100"/>
                        <a:pt x="7" y="99"/>
                      </a:cubicBezTo>
                      <a:cubicBezTo>
                        <a:pt x="9" y="98"/>
                        <a:pt x="10" y="97"/>
                        <a:pt x="12" y="97"/>
                      </a:cubicBezTo>
                      <a:cubicBezTo>
                        <a:pt x="14" y="96"/>
                        <a:pt x="15" y="96"/>
                        <a:pt x="17" y="96"/>
                      </a:cubicBezTo>
                      <a:cubicBezTo>
                        <a:pt x="18" y="96"/>
                        <a:pt x="20" y="96"/>
                        <a:pt x="21" y="97"/>
                      </a:cubicBezTo>
                      <a:cubicBezTo>
                        <a:pt x="24" y="98"/>
                        <a:pt x="27" y="99"/>
                        <a:pt x="29" y="100"/>
                      </a:cubicBezTo>
                      <a:cubicBezTo>
                        <a:pt x="25" y="106"/>
                        <a:pt x="25" y="106"/>
                        <a:pt x="25" y="106"/>
                      </a:cubicBezTo>
                      <a:cubicBezTo>
                        <a:pt x="23" y="104"/>
                        <a:pt x="23" y="104"/>
                        <a:pt x="23" y="104"/>
                      </a:cubicBezTo>
                      <a:cubicBezTo>
                        <a:pt x="23" y="103"/>
                        <a:pt x="22" y="103"/>
                        <a:pt x="22" y="102"/>
                      </a:cubicBezTo>
                      <a:cubicBezTo>
                        <a:pt x="22" y="101"/>
                        <a:pt x="21" y="100"/>
                        <a:pt x="21" y="99"/>
                      </a:cubicBezTo>
                      <a:cubicBezTo>
                        <a:pt x="21" y="99"/>
                        <a:pt x="21" y="98"/>
                        <a:pt x="21" y="97"/>
                      </a:cubicBezTo>
                      <a:cubicBezTo>
                        <a:pt x="20" y="96"/>
                        <a:pt x="20" y="95"/>
                        <a:pt x="20" y="94"/>
                      </a:cubicBezTo>
                      <a:cubicBezTo>
                        <a:pt x="20" y="93"/>
                        <a:pt x="21" y="93"/>
                        <a:pt x="21" y="92"/>
                      </a:cubicBezTo>
                      <a:cubicBezTo>
                        <a:pt x="21" y="91"/>
                        <a:pt x="21" y="90"/>
                        <a:pt x="22" y="89"/>
                      </a:cubicBezTo>
                      <a:cubicBezTo>
                        <a:pt x="22" y="88"/>
                        <a:pt x="22" y="88"/>
                        <a:pt x="23" y="87"/>
                      </a:cubicBezTo>
                      <a:cubicBezTo>
                        <a:pt x="24" y="85"/>
                        <a:pt x="25" y="84"/>
                        <a:pt x="27" y="83"/>
                      </a:cubicBezTo>
                      <a:cubicBezTo>
                        <a:pt x="28" y="83"/>
                        <a:pt x="28" y="82"/>
                        <a:pt x="29" y="82"/>
                      </a:cubicBezTo>
                      <a:cubicBezTo>
                        <a:pt x="30" y="82"/>
                        <a:pt x="31" y="81"/>
                        <a:pt x="32" y="81"/>
                      </a:cubicBezTo>
                      <a:cubicBezTo>
                        <a:pt x="33" y="81"/>
                        <a:pt x="34" y="81"/>
                        <a:pt x="35" y="82"/>
                      </a:cubicBezTo>
                      <a:cubicBezTo>
                        <a:pt x="36" y="82"/>
                        <a:pt x="37" y="82"/>
                        <a:pt x="38" y="83"/>
                      </a:cubicBezTo>
                      <a:cubicBezTo>
                        <a:pt x="38" y="83"/>
                        <a:pt x="39" y="84"/>
                        <a:pt x="40" y="84"/>
                      </a:cubicBezTo>
                      <a:cubicBezTo>
                        <a:pt x="41" y="86"/>
                        <a:pt x="41" y="86"/>
                        <a:pt x="41" y="86"/>
                      </a:cubicBezTo>
                      <a:cubicBezTo>
                        <a:pt x="37" y="90"/>
                        <a:pt x="37" y="90"/>
                        <a:pt x="37" y="90"/>
                      </a:cubicBezTo>
                      <a:cubicBezTo>
                        <a:pt x="36" y="88"/>
                        <a:pt x="35" y="87"/>
                        <a:pt x="35" y="85"/>
                      </a:cubicBezTo>
                      <a:cubicBezTo>
                        <a:pt x="34" y="83"/>
                        <a:pt x="34" y="82"/>
                        <a:pt x="34" y="80"/>
                      </a:cubicBezTo>
                      <a:cubicBezTo>
                        <a:pt x="33" y="77"/>
                        <a:pt x="33" y="74"/>
                        <a:pt x="33" y="71"/>
                      </a:cubicBezTo>
                      <a:cubicBezTo>
                        <a:pt x="34" y="64"/>
                        <a:pt x="36" y="58"/>
                        <a:pt x="40" y="53"/>
                      </a:cubicBezTo>
                      <a:cubicBezTo>
                        <a:pt x="41" y="52"/>
                        <a:pt x="43" y="51"/>
                        <a:pt x="44" y="50"/>
                      </a:cubicBezTo>
                      <a:cubicBezTo>
                        <a:pt x="45" y="49"/>
                        <a:pt x="46" y="48"/>
                        <a:pt x="48" y="47"/>
                      </a:cubicBezTo>
                      <a:cubicBezTo>
                        <a:pt x="49" y="46"/>
                        <a:pt x="51" y="46"/>
                        <a:pt x="52" y="45"/>
                      </a:cubicBezTo>
                      <a:cubicBezTo>
                        <a:pt x="54" y="45"/>
                        <a:pt x="56" y="45"/>
                        <a:pt x="57" y="45"/>
                      </a:cubicBezTo>
                      <a:cubicBezTo>
                        <a:pt x="59" y="46"/>
                        <a:pt x="61" y="46"/>
                        <a:pt x="62" y="47"/>
                      </a:cubicBezTo>
                      <a:cubicBezTo>
                        <a:pt x="64" y="48"/>
                        <a:pt x="65" y="49"/>
                        <a:pt x="66" y="50"/>
                      </a:cubicBezTo>
                      <a:cubicBezTo>
                        <a:pt x="67" y="51"/>
                        <a:pt x="69" y="52"/>
                        <a:pt x="69" y="53"/>
                      </a:cubicBezTo>
                      <a:cubicBezTo>
                        <a:pt x="71" y="55"/>
                        <a:pt x="71" y="56"/>
                        <a:pt x="72" y="57"/>
                      </a:cubicBezTo>
                      <a:cubicBezTo>
                        <a:pt x="68" y="59"/>
                        <a:pt x="68" y="59"/>
                        <a:pt x="68" y="59"/>
                      </a:cubicBezTo>
                      <a:cubicBezTo>
                        <a:pt x="68" y="57"/>
                        <a:pt x="68" y="56"/>
                        <a:pt x="68" y="55"/>
                      </a:cubicBezTo>
                      <a:cubicBezTo>
                        <a:pt x="68" y="53"/>
                        <a:pt x="68" y="52"/>
                        <a:pt x="69" y="51"/>
                      </a:cubicBezTo>
                      <a:cubicBezTo>
                        <a:pt x="69" y="48"/>
                        <a:pt x="71" y="46"/>
                        <a:pt x="73" y="44"/>
                      </a:cubicBezTo>
                      <a:cubicBezTo>
                        <a:pt x="74" y="42"/>
                        <a:pt x="75" y="42"/>
                        <a:pt x="76" y="41"/>
                      </a:cubicBezTo>
                      <a:cubicBezTo>
                        <a:pt x="77" y="41"/>
                        <a:pt x="78" y="40"/>
                        <a:pt x="79" y="40"/>
                      </a:cubicBezTo>
                      <a:cubicBezTo>
                        <a:pt x="80" y="40"/>
                        <a:pt x="81" y="40"/>
                        <a:pt x="81" y="40"/>
                      </a:cubicBezTo>
                      <a:cubicBezTo>
                        <a:pt x="83" y="40"/>
                        <a:pt x="85" y="41"/>
                        <a:pt x="86" y="42"/>
                      </a:cubicBezTo>
                      <a:cubicBezTo>
                        <a:pt x="87" y="42"/>
                        <a:pt x="87" y="43"/>
                        <a:pt x="88" y="43"/>
                      </a:cubicBezTo>
                      <a:cubicBezTo>
                        <a:pt x="89" y="45"/>
                        <a:pt x="89" y="45"/>
                        <a:pt x="89" y="45"/>
                      </a:cubicBezTo>
                      <a:cubicBezTo>
                        <a:pt x="83" y="47"/>
                        <a:pt x="83" y="47"/>
                        <a:pt x="83" y="47"/>
                      </a:cubicBezTo>
                      <a:cubicBezTo>
                        <a:pt x="83" y="38"/>
                        <a:pt x="83" y="38"/>
                        <a:pt x="83" y="38"/>
                      </a:cubicBezTo>
                      <a:cubicBezTo>
                        <a:pt x="83" y="36"/>
                        <a:pt x="83" y="35"/>
                        <a:pt x="83" y="33"/>
                      </a:cubicBezTo>
                      <a:cubicBezTo>
                        <a:pt x="83" y="31"/>
                        <a:pt x="83" y="30"/>
                        <a:pt x="83" y="28"/>
                      </a:cubicBezTo>
                      <a:cubicBezTo>
                        <a:pt x="83" y="26"/>
                        <a:pt x="83" y="25"/>
                        <a:pt x="84" y="23"/>
                      </a:cubicBezTo>
                      <a:cubicBezTo>
                        <a:pt x="84" y="21"/>
                        <a:pt x="85" y="20"/>
                        <a:pt x="85" y="18"/>
                      </a:cubicBezTo>
                      <a:cubicBezTo>
                        <a:pt x="86" y="16"/>
                        <a:pt x="87" y="15"/>
                        <a:pt x="88" y="13"/>
                      </a:cubicBezTo>
                      <a:cubicBezTo>
                        <a:pt x="89" y="13"/>
                        <a:pt x="89" y="12"/>
                        <a:pt x="90" y="11"/>
                      </a:cubicBezTo>
                      <a:cubicBezTo>
                        <a:pt x="92" y="9"/>
                        <a:pt x="92" y="9"/>
                        <a:pt x="92" y="9"/>
                      </a:cubicBezTo>
                      <a:cubicBezTo>
                        <a:pt x="93" y="7"/>
                        <a:pt x="93" y="7"/>
                        <a:pt x="93" y="7"/>
                      </a:cubicBezTo>
                      <a:cubicBezTo>
                        <a:pt x="94" y="7"/>
                        <a:pt x="94" y="7"/>
                        <a:pt x="94" y="7"/>
                      </a:cubicBezTo>
                      <a:cubicBezTo>
                        <a:pt x="95" y="6"/>
                        <a:pt x="95" y="6"/>
                        <a:pt x="95" y="6"/>
                      </a:cubicBezTo>
                      <a:cubicBezTo>
                        <a:pt x="95" y="6"/>
                        <a:pt x="95" y="6"/>
                        <a:pt x="95" y="6"/>
                      </a:cubicBezTo>
                      <a:cubicBezTo>
                        <a:pt x="97" y="5"/>
                        <a:pt x="99" y="4"/>
                        <a:pt x="100" y="3"/>
                      </a:cubicBezTo>
                      <a:cubicBezTo>
                        <a:pt x="102" y="2"/>
                        <a:pt x="103" y="2"/>
                        <a:pt x="105" y="1"/>
                      </a:cubicBezTo>
                      <a:cubicBezTo>
                        <a:pt x="107" y="1"/>
                        <a:pt x="109" y="0"/>
                        <a:pt x="111" y="0"/>
                      </a:cubicBezTo>
                      <a:cubicBezTo>
                        <a:pt x="113" y="0"/>
                        <a:pt x="115" y="0"/>
                        <a:pt x="117" y="1"/>
                      </a:cubicBezTo>
                      <a:cubicBezTo>
                        <a:pt x="119" y="2"/>
                        <a:pt x="121" y="3"/>
                        <a:pt x="122" y="5"/>
                      </a:cubicBezTo>
                      <a:cubicBezTo>
                        <a:pt x="124" y="7"/>
                        <a:pt x="125" y="9"/>
                        <a:pt x="125" y="11"/>
                      </a:cubicBezTo>
                      <a:cubicBezTo>
                        <a:pt x="126" y="13"/>
                        <a:pt x="125" y="15"/>
                        <a:pt x="125" y="17"/>
                      </a:cubicBezTo>
                      <a:cubicBezTo>
                        <a:pt x="118" y="14"/>
                        <a:pt x="118" y="14"/>
                        <a:pt x="118" y="14"/>
                      </a:cubicBezTo>
                      <a:cubicBezTo>
                        <a:pt x="120" y="12"/>
                        <a:pt x="120" y="12"/>
                        <a:pt x="120" y="12"/>
                      </a:cubicBezTo>
                      <a:cubicBezTo>
                        <a:pt x="121" y="11"/>
                        <a:pt x="122" y="10"/>
                        <a:pt x="123" y="10"/>
                      </a:cubicBezTo>
                      <a:cubicBezTo>
                        <a:pt x="124" y="9"/>
                        <a:pt x="125" y="8"/>
                        <a:pt x="126" y="8"/>
                      </a:cubicBezTo>
                      <a:cubicBezTo>
                        <a:pt x="127" y="7"/>
                        <a:pt x="128" y="7"/>
                        <a:pt x="129" y="6"/>
                      </a:cubicBezTo>
                      <a:cubicBezTo>
                        <a:pt x="130" y="6"/>
                        <a:pt x="131" y="6"/>
                        <a:pt x="132" y="6"/>
                      </a:cubicBezTo>
                      <a:cubicBezTo>
                        <a:pt x="133" y="6"/>
                        <a:pt x="134" y="5"/>
                        <a:pt x="135" y="5"/>
                      </a:cubicBezTo>
                      <a:cubicBezTo>
                        <a:pt x="136" y="5"/>
                        <a:pt x="137" y="5"/>
                        <a:pt x="138" y="5"/>
                      </a:cubicBezTo>
                      <a:cubicBezTo>
                        <a:pt x="141" y="6"/>
                        <a:pt x="141" y="6"/>
                        <a:pt x="141" y="6"/>
                      </a:cubicBezTo>
                      <a:cubicBezTo>
                        <a:pt x="142" y="6"/>
                        <a:pt x="142" y="6"/>
                        <a:pt x="142" y="6"/>
                      </a:cubicBezTo>
                      <a:cubicBezTo>
                        <a:pt x="143" y="6"/>
                        <a:pt x="144" y="7"/>
                        <a:pt x="144" y="8"/>
                      </a:cubicBezTo>
                      <a:cubicBezTo>
                        <a:pt x="146" y="14"/>
                        <a:pt x="146" y="14"/>
                        <a:pt x="146" y="14"/>
                      </a:cubicBezTo>
                      <a:cubicBezTo>
                        <a:pt x="147" y="16"/>
                        <a:pt x="147" y="18"/>
                        <a:pt x="148" y="20"/>
                      </a:cubicBezTo>
                      <a:cubicBezTo>
                        <a:pt x="142" y="20"/>
                        <a:pt x="142" y="20"/>
                        <a:pt x="142" y="20"/>
                      </a:cubicBezTo>
                      <a:cubicBezTo>
                        <a:pt x="143" y="18"/>
                        <a:pt x="143" y="18"/>
                        <a:pt x="143" y="18"/>
                      </a:cubicBezTo>
                      <a:cubicBezTo>
                        <a:pt x="144" y="17"/>
                        <a:pt x="144" y="16"/>
                        <a:pt x="145" y="16"/>
                      </a:cubicBezTo>
                      <a:cubicBezTo>
                        <a:pt x="145" y="15"/>
                        <a:pt x="146" y="14"/>
                        <a:pt x="147" y="14"/>
                      </a:cubicBezTo>
                      <a:cubicBezTo>
                        <a:pt x="147" y="13"/>
                        <a:pt x="148" y="13"/>
                        <a:pt x="149" y="12"/>
                      </a:cubicBezTo>
                      <a:cubicBezTo>
                        <a:pt x="150" y="12"/>
                        <a:pt x="151" y="12"/>
                        <a:pt x="152" y="11"/>
                      </a:cubicBezTo>
                      <a:cubicBezTo>
                        <a:pt x="153" y="11"/>
                        <a:pt x="154" y="11"/>
                        <a:pt x="155" y="12"/>
                      </a:cubicBezTo>
                      <a:cubicBezTo>
                        <a:pt x="155" y="12"/>
                        <a:pt x="156" y="12"/>
                        <a:pt x="157" y="13"/>
                      </a:cubicBezTo>
                      <a:cubicBezTo>
                        <a:pt x="158" y="13"/>
                        <a:pt x="159" y="13"/>
                        <a:pt x="159" y="14"/>
                      </a:cubicBezTo>
                      <a:cubicBezTo>
                        <a:pt x="160" y="15"/>
                        <a:pt x="162" y="16"/>
                        <a:pt x="163" y="17"/>
                      </a:cubicBezTo>
                      <a:cubicBezTo>
                        <a:pt x="163" y="18"/>
                        <a:pt x="163" y="18"/>
                        <a:pt x="164" y="19"/>
                      </a:cubicBezTo>
                      <a:cubicBezTo>
                        <a:pt x="164" y="20"/>
                        <a:pt x="165" y="20"/>
                        <a:pt x="165" y="21"/>
                      </a:cubicBezTo>
                      <a:cubicBezTo>
                        <a:pt x="166" y="23"/>
                        <a:pt x="166" y="24"/>
                        <a:pt x="166" y="26"/>
                      </a:cubicBezTo>
                      <a:cubicBezTo>
                        <a:pt x="166" y="26"/>
                        <a:pt x="166" y="27"/>
                        <a:pt x="166" y="28"/>
                      </a:cubicBezTo>
                      <a:cubicBezTo>
                        <a:pt x="166" y="30"/>
                        <a:pt x="166" y="30"/>
                        <a:pt x="166" y="30"/>
                      </a:cubicBezTo>
                      <a:cubicBezTo>
                        <a:pt x="166" y="31"/>
                        <a:pt x="166" y="31"/>
                        <a:pt x="166" y="31"/>
                      </a:cubicBezTo>
                      <a:cubicBezTo>
                        <a:pt x="165" y="30"/>
                        <a:pt x="165" y="30"/>
                        <a:pt x="165" y="30"/>
                      </a:cubicBezTo>
                      <a:cubicBezTo>
                        <a:pt x="165" y="30"/>
                        <a:pt x="165" y="30"/>
                        <a:pt x="165" y="30"/>
                      </a:cubicBezTo>
                      <a:cubicBezTo>
                        <a:pt x="165" y="28"/>
                        <a:pt x="165" y="28"/>
                        <a:pt x="165" y="28"/>
                      </a:cubicBezTo>
                      <a:cubicBezTo>
                        <a:pt x="165" y="27"/>
                        <a:pt x="165" y="27"/>
                        <a:pt x="165" y="26"/>
                      </a:cubicBezTo>
                      <a:cubicBezTo>
                        <a:pt x="164" y="25"/>
                        <a:pt x="164" y="23"/>
                        <a:pt x="163" y="22"/>
                      </a:cubicBezTo>
                      <a:cubicBezTo>
                        <a:pt x="163" y="22"/>
                        <a:pt x="162" y="21"/>
                        <a:pt x="162" y="21"/>
                      </a:cubicBezTo>
                      <a:cubicBezTo>
                        <a:pt x="161" y="20"/>
                        <a:pt x="161" y="20"/>
                        <a:pt x="160" y="19"/>
                      </a:cubicBezTo>
                      <a:cubicBezTo>
                        <a:pt x="159" y="18"/>
                        <a:pt x="158" y="17"/>
                        <a:pt x="157" y="17"/>
                      </a:cubicBezTo>
                      <a:cubicBezTo>
                        <a:pt x="157" y="16"/>
                        <a:pt x="156" y="16"/>
                        <a:pt x="155" y="16"/>
                      </a:cubicBezTo>
                      <a:cubicBezTo>
                        <a:pt x="155" y="16"/>
                        <a:pt x="154" y="16"/>
                        <a:pt x="154" y="16"/>
                      </a:cubicBezTo>
                      <a:cubicBezTo>
                        <a:pt x="153" y="16"/>
                        <a:pt x="153" y="16"/>
                        <a:pt x="152" y="16"/>
                      </a:cubicBezTo>
                      <a:cubicBezTo>
                        <a:pt x="152" y="16"/>
                        <a:pt x="151" y="16"/>
                        <a:pt x="151" y="16"/>
                      </a:cubicBezTo>
                      <a:cubicBezTo>
                        <a:pt x="151" y="17"/>
                        <a:pt x="150" y="17"/>
                        <a:pt x="150" y="17"/>
                      </a:cubicBezTo>
                      <a:cubicBezTo>
                        <a:pt x="149" y="18"/>
                        <a:pt x="149" y="18"/>
                        <a:pt x="149" y="18"/>
                      </a:cubicBezTo>
                      <a:cubicBezTo>
                        <a:pt x="149" y="19"/>
                        <a:pt x="148" y="19"/>
                        <a:pt x="148" y="20"/>
                      </a:cubicBezTo>
                      <a:cubicBezTo>
                        <a:pt x="148" y="22"/>
                        <a:pt x="148" y="22"/>
                        <a:pt x="148" y="22"/>
                      </a:cubicBezTo>
                      <a:cubicBezTo>
                        <a:pt x="147" y="23"/>
                        <a:pt x="146" y="24"/>
                        <a:pt x="144" y="24"/>
                      </a:cubicBezTo>
                      <a:cubicBezTo>
                        <a:pt x="143" y="23"/>
                        <a:pt x="143" y="23"/>
                        <a:pt x="142" y="22"/>
                      </a:cubicBezTo>
                      <a:cubicBezTo>
                        <a:pt x="142" y="22"/>
                        <a:pt x="142" y="22"/>
                        <a:pt x="142" y="22"/>
                      </a:cubicBezTo>
                      <a:cubicBezTo>
                        <a:pt x="140" y="16"/>
                        <a:pt x="140" y="16"/>
                        <a:pt x="140" y="16"/>
                      </a:cubicBezTo>
                      <a:cubicBezTo>
                        <a:pt x="138" y="11"/>
                        <a:pt x="138" y="11"/>
                        <a:pt x="138" y="11"/>
                      </a:cubicBezTo>
                      <a:cubicBezTo>
                        <a:pt x="140" y="13"/>
                        <a:pt x="140" y="13"/>
                        <a:pt x="140" y="13"/>
                      </a:cubicBezTo>
                      <a:cubicBezTo>
                        <a:pt x="138" y="12"/>
                        <a:pt x="138" y="12"/>
                        <a:pt x="138" y="12"/>
                      </a:cubicBezTo>
                      <a:cubicBezTo>
                        <a:pt x="137" y="12"/>
                        <a:pt x="136" y="12"/>
                        <a:pt x="136" y="12"/>
                      </a:cubicBezTo>
                      <a:cubicBezTo>
                        <a:pt x="135" y="12"/>
                        <a:pt x="134" y="13"/>
                        <a:pt x="133" y="13"/>
                      </a:cubicBezTo>
                      <a:cubicBezTo>
                        <a:pt x="133" y="13"/>
                        <a:pt x="132" y="13"/>
                        <a:pt x="131" y="13"/>
                      </a:cubicBezTo>
                      <a:cubicBezTo>
                        <a:pt x="131" y="14"/>
                        <a:pt x="130" y="14"/>
                        <a:pt x="129" y="14"/>
                      </a:cubicBezTo>
                      <a:cubicBezTo>
                        <a:pt x="128" y="16"/>
                        <a:pt x="128" y="16"/>
                        <a:pt x="128" y="16"/>
                      </a:cubicBezTo>
                      <a:cubicBezTo>
                        <a:pt x="126" y="17"/>
                        <a:pt x="126" y="17"/>
                        <a:pt x="126" y="17"/>
                      </a:cubicBezTo>
                      <a:cubicBezTo>
                        <a:pt x="124" y="19"/>
                        <a:pt x="124" y="19"/>
                        <a:pt x="124" y="19"/>
                      </a:cubicBezTo>
                      <a:cubicBezTo>
                        <a:pt x="123" y="21"/>
                        <a:pt x="120" y="21"/>
                        <a:pt x="119" y="19"/>
                      </a:cubicBezTo>
                      <a:cubicBezTo>
                        <a:pt x="118" y="19"/>
                        <a:pt x="117" y="17"/>
                        <a:pt x="117" y="16"/>
                      </a:cubicBezTo>
                      <a:cubicBezTo>
                        <a:pt x="117" y="16"/>
                        <a:pt x="117" y="16"/>
                        <a:pt x="117" y="16"/>
                      </a:cubicBezTo>
                      <a:cubicBezTo>
                        <a:pt x="117" y="15"/>
                        <a:pt x="117" y="14"/>
                        <a:pt x="117" y="13"/>
                      </a:cubicBezTo>
                      <a:cubicBezTo>
                        <a:pt x="117" y="12"/>
                        <a:pt x="117" y="11"/>
                        <a:pt x="116" y="10"/>
                      </a:cubicBezTo>
                      <a:cubicBezTo>
                        <a:pt x="116" y="10"/>
                        <a:pt x="115" y="9"/>
                        <a:pt x="114" y="9"/>
                      </a:cubicBezTo>
                      <a:cubicBezTo>
                        <a:pt x="113" y="9"/>
                        <a:pt x="112" y="9"/>
                        <a:pt x="111" y="9"/>
                      </a:cubicBezTo>
                      <a:cubicBezTo>
                        <a:pt x="110" y="9"/>
                        <a:pt x="109" y="9"/>
                        <a:pt x="107" y="10"/>
                      </a:cubicBezTo>
                      <a:cubicBezTo>
                        <a:pt x="106" y="10"/>
                        <a:pt x="105" y="10"/>
                        <a:pt x="104" y="11"/>
                      </a:cubicBezTo>
                      <a:cubicBezTo>
                        <a:pt x="102" y="11"/>
                        <a:pt x="102" y="12"/>
                        <a:pt x="100" y="13"/>
                      </a:cubicBezTo>
                      <a:cubicBezTo>
                        <a:pt x="99" y="13"/>
                        <a:pt x="99" y="13"/>
                        <a:pt x="99" y="13"/>
                      </a:cubicBezTo>
                      <a:cubicBezTo>
                        <a:pt x="99" y="14"/>
                        <a:pt x="99" y="14"/>
                        <a:pt x="99" y="14"/>
                      </a:cubicBezTo>
                      <a:cubicBezTo>
                        <a:pt x="99" y="14"/>
                        <a:pt x="99" y="14"/>
                        <a:pt x="99" y="14"/>
                      </a:cubicBezTo>
                      <a:cubicBezTo>
                        <a:pt x="97" y="15"/>
                        <a:pt x="97" y="15"/>
                        <a:pt x="97" y="15"/>
                      </a:cubicBezTo>
                      <a:cubicBezTo>
                        <a:pt x="96" y="17"/>
                        <a:pt x="96" y="17"/>
                        <a:pt x="96" y="17"/>
                      </a:cubicBezTo>
                      <a:cubicBezTo>
                        <a:pt x="95" y="18"/>
                        <a:pt x="95" y="18"/>
                        <a:pt x="95" y="18"/>
                      </a:cubicBezTo>
                      <a:cubicBezTo>
                        <a:pt x="94" y="19"/>
                        <a:pt x="93" y="20"/>
                        <a:pt x="93" y="21"/>
                      </a:cubicBezTo>
                      <a:cubicBezTo>
                        <a:pt x="92" y="23"/>
                        <a:pt x="92" y="24"/>
                        <a:pt x="91" y="25"/>
                      </a:cubicBezTo>
                      <a:cubicBezTo>
                        <a:pt x="91" y="26"/>
                        <a:pt x="91" y="28"/>
                        <a:pt x="90" y="29"/>
                      </a:cubicBezTo>
                      <a:cubicBezTo>
                        <a:pt x="90" y="31"/>
                        <a:pt x="90" y="32"/>
                        <a:pt x="90" y="33"/>
                      </a:cubicBezTo>
                      <a:cubicBezTo>
                        <a:pt x="90" y="35"/>
                        <a:pt x="90" y="36"/>
                        <a:pt x="90" y="38"/>
                      </a:cubicBezTo>
                      <a:cubicBezTo>
                        <a:pt x="90" y="47"/>
                        <a:pt x="90" y="47"/>
                        <a:pt x="90" y="47"/>
                      </a:cubicBezTo>
                      <a:cubicBezTo>
                        <a:pt x="90" y="49"/>
                        <a:pt x="88" y="50"/>
                        <a:pt x="86" y="50"/>
                      </a:cubicBezTo>
                      <a:cubicBezTo>
                        <a:pt x="85" y="50"/>
                        <a:pt x="84" y="50"/>
                        <a:pt x="84" y="49"/>
                      </a:cubicBezTo>
                      <a:cubicBezTo>
                        <a:pt x="84" y="49"/>
                        <a:pt x="84" y="49"/>
                        <a:pt x="84" y="49"/>
                      </a:cubicBezTo>
                      <a:cubicBezTo>
                        <a:pt x="83" y="48"/>
                        <a:pt x="83" y="48"/>
                        <a:pt x="83" y="48"/>
                      </a:cubicBezTo>
                      <a:cubicBezTo>
                        <a:pt x="83" y="48"/>
                        <a:pt x="82" y="48"/>
                        <a:pt x="82" y="47"/>
                      </a:cubicBezTo>
                      <a:cubicBezTo>
                        <a:pt x="82" y="47"/>
                        <a:pt x="81" y="47"/>
                        <a:pt x="80" y="46"/>
                      </a:cubicBezTo>
                      <a:cubicBezTo>
                        <a:pt x="80" y="46"/>
                        <a:pt x="80" y="46"/>
                        <a:pt x="80" y="46"/>
                      </a:cubicBezTo>
                      <a:cubicBezTo>
                        <a:pt x="79" y="46"/>
                        <a:pt x="79" y="46"/>
                        <a:pt x="79" y="46"/>
                      </a:cubicBezTo>
                      <a:cubicBezTo>
                        <a:pt x="78" y="47"/>
                        <a:pt x="77" y="47"/>
                        <a:pt x="76" y="48"/>
                      </a:cubicBezTo>
                      <a:cubicBezTo>
                        <a:pt x="75" y="49"/>
                        <a:pt x="74" y="50"/>
                        <a:pt x="73" y="52"/>
                      </a:cubicBezTo>
                      <a:cubicBezTo>
                        <a:pt x="73" y="53"/>
                        <a:pt x="73" y="54"/>
                        <a:pt x="72" y="55"/>
                      </a:cubicBezTo>
                      <a:cubicBezTo>
                        <a:pt x="72" y="56"/>
                        <a:pt x="72" y="57"/>
                        <a:pt x="72" y="58"/>
                      </a:cubicBezTo>
                      <a:cubicBezTo>
                        <a:pt x="72" y="58"/>
                        <a:pt x="72" y="58"/>
                        <a:pt x="72" y="58"/>
                      </a:cubicBezTo>
                      <a:cubicBezTo>
                        <a:pt x="73" y="59"/>
                        <a:pt x="72" y="60"/>
                        <a:pt x="71" y="60"/>
                      </a:cubicBezTo>
                      <a:cubicBezTo>
                        <a:pt x="70" y="60"/>
                        <a:pt x="69" y="60"/>
                        <a:pt x="68" y="59"/>
                      </a:cubicBezTo>
                      <a:cubicBezTo>
                        <a:pt x="68" y="58"/>
                        <a:pt x="67" y="57"/>
                        <a:pt x="66" y="56"/>
                      </a:cubicBezTo>
                      <a:cubicBezTo>
                        <a:pt x="66" y="54"/>
                        <a:pt x="65" y="53"/>
                        <a:pt x="64" y="52"/>
                      </a:cubicBezTo>
                      <a:cubicBezTo>
                        <a:pt x="63" y="51"/>
                        <a:pt x="62" y="50"/>
                        <a:pt x="61" y="50"/>
                      </a:cubicBezTo>
                      <a:cubicBezTo>
                        <a:pt x="59" y="49"/>
                        <a:pt x="58" y="48"/>
                        <a:pt x="57" y="48"/>
                      </a:cubicBezTo>
                      <a:cubicBezTo>
                        <a:pt x="54" y="48"/>
                        <a:pt x="51" y="48"/>
                        <a:pt x="49" y="49"/>
                      </a:cubicBezTo>
                      <a:cubicBezTo>
                        <a:pt x="48" y="50"/>
                        <a:pt x="46" y="51"/>
                        <a:pt x="45" y="52"/>
                      </a:cubicBezTo>
                      <a:cubicBezTo>
                        <a:pt x="44" y="53"/>
                        <a:pt x="43" y="54"/>
                        <a:pt x="42" y="55"/>
                      </a:cubicBezTo>
                      <a:cubicBezTo>
                        <a:pt x="39" y="59"/>
                        <a:pt x="37" y="65"/>
                        <a:pt x="37" y="71"/>
                      </a:cubicBezTo>
                      <a:cubicBezTo>
                        <a:pt x="37" y="74"/>
                        <a:pt x="37" y="76"/>
                        <a:pt x="38" y="79"/>
                      </a:cubicBezTo>
                      <a:cubicBezTo>
                        <a:pt x="39" y="80"/>
                        <a:pt x="39" y="82"/>
                        <a:pt x="40" y="83"/>
                      </a:cubicBezTo>
                      <a:cubicBezTo>
                        <a:pt x="40" y="84"/>
                        <a:pt x="41" y="85"/>
                        <a:pt x="42" y="87"/>
                      </a:cubicBezTo>
                      <a:cubicBezTo>
                        <a:pt x="43" y="88"/>
                        <a:pt x="42" y="90"/>
                        <a:pt x="41" y="90"/>
                      </a:cubicBezTo>
                      <a:cubicBezTo>
                        <a:pt x="40" y="91"/>
                        <a:pt x="39" y="91"/>
                        <a:pt x="38" y="90"/>
                      </a:cubicBezTo>
                      <a:cubicBezTo>
                        <a:pt x="37" y="90"/>
                        <a:pt x="37" y="90"/>
                        <a:pt x="37" y="90"/>
                      </a:cubicBezTo>
                      <a:cubicBezTo>
                        <a:pt x="36" y="89"/>
                        <a:pt x="36" y="89"/>
                        <a:pt x="36" y="89"/>
                      </a:cubicBezTo>
                      <a:cubicBezTo>
                        <a:pt x="36" y="89"/>
                        <a:pt x="35" y="89"/>
                        <a:pt x="35" y="88"/>
                      </a:cubicBezTo>
                      <a:cubicBezTo>
                        <a:pt x="34" y="88"/>
                        <a:pt x="34" y="88"/>
                        <a:pt x="34" y="88"/>
                      </a:cubicBezTo>
                      <a:cubicBezTo>
                        <a:pt x="33" y="88"/>
                        <a:pt x="33" y="88"/>
                        <a:pt x="32" y="88"/>
                      </a:cubicBezTo>
                      <a:cubicBezTo>
                        <a:pt x="32" y="88"/>
                        <a:pt x="32" y="88"/>
                        <a:pt x="31" y="88"/>
                      </a:cubicBezTo>
                      <a:cubicBezTo>
                        <a:pt x="30" y="89"/>
                        <a:pt x="30" y="89"/>
                        <a:pt x="30" y="89"/>
                      </a:cubicBezTo>
                      <a:cubicBezTo>
                        <a:pt x="30" y="89"/>
                        <a:pt x="29" y="90"/>
                        <a:pt x="29" y="91"/>
                      </a:cubicBezTo>
                      <a:cubicBezTo>
                        <a:pt x="29" y="91"/>
                        <a:pt x="28" y="91"/>
                        <a:pt x="28" y="92"/>
                      </a:cubicBezTo>
                      <a:cubicBezTo>
                        <a:pt x="28" y="92"/>
                        <a:pt x="28" y="93"/>
                        <a:pt x="28" y="93"/>
                      </a:cubicBezTo>
                      <a:cubicBezTo>
                        <a:pt x="28" y="94"/>
                        <a:pt x="28" y="94"/>
                        <a:pt x="28" y="95"/>
                      </a:cubicBezTo>
                      <a:cubicBezTo>
                        <a:pt x="28" y="95"/>
                        <a:pt x="27" y="96"/>
                        <a:pt x="28" y="96"/>
                      </a:cubicBezTo>
                      <a:cubicBezTo>
                        <a:pt x="28" y="96"/>
                        <a:pt x="28" y="97"/>
                        <a:pt x="28" y="97"/>
                      </a:cubicBezTo>
                      <a:cubicBezTo>
                        <a:pt x="28" y="98"/>
                        <a:pt x="28" y="98"/>
                        <a:pt x="28" y="99"/>
                      </a:cubicBezTo>
                      <a:cubicBezTo>
                        <a:pt x="29" y="99"/>
                        <a:pt x="29" y="99"/>
                        <a:pt x="29" y="100"/>
                      </a:cubicBezTo>
                      <a:cubicBezTo>
                        <a:pt x="29" y="100"/>
                        <a:pt x="30" y="100"/>
                        <a:pt x="30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2" y="103"/>
                        <a:pt x="31" y="105"/>
                        <a:pt x="30" y="106"/>
                      </a:cubicBezTo>
                      <a:cubicBezTo>
                        <a:pt x="29" y="107"/>
                        <a:pt x="27" y="107"/>
                        <a:pt x="26" y="106"/>
                      </a:cubicBezTo>
                      <a:cubicBezTo>
                        <a:pt x="24" y="105"/>
                        <a:pt x="22" y="104"/>
                        <a:pt x="20" y="103"/>
                      </a:cubicBezTo>
                      <a:cubicBezTo>
                        <a:pt x="18" y="103"/>
                        <a:pt x="17" y="103"/>
                        <a:pt x="16" y="103"/>
                      </a:cubicBezTo>
                      <a:cubicBezTo>
                        <a:pt x="15" y="103"/>
                        <a:pt x="14" y="103"/>
                        <a:pt x="14" y="103"/>
                      </a:cubicBezTo>
                      <a:cubicBezTo>
                        <a:pt x="13" y="103"/>
                        <a:pt x="12" y="103"/>
                        <a:pt x="11" y="104"/>
                      </a:cubicBezTo>
                      <a:cubicBezTo>
                        <a:pt x="10" y="104"/>
                        <a:pt x="10" y="105"/>
                        <a:pt x="9" y="106"/>
                      </a:cubicBezTo>
                      <a:cubicBezTo>
                        <a:pt x="8" y="107"/>
                        <a:pt x="8" y="108"/>
                        <a:pt x="7" y="109"/>
                      </a:cubicBezTo>
                      <a:cubicBezTo>
                        <a:pt x="7" y="110"/>
                        <a:pt x="6" y="111"/>
                        <a:pt x="6" y="112"/>
                      </a:cubicBezTo>
                      <a:cubicBezTo>
                        <a:pt x="5" y="116"/>
                        <a:pt x="4" y="122"/>
                        <a:pt x="5" y="126"/>
                      </a:cubicBezTo>
                      <a:cubicBezTo>
                        <a:pt x="5" y="129"/>
                        <a:pt x="6" y="131"/>
                        <a:pt x="7" y="134"/>
                      </a:cubicBezTo>
                      <a:cubicBezTo>
                        <a:pt x="7" y="135"/>
                        <a:pt x="8" y="136"/>
                        <a:pt x="9" y="137"/>
                      </a:cubicBezTo>
                      <a:cubicBezTo>
                        <a:pt x="10" y="137"/>
                        <a:pt x="10" y="138"/>
                        <a:pt x="12" y="138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lnTo>
                        <a:pt x="12" y="13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90" name="Oval 127"/>
              <p:cNvSpPr/>
              <p:nvPr/>
            </p:nvSpPr>
            <p:spPr>
              <a:xfrm>
                <a:off x="2437335" y="1372545"/>
                <a:ext cx="872118" cy="872118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91" name="Group 135"/>
            <p:cNvGrpSpPr/>
            <p:nvPr/>
          </p:nvGrpSpPr>
          <p:grpSpPr>
            <a:xfrm>
              <a:off x="6821" y="3409"/>
              <a:ext cx="1373" cy="1373"/>
              <a:chOff x="3443552" y="1372545"/>
              <a:chExt cx="872118" cy="872118"/>
            </a:xfrm>
          </p:grpSpPr>
          <p:grpSp>
            <p:nvGrpSpPr>
              <p:cNvPr id="192" name="Group 71"/>
              <p:cNvGrpSpPr/>
              <p:nvPr/>
            </p:nvGrpSpPr>
            <p:grpSpPr>
              <a:xfrm>
                <a:off x="3597899" y="1495614"/>
                <a:ext cx="602164" cy="529098"/>
                <a:chOff x="4338638" y="4006851"/>
                <a:chExt cx="758825" cy="666750"/>
              </a:xfrm>
              <a:solidFill>
                <a:schemeClr val="accent3"/>
              </a:solidFill>
            </p:grpSpPr>
            <p:sp>
              <p:nvSpPr>
                <p:cNvPr id="193" name="Rectangle 114"/>
                <p:cNvSpPr>
                  <a:spLocks noChangeArrowheads="1"/>
                </p:cNvSpPr>
                <p:nvPr/>
              </p:nvSpPr>
              <p:spPr bwMode="auto">
                <a:xfrm>
                  <a:off x="4338638" y="4638676"/>
                  <a:ext cx="665163" cy="34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94" name="Freeform 115"/>
                <p:cNvSpPr/>
                <p:nvPr/>
              </p:nvSpPr>
              <p:spPr bwMode="auto">
                <a:xfrm>
                  <a:off x="4376738" y="4275139"/>
                  <a:ext cx="327025" cy="377825"/>
                </a:xfrm>
                <a:custGeom>
                  <a:avLst/>
                  <a:gdLst/>
                  <a:ahLst/>
                  <a:cxnLst>
                    <a:cxn ang="0">
                      <a:pos x="0" y="227"/>
                    </a:cxn>
                    <a:cxn ang="0">
                      <a:pos x="35" y="0"/>
                    </a:cxn>
                    <a:cxn ang="0">
                      <a:pos x="156" y="0"/>
                    </a:cxn>
                    <a:cxn ang="0">
                      <a:pos x="197" y="226"/>
                    </a:cxn>
                    <a:cxn ang="0">
                      <a:pos x="0" y="226"/>
                    </a:cxn>
                  </a:cxnLst>
                  <a:rect l="0" t="0" r="r" b="b"/>
                  <a:pathLst>
                    <a:path w="197" h="227">
                      <a:moveTo>
                        <a:pt x="0" y="227"/>
                      </a:moveTo>
                      <a:cubicBezTo>
                        <a:pt x="0" y="227"/>
                        <a:pt x="87" y="121"/>
                        <a:pt x="35" y="0"/>
                      </a:cubicBezTo>
                      <a:cubicBezTo>
                        <a:pt x="156" y="0"/>
                        <a:pt x="156" y="0"/>
                        <a:pt x="156" y="0"/>
                      </a:cubicBezTo>
                      <a:cubicBezTo>
                        <a:pt x="156" y="0"/>
                        <a:pt x="111" y="150"/>
                        <a:pt x="197" y="226"/>
                      </a:cubicBezTo>
                      <a:cubicBezTo>
                        <a:pt x="0" y="226"/>
                        <a:pt x="0" y="226"/>
                        <a:pt x="0" y="226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95" name="Freeform 116"/>
                <p:cNvSpPr/>
                <p:nvPr/>
              </p:nvSpPr>
              <p:spPr bwMode="auto">
                <a:xfrm>
                  <a:off x="4665663" y="4273551"/>
                  <a:ext cx="300038" cy="374650"/>
                </a:xfrm>
                <a:custGeom>
                  <a:avLst/>
                  <a:gdLst/>
                  <a:ahLst/>
                  <a:cxnLst>
                    <a:cxn ang="0">
                      <a:pos x="180" y="225"/>
                    </a:cxn>
                    <a:cxn ang="0">
                      <a:pos x="139" y="0"/>
                    </a:cxn>
                    <a:cxn ang="0">
                      <a:pos x="18" y="0"/>
                    </a:cxn>
                    <a:cxn ang="0">
                      <a:pos x="0" y="178"/>
                    </a:cxn>
                    <a:cxn ang="0">
                      <a:pos x="26" y="225"/>
                    </a:cxn>
                    <a:cxn ang="0">
                      <a:pos x="180" y="225"/>
                    </a:cxn>
                  </a:cxnLst>
                  <a:rect l="0" t="0" r="r" b="b"/>
                  <a:pathLst>
                    <a:path w="180" h="225">
                      <a:moveTo>
                        <a:pt x="180" y="225"/>
                      </a:moveTo>
                      <a:cubicBezTo>
                        <a:pt x="100" y="153"/>
                        <a:pt x="139" y="0"/>
                        <a:pt x="139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35" y="64"/>
                        <a:pt x="38" y="140"/>
                        <a:pt x="0" y="178"/>
                      </a:cubicBezTo>
                      <a:cubicBezTo>
                        <a:pt x="8" y="189"/>
                        <a:pt x="23" y="194"/>
                        <a:pt x="26" y="225"/>
                      </a:cubicBezTo>
                      <a:lnTo>
                        <a:pt x="180" y="22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96" name="Freeform 117"/>
                <p:cNvSpPr/>
                <p:nvPr/>
              </p:nvSpPr>
              <p:spPr bwMode="auto">
                <a:xfrm>
                  <a:off x="4659313" y="4068764"/>
                  <a:ext cx="438150" cy="201613"/>
                </a:xfrm>
                <a:custGeom>
                  <a:avLst/>
                  <a:gdLst/>
                  <a:ahLst/>
                  <a:cxnLst>
                    <a:cxn ang="0">
                      <a:pos x="1" y="98"/>
                    </a:cxn>
                    <a:cxn ang="0">
                      <a:pos x="5" y="79"/>
                    </a:cxn>
                    <a:cxn ang="0">
                      <a:pos x="32" y="79"/>
                    </a:cxn>
                    <a:cxn ang="0">
                      <a:pos x="47" y="59"/>
                    </a:cxn>
                    <a:cxn ang="0">
                      <a:pos x="50" y="37"/>
                    </a:cxn>
                    <a:cxn ang="0">
                      <a:pos x="56" y="29"/>
                    </a:cxn>
                    <a:cxn ang="0">
                      <a:pos x="77" y="24"/>
                    </a:cxn>
                    <a:cxn ang="0">
                      <a:pos x="90" y="23"/>
                    </a:cxn>
                    <a:cxn ang="0">
                      <a:pos x="99" y="18"/>
                    </a:cxn>
                    <a:cxn ang="0">
                      <a:pos x="114" y="13"/>
                    </a:cxn>
                    <a:cxn ang="0">
                      <a:pos x="139" y="0"/>
                    </a:cxn>
                    <a:cxn ang="0">
                      <a:pos x="154" y="14"/>
                    </a:cxn>
                    <a:cxn ang="0">
                      <a:pos x="173" y="6"/>
                    </a:cxn>
                    <a:cxn ang="0">
                      <a:pos x="189" y="19"/>
                    </a:cxn>
                    <a:cxn ang="0">
                      <a:pos x="207" y="19"/>
                    </a:cxn>
                    <a:cxn ang="0">
                      <a:pos x="222" y="37"/>
                    </a:cxn>
                    <a:cxn ang="0">
                      <a:pos x="240" y="39"/>
                    </a:cxn>
                    <a:cxn ang="0">
                      <a:pos x="248" y="42"/>
                    </a:cxn>
                    <a:cxn ang="0">
                      <a:pos x="261" y="60"/>
                    </a:cxn>
                    <a:cxn ang="0">
                      <a:pos x="263" y="73"/>
                    </a:cxn>
                    <a:cxn ang="0">
                      <a:pos x="255" y="89"/>
                    </a:cxn>
                    <a:cxn ang="0">
                      <a:pos x="243" y="96"/>
                    </a:cxn>
                    <a:cxn ang="0">
                      <a:pos x="220" y="92"/>
                    </a:cxn>
                    <a:cxn ang="0">
                      <a:pos x="219" y="109"/>
                    </a:cxn>
                    <a:cxn ang="0">
                      <a:pos x="213" y="113"/>
                    </a:cxn>
                    <a:cxn ang="0">
                      <a:pos x="197" y="107"/>
                    </a:cxn>
                    <a:cxn ang="0">
                      <a:pos x="181" y="120"/>
                    </a:cxn>
                    <a:cxn ang="0">
                      <a:pos x="157" y="108"/>
                    </a:cxn>
                    <a:cxn ang="0">
                      <a:pos x="178" y="117"/>
                    </a:cxn>
                    <a:cxn ang="0">
                      <a:pos x="192" y="109"/>
                    </a:cxn>
                    <a:cxn ang="0">
                      <a:pos x="207" y="108"/>
                    </a:cxn>
                    <a:cxn ang="0">
                      <a:pos x="211" y="107"/>
                    </a:cxn>
                    <a:cxn ang="0">
                      <a:pos x="216" y="101"/>
                    </a:cxn>
                    <a:cxn ang="0">
                      <a:pos x="223" y="85"/>
                    </a:cxn>
                    <a:cxn ang="0">
                      <a:pos x="241" y="88"/>
                    </a:cxn>
                    <a:cxn ang="0">
                      <a:pos x="245" y="87"/>
                    </a:cxn>
                    <a:cxn ang="0">
                      <a:pos x="255" y="74"/>
                    </a:cxn>
                    <a:cxn ang="0">
                      <a:pos x="255" y="72"/>
                    </a:cxn>
                    <a:cxn ang="0">
                      <a:pos x="248" y="52"/>
                    </a:cxn>
                    <a:cxn ang="0">
                      <a:pos x="244" y="49"/>
                    </a:cxn>
                    <a:cxn ang="0">
                      <a:pos x="226" y="47"/>
                    </a:cxn>
                    <a:cxn ang="0">
                      <a:pos x="214" y="33"/>
                    </a:cxn>
                    <a:cxn ang="0">
                      <a:pos x="198" y="25"/>
                    </a:cxn>
                    <a:cxn ang="0">
                      <a:pos x="184" y="20"/>
                    </a:cxn>
                    <a:cxn ang="0">
                      <a:pos x="172" y="11"/>
                    </a:cxn>
                    <a:cxn ang="0">
                      <a:pos x="156" y="16"/>
                    </a:cxn>
                    <a:cxn ang="0">
                      <a:pos x="146" y="4"/>
                    </a:cxn>
                    <a:cxn ang="0">
                      <a:pos x="121" y="9"/>
                    </a:cxn>
                    <a:cxn ang="0">
                      <a:pos x="108" y="25"/>
                    </a:cxn>
                    <a:cxn ang="0">
                      <a:pos x="96" y="23"/>
                    </a:cxn>
                    <a:cxn ang="0">
                      <a:pos x="90" y="33"/>
                    </a:cxn>
                    <a:cxn ang="0">
                      <a:pos x="69" y="30"/>
                    </a:cxn>
                    <a:cxn ang="0">
                      <a:pos x="54" y="47"/>
                    </a:cxn>
                    <a:cxn ang="0">
                      <a:pos x="46" y="66"/>
                    </a:cxn>
                    <a:cxn ang="0">
                      <a:pos x="38" y="72"/>
                    </a:cxn>
                    <a:cxn ang="0">
                      <a:pos x="12" y="79"/>
                    </a:cxn>
                    <a:cxn ang="0">
                      <a:pos x="3" y="98"/>
                    </a:cxn>
                    <a:cxn ang="0">
                      <a:pos x="10" y="110"/>
                    </a:cxn>
                  </a:cxnLst>
                  <a:rect l="0" t="0" r="r" b="b"/>
                  <a:pathLst>
                    <a:path w="263" h="121">
                      <a:moveTo>
                        <a:pt x="10" y="111"/>
                      </a:moveTo>
                      <a:cubicBezTo>
                        <a:pt x="9" y="111"/>
                        <a:pt x="8" y="111"/>
                        <a:pt x="8" y="111"/>
                      </a:cubicBezTo>
                      <a:cubicBezTo>
                        <a:pt x="7" y="110"/>
                        <a:pt x="6" y="110"/>
                        <a:pt x="6" y="110"/>
                      </a:cubicBezTo>
                      <a:cubicBezTo>
                        <a:pt x="5" y="109"/>
                        <a:pt x="4" y="109"/>
                        <a:pt x="4" y="108"/>
                      </a:cubicBezTo>
                      <a:cubicBezTo>
                        <a:pt x="3" y="107"/>
                        <a:pt x="3" y="107"/>
                        <a:pt x="3" y="106"/>
                      </a:cubicBezTo>
                      <a:cubicBezTo>
                        <a:pt x="2" y="105"/>
                        <a:pt x="2" y="103"/>
                        <a:pt x="1" y="102"/>
                      </a:cubicBezTo>
                      <a:cubicBezTo>
                        <a:pt x="1" y="101"/>
                        <a:pt x="1" y="99"/>
                        <a:pt x="1" y="98"/>
                      </a:cubicBezTo>
                      <a:cubicBezTo>
                        <a:pt x="0" y="95"/>
                        <a:pt x="0" y="92"/>
                        <a:pt x="1" y="89"/>
                      </a:cubicBezTo>
                      <a:cubicBezTo>
                        <a:pt x="1" y="88"/>
                        <a:pt x="1" y="87"/>
                        <a:pt x="2" y="85"/>
                      </a:cubicBezTo>
                      <a:cubicBezTo>
                        <a:pt x="2" y="84"/>
                        <a:pt x="2" y="84"/>
                        <a:pt x="2" y="83"/>
                      </a:cubicBezTo>
                      <a:cubicBezTo>
                        <a:pt x="3" y="82"/>
                        <a:pt x="3" y="82"/>
                        <a:pt x="3" y="82"/>
                      </a:cubicBezTo>
                      <a:cubicBezTo>
                        <a:pt x="3" y="81"/>
                        <a:pt x="3" y="81"/>
                        <a:pt x="3" y="81"/>
                      </a:cubicBezTo>
                      <a:cubicBezTo>
                        <a:pt x="4" y="81"/>
                        <a:pt x="4" y="81"/>
                        <a:pt x="4" y="81"/>
                      </a:cubicBezTo>
                      <a:cubicBezTo>
                        <a:pt x="4" y="80"/>
                        <a:pt x="4" y="80"/>
                        <a:pt x="5" y="79"/>
                      </a:cubicBezTo>
                      <a:cubicBezTo>
                        <a:pt x="7" y="77"/>
                        <a:pt x="7" y="77"/>
                        <a:pt x="7" y="77"/>
                      </a:cubicBezTo>
                      <a:cubicBezTo>
                        <a:pt x="8" y="76"/>
                        <a:pt x="8" y="76"/>
                        <a:pt x="8" y="76"/>
                      </a:cubicBezTo>
                      <a:cubicBezTo>
                        <a:pt x="10" y="75"/>
                        <a:pt x="10" y="75"/>
                        <a:pt x="10" y="75"/>
                      </a:cubicBezTo>
                      <a:cubicBezTo>
                        <a:pt x="12" y="74"/>
                        <a:pt x="13" y="73"/>
                        <a:pt x="15" y="73"/>
                      </a:cubicBezTo>
                      <a:cubicBezTo>
                        <a:pt x="16" y="73"/>
                        <a:pt x="18" y="72"/>
                        <a:pt x="19" y="72"/>
                      </a:cubicBezTo>
                      <a:cubicBezTo>
                        <a:pt x="25" y="72"/>
                        <a:pt x="31" y="74"/>
                        <a:pt x="36" y="76"/>
                      </a:cubicBezTo>
                      <a:cubicBezTo>
                        <a:pt x="32" y="79"/>
                        <a:pt x="32" y="79"/>
                        <a:pt x="32" y="79"/>
                      </a:cubicBezTo>
                      <a:cubicBezTo>
                        <a:pt x="32" y="77"/>
                        <a:pt x="31" y="74"/>
                        <a:pt x="32" y="71"/>
                      </a:cubicBezTo>
                      <a:cubicBezTo>
                        <a:pt x="32" y="69"/>
                        <a:pt x="32" y="66"/>
                        <a:pt x="34" y="63"/>
                      </a:cubicBezTo>
                      <a:cubicBezTo>
                        <a:pt x="35" y="63"/>
                        <a:pt x="35" y="62"/>
                        <a:pt x="36" y="61"/>
                      </a:cubicBezTo>
                      <a:cubicBezTo>
                        <a:pt x="37" y="61"/>
                        <a:pt x="37" y="60"/>
                        <a:pt x="38" y="60"/>
                      </a:cubicBezTo>
                      <a:cubicBezTo>
                        <a:pt x="40" y="59"/>
                        <a:pt x="41" y="59"/>
                        <a:pt x="43" y="59"/>
                      </a:cubicBezTo>
                      <a:cubicBezTo>
                        <a:pt x="43" y="59"/>
                        <a:pt x="44" y="59"/>
                        <a:pt x="45" y="59"/>
                      </a:cubicBezTo>
                      <a:cubicBezTo>
                        <a:pt x="46" y="59"/>
                        <a:pt x="46" y="59"/>
                        <a:pt x="47" y="59"/>
                      </a:cubicBezTo>
                      <a:cubicBezTo>
                        <a:pt x="48" y="59"/>
                        <a:pt x="50" y="59"/>
                        <a:pt x="51" y="60"/>
                      </a:cubicBezTo>
                      <a:cubicBezTo>
                        <a:pt x="46" y="63"/>
                        <a:pt x="46" y="63"/>
                        <a:pt x="46" y="63"/>
                      </a:cubicBezTo>
                      <a:cubicBezTo>
                        <a:pt x="46" y="60"/>
                        <a:pt x="46" y="58"/>
                        <a:pt x="46" y="55"/>
                      </a:cubicBezTo>
                      <a:cubicBezTo>
                        <a:pt x="47" y="51"/>
                        <a:pt x="47" y="51"/>
                        <a:pt x="47" y="51"/>
                      </a:cubicBezTo>
                      <a:cubicBezTo>
                        <a:pt x="47" y="49"/>
                        <a:pt x="47" y="48"/>
                        <a:pt x="47" y="46"/>
                      </a:cubicBezTo>
                      <a:cubicBezTo>
                        <a:pt x="47" y="45"/>
                        <a:pt x="48" y="43"/>
                        <a:pt x="48" y="42"/>
                      </a:cubicBezTo>
                      <a:cubicBezTo>
                        <a:pt x="48" y="40"/>
                        <a:pt x="49" y="39"/>
                        <a:pt x="50" y="37"/>
                      </a:cubicBezTo>
                      <a:cubicBezTo>
                        <a:pt x="50" y="36"/>
                        <a:pt x="51" y="35"/>
                        <a:pt x="52" y="33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29"/>
                        <a:pt x="56" y="29"/>
                        <a:pt x="56" y="29"/>
                      </a:cubicBezTo>
                      <a:cubicBezTo>
                        <a:pt x="56" y="29"/>
                        <a:pt x="56" y="29"/>
                        <a:pt x="56" y="29"/>
                      </a:cubicBezTo>
                      <a:cubicBezTo>
                        <a:pt x="57" y="28"/>
                        <a:pt x="57" y="28"/>
                        <a:pt x="57" y="28"/>
                      </a:cubicBezTo>
                      <a:cubicBezTo>
                        <a:pt x="59" y="27"/>
                        <a:pt x="59" y="27"/>
                        <a:pt x="59" y="27"/>
                      </a:cubicBezTo>
                      <a:cubicBezTo>
                        <a:pt x="60" y="26"/>
                        <a:pt x="62" y="26"/>
                        <a:pt x="63" y="25"/>
                      </a:cubicBezTo>
                      <a:cubicBezTo>
                        <a:pt x="65" y="24"/>
                        <a:pt x="66" y="24"/>
                        <a:pt x="68" y="24"/>
                      </a:cubicBezTo>
                      <a:cubicBezTo>
                        <a:pt x="69" y="24"/>
                        <a:pt x="71" y="24"/>
                        <a:pt x="72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81" y="26"/>
                        <a:pt x="81" y="26"/>
                        <a:pt x="81" y="26"/>
                      </a:cubicBezTo>
                      <a:cubicBezTo>
                        <a:pt x="85" y="27"/>
                        <a:pt x="85" y="27"/>
                        <a:pt x="85" y="27"/>
                      </a:cubicBezTo>
                      <a:cubicBezTo>
                        <a:pt x="89" y="29"/>
                        <a:pt x="89" y="29"/>
                        <a:pt x="89" y="29"/>
                      </a:cubicBezTo>
                      <a:cubicBezTo>
                        <a:pt x="86" y="30"/>
                        <a:pt x="86" y="30"/>
                        <a:pt x="86" y="30"/>
                      </a:cubicBezTo>
                      <a:cubicBezTo>
                        <a:pt x="86" y="29"/>
                        <a:pt x="87" y="29"/>
                        <a:pt x="87" y="28"/>
                      </a:cubicBezTo>
                      <a:cubicBezTo>
                        <a:pt x="88" y="27"/>
                        <a:pt x="88" y="25"/>
                        <a:pt x="89" y="24"/>
                      </a:cubicBezTo>
                      <a:cubicBezTo>
                        <a:pt x="89" y="24"/>
                        <a:pt x="90" y="23"/>
                        <a:pt x="90" y="23"/>
                      </a:cubicBezTo>
                      <a:cubicBezTo>
                        <a:pt x="90" y="22"/>
                        <a:pt x="91" y="21"/>
                        <a:pt x="91" y="21"/>
                      </a:cubicBezTo>
                      <a:cubicBezTo>
                        <a:pt x="92" y="20"/>
                        <a:pt x="92" y="20"/>
                        <a:pt x="93" y="20"/>
                      </a:cubicBezTo>
                      <a:cubicBezTo>
                        <a:pt x="94" y="19"/>
                        <a:pt x="94" y="19"/>
                        <a:pt x="94" y="19"/>
                      </a:cubicBezTo>
                      <a:cubicBezTo>
                        <a:pt x="94" y="19"/>
                        <a:pt x="94" y="19"/>
                        <a:pt x="95" y="19"/>
                      </a:cubicBezTo>
                      <a:cubicBezTo>
                        <a:pt x="95" y="19"/>
                        <a:pt x="95" y="19"/>
                        <a:pt x="95" y="19"/>
                      </a:cubicBezTo>
                      <a:cubicBezTo>
                        <a:pt x="96" y="18"/>
                        <a:pt x="96" y="18"/>
                        <a:pt x="97" y="18"/>
                      </a:cubicBezTo>
                      <a:cubicBezTo>
                        <a:pt x="98" y="18"/>
                        <a:pt x="99" y="18"/>
                        <a:pt x="99" y="18"/>
                      </a:cubicBezTo>
                      <a:cubicBezTo>
                        <a:pt x="101" y="18"/>
                        <a:pt x="102" y="19"/>
                        <a:pt x="103" y="19"/>
                      </a:cubicBezTo>
                      <a:cubicBezTo>
                        <a:pt x="105" y="19"/>
                        <a:pt x="106" y="20"/>
                        <a:pt x="107" y="20"/>
                      </a:cubicBezTo>
                      <a:cubicBezTo>
                        <a:pt x="108" y="21"/>
                        <a:pt x="109" y="22"/>
                        <a:pt x="110" y="23"/>
                      </a:cubicBezTo>
                      <a:cubicBezTo>
                        <a:pt x="108" y="23"/>
                        <a:pt x="108" y="23"/>
                        <a:pt x="108" y="23"/>
                      </a:cubicBezTo>
                      <a:cubicBezTo>
                        <a:pt x="108" y="22"/>
                        <a:pt x="109" y="21"/>
                        <a:pt x="109" y="19"/>
                      </a:cubicBezTo>
                      <a:cubicBezTo>
                        <a:pt x="111" y="16"/>
                        <a:pt x="111" y="16"/>
                        <a:pt x="111" y="16"/>
                      </a:cubicBezTo>
                      <a:cubicBezTo>
                        <a:pt x="114" y="13"/>
                        <a:pt x="114" y="13"/>
                        <a:pt x="114" y="13"/>
                      </a:cubicBezTo>
                      <a:cubicBezTo>
                        <a:pt x="117" y="10"/>
                        <a:pt x="117" y="10"/>
                        <a:pt x="117" y="10"/>
                      </a:cubicBezTo>
                      <a:cubicBezTo>
                        <a:pt x="120" y="7"/>
                        <a:pt x="120" y="7"/>
                        <a:pt x="120" y="7"/>
                      </a:cubicBezTo>
                      <a:cubicBezTo>
                        <a:pt x="121" y="7"/>
                        <a:pt x="122" y="6"/>
                        <a:pt x="123" y="5"/>
                      </a:cubicBezTo>
                      <a:cubicBezTo>
                        <a:pt x="124" y="4"/>
                        <a:pt x="126" y="4"/>
                        <a:pt x="127" y="3"/>
                      </a:cubicBezTo>
                      <a:cubicBezTo>
                        <a:pt x="128" y="3"/>
                        <a:pt x="129" y="2"/>
                        <a:pt x="131" y="2"/>
                      </a:cubicBezTo>
                      <a:cubicBezTo>
                        <a:pt x="132" y="1"/>
                        <a:pt x="133" y="1"/>
                        <a:pt x="134" y="1"/>
                      </a:cubicBezTo>
                      <a:cubicBezTo>
                        <a:pt x="136" y="1"/>
                        <a:pt x="137" y="1"/>
                        <a:pt x="139" y="0"/>
                      </a:cubicBezTo>
                      <a:cubicBezTo>
                        <a:pt x="140" y="0"/>
                        <a:pt x="141" y="1"/>
                        <a:pt x="143" y="1"/>
                      </a:cubicBezTo>
                      <a:cubicBezTo>
                        <a:pt x="144" y="1"/>
                        <a:pt x="145" y="1"/>
                        <a:pt x="147" y="2"/>
                      </a:cubicBezTo>
                      <a:cubicBezTo>
                        <a:pt x="148" y="3"/>
                        <a:pt x="149" y="3"/>
                        <a:pt x="150" y="4"/>
                      </a:cubicBezTo>
                      <a:cubicBezTo>
                        <a:pt x="151" y="5"/>
                        <a:pt x="152" y="6"/>
                        <a:pt x="153" y="7"/>
                      </a:cubicBezTo>
                      <a:cubicBezTo>
                        <a:pt x="154" y="9"/>
                        <a:pt x="155" y="10"/>
                        <a:pt x="155" y="11"/>
                      </a:cubicBezTo>
                      <a:cubicBezTo>
                        <a:pt x="157" y="15"/>
                        <a:pt x="157" y="15"/>
                        <a:pt x="157" y="15"/>
                      </a:cubicBezTo>
                      <a:cubicBezTo>
                        <a:pt x="154" y="14"/>
                        <a:pt x="154" y="14"/>
                        <a:pt x="154" y="14"/>
                      </a:cubicBezTo>
                      <a:cubicBezTo>
                        <a:pt x="156" y="12"/>
                        <a:pt x="156" y="12"/>
                        <a:pt x="156" y="12"/>
                      </a:cubicBezTo>
                      <a:cubicBezTo>
                        <a:pt x="157" y="11"/>
                        <a:pt x="157" y="11"/>
                        <a:pt x="158" y="10"/>
                      </a:cubicBezTo>
                      <a:cubicBezTo>
                        <a:pt x="159" y="9"/>
                        <a:pt x="160" y="9"/>
                        <a:pt x="161" y="8"/>
                      </a:cubicBezTo>
                      <a:cubicBezTo>
                        <a:pt x="162" y="8"/>
                        <a:pt x="163" y="8"/>
                        <a:pt x="164" y="7"/>
                      </a:cubicBezTo>
                      <a:cubicBezTo>
                        <a:pt x="164" y="7"/>
                        <a:pt x="165" y="7"/>
                        <a:pt x="166" y="7"/>
                      </a:cubicBezTo>
                      <a:cubicBezTo>
                        <a:pt x="167" y="6"/>
                        <a:pt x="168" y="6"/>
                        <a:pt x="169" y="6"/>
                      </a:cubicBezTo>
                      <a:cubicBezTo>
                        <a:pt x="173" y="6"/>
                        <a:pt x="173" y="6"/>
                        <a:pt x="173" y="6"/>
                      </a:cubicBezTo>
                      <a:cubicBezTo>
                        <a:pt x="176" y="7"/>
                        <a:pt x="176" y="7"/>
                        <a:pt x="176" y="7"/>
                      </a:cubicBezTo>
                      <a:cubicBezTo>
                        <a:pt x="177" y="7"/>
                        <a:pt x="178" y="7"/>
                        <a:pt x="179" y="8"/>
                      </a:cubicBezTo>
                      <a:cubicBezTo>
                        <a:pt x="179" y="8"/>
                        <a:pt x="180" y="8"/>
                        <a:pt x="181" y="9"/>
                      </a:cubicBezTo>
                      <a:cubicBezTo>
                        <a:pt x="182" y="10"/>
                        <a:pt x="183" y="10"/>
                        <a:pt x="184" y="11"/>
                      </a:cubicBezTo>
                      <a:cubicBezTo>
                        <a:pt x="185" y="12"/>
                        <a:pt x="186" y="12"/>
                        <a:pt x="186" y="13"/>
                      </a:cubicBezTo>
                      <a:cubicBezTo>
                        <a:pt x="187" y="14"/>
                        <a:pt x="187" y="15"/>
                        <a:pt x="188" y="16"/>
                      </a:cubicBezTo>
                      <a:cubicBezTo>
                        <a:pt x="188" y="17"/>
                        <a:pt x="189" y="18"/>
                        <a:pt x="189" y="19"/>
                      </a:cubicBezTo>
                      <a:cubicBezTo>
                        <a:pt x="189" y="20"/>
                        <a:pt x="190" y="21"/>
                        <a:pt x="190" y="22"/>
                      </a:cubicBezTo>
                      <a:cubicBezTo>
                        <a:pt x="190" y="25"/>
                        <a:pt x="190" y="25"/>
                        <a:pt x="190" y="25"/>
                      </a:cubicBezTo>
                      <a:cubicBezTo>
                        <a:pt x="185" y="23"/>
                        <a:pt x="185" y="23"/>
                        <a:pt x="185" y="23"/>
                      </a:cubicBezTo>
                      <a:cubicBezTo>
                        <a:pt x="187" y="22"/>
                        <a:pt x="189" y="21"/>
                        <a:pt x="191" y="20"/>
                      </a:cubicBezTo>
                      <a:cubicBezTo>
                        <a:pt x="193" y="20"/>
                        <a:pt x="195" y="19"/>
                        <a:pt x="197" y="19"/>
                      </a:cubicBezTo>
                      <a:cubicBezTo>
                        <a:pt x="200" y="19"/>
                        <a:pt x="202" y="19"/>
                        <a:pt x="204" y="19"/>
                      </a:cubicBezTo>
                      <a:cubicBezTo>
                        <a:pt x="205" y="19"/>
                        <a:pt x="206" y="19"/>
                        <a:pt x="207" y="19"/>
                      </a:cubicBezTo>
                      <a:cubicBezTo>
                        <a:pt x="208" y="20"/>
                        <a:pt x="209" y="20"/>
                        <a:pt x="211" y="21"/>
                      </a:cubicBezTo>
                      <a:cubicBezTo>
                        <a:pt x="212" y="21"/>
                        <a:pt x="213" y="22"/>
                        <a:pt x="214" y="22"/>
                      </a:cubicBezTo>
                      <a:cubicBezTo>
                        <a:pt x="215" y="23"/>
                        <a:pt x="216" y="24"/>
                        <a:pt x="216" y="24"/>
                      </a:cubicBezTo>
                      <a:cubicBezTo>
                        <a:pt x="217" y="25"/>
                        <a:pt x="218" y="26"/>
                        <a:pt x="219" y="27"/>
                      </a:cubicBezTo>
                      <a:cubicBezTo>
                        <a:pt x="219" y="28"/>
                        <a:pt x="220" y="29"/>
                        <a:pt x="220" y="30"/>
                      </a:cubicBezTo>
                      <a:cubicBezTo>
                        <a:pt x="221" y="31"/>
                        <a:pt x="221" y="32"/>
                        <a:pt x="222" y="33"/>
                      </a:cubicBezTo>
                      <a:cubicBezTo>
                        <a:pt x="222" y="34"/>
                        <a:pt x="222" y="36"/>
                        <a:pt x="222" y="37"/>
                      </a:cubicBezTo>
                      <a:cubicBezTo>
                        <a:pt x="223" y="38"/>
                        <a:pt x="223" y="39"/>
                        <a:pt x="223" y="40"/>
                      </a:cubicBezTo>
                      <a:cubicBezTo>
                        <a:pt x="223" y="43"/>
                        <a:pt x="223" y="43"/>
                        <a:pt x="223" y="43"/>
                      </a:cubicBezTo>
                      <a:cubicBezTo>
                        <a:pt x="219" y="39"/>
                        <a:pt x="219" y="39"/>
                        <a:pt x="219" y="39"/>
                      </a:cubicBezTo>
                      <a:cubicBezTo>
                        <a:pt x="221" y="39"/>
                        <a:pt x="223" y="39"/>
                        <a:pt x="226" y="39"/>
                      </a:cubicBezTo>
                      <a:cubicBezTo>
                        <a:pt x="228" y="39"/>
                        <a:pt x="230" y="38"/>
                        <a:pt x="232" y="38"/>
                      </a:cubicBezTo>
                      <a:cubicBezTo>
                        <a:pt x="236" y="38"/>
                        <a:pt x="236" y="38"/>
                        <a:pt x="236" y="38"/>
                      </a:cubicBezTo>
                      <a:cubicBezTo>
                        <a:pt x="238" y="38"/>
                        <a:pt x="239" y="39"/>
                        <a:pt x="240" y="39"/>
                      </a:cubicBezTo>
                      <a:cubicBezTo>
                        <a:pt x="244" y="40"/>
                        <a:pt x="244" y="40"/>
                        <a:pt x="244" y="40"/>
                      </a:cubicBezTo>
                      <a:cubicBezTo>
                        <a:pt x="248" y="42"/>
                        <a:pt x="248" y="42"/>
                        <a:pt x="248" y="42"/>
                      </a:cubicBezTo>
                      <a:cubicBezTo>
                        <a:pt x="248" y="42"/>
                        <a:pt x="248" y="42"/>
                        <a:pt x="248" y="42"/>
                      </a:cubicBezTo>
                      <a:cubicBezTo>
                        <a:pt x="248" y="42"/>
                        <a:pt x="248" y="42"/>
                        <a:pt x="248" y="42"/>
                      </a:cubicBezTo>
                      <a:cubicBezTo>
                        <a:pt x="248" y="42"/>
                        <a:pt x="248" y="42"/>
                        <a:pt x="248" y="42"/>
                      </a:cubicBezTo>
                      <a:cubicBezTo>
                        <a:pt x="248" y="42"/>
                        <a:pt x="248" y="42"/>
                        <a:pt x="248" y="42"/>
                      </a:cubicBezTo>
                      <a:cubicBezTo>
                        <a:pt x="248" y="42"/>
                        <a:pt x="248" y="42"/>
                        <a:pt x="248" y="42"/>
                      </a:cubicBezTo>
                      <a:cubicBezTo>
                        <a:pt x="249" y="42"/>
                        <a:pt x="249" y="42"/>
                        <a:pt x="249" y="42"/>
                      </a:cubicBezTo>
                      <a:cubicBezTo>
                        <a:pt x="249" y="43"/>
                        <a:pt x="249" y="43"/>
                        <a:pt x="249" y="43"/>
                      </a:cubicBezTo>
                      <a:cubicBezTo>
                        <a:pt x="251" y="44"/>
                        <a:pt x="251" y="44"/>
                        <a:pt x="251" y="44"/>
                      </a:cubicBezTo>
                      <a:cubicBezTo>
                        <a:pt x="252" y="44"/>
                        <a:pt x="253" y="46"/>
                        <a:pt x="254" y="47"/>
                      </a:cubicBezTo>
                      <a:cubicBezTo>
                        <a:pt x="255" y="48"/>
                        <a:pt x="255" y="49"/>
                        <a:pt x="256" y="50"/>
                      </a:cubicBezTo>
                      <a:cubicBezTo>
                        <a:pt x="257" y="51"/>
                        <a:pt x="258" y="52"/>
                        <a:pt x="258" y="53"/>
                      </a:cubicBezTo>
                      <a:cubicBezTo>
                        <a:pt x="260" y="55"/>
                        <a:pt x="261" y="57"/>
                        <a:pt x="261" y="60"/>
                      </a:cubicBezTo>
                      <a:cubicBezTo>
                        <a:pt x="263" y="63"/>
                        <a:pt x="263" y="63"/>
                        <a:pt x="263" y="63"/>
                      </a:cubicBezTo>
                      <a:cubicBezTo>
                        <a:pt x="263" y="67"/>
                        <a:pt x="263" y="67"/>
                        <a:pt x="263" y="67"/>
                      </a:cubicBezTo>
                      <a:cubicBezTo>
                        <a:pt x="263" y="68"/>
                        <a:pt x="263" y="70"/>
                        <a:pt x="263" y="71"/>
                      </a:cubicBezTo>
                      <a:cubicBezTo>
                        <a:pt x="263" y="72"/>
                        <a:pt x="263" y="72"/>
                        <a:pt x="263" y="72"/>
                      </a:cubicBezTo>
                      <a:cubicBezTo>
                        <a:pt x="263" y="72"/>
                        <a:pt x="263" y="72"/>
                        <a:pt x="263" y="72"/>
                      </a:cubicBezTo>
                      <a:cubicBezTo>
                        <a:pt x="263" y="73"/>
                        <a:pt x="263" y="73"/>
                        <a:pt x="263" y="73"/>
                      </a:cubicBezTo>
                      <a:cubicBezTo>
                        <a:pt x="263" y="73"/>
                        <a:pt x="263" y="73"/>
                        <a:pt x="263" y="73"/>
                      </a:cubicBezTo>
                      <a:cubicBezTo>
                        <a:pt x="263" y="73"/>
                        <a:pt x="263" y="73"/>
                        <a:pt x="263" y="73"/>
                      </a:cubicBezTo>
                      <a:cubicBezTo>
                        <a:pt x="263" y="73"/>
                        <a:pt x="263" y="73"/>
                        <a:pt x="263" y="73"/>
                      </a:cubicBezTo>
                      <a:cubicBezTo>
                        <a:pt x="263" y="75"/>
                        <a:pt x="263" y="75"/>
                        <a:pt x="263" y="75"/>
                      </a:cubicBezTo>
                      <a:cubicBezTo>
                        <a:pt x="263" y="76"/>
                        <a:pt x="262" y="78"/>
                        <a:pt x="262" y="79"/>
                      </a:cubicBezTo>
                      <a:cubicBezTo>
                        <a:pt x="261" y="80"/>
                        <a:pt x="261" y="81"/>
                        <a:pt x="260" y="83"/>
                      </a:cubicBezTo>
                      <a:cubicBezTo>
                        <a:pt x="260" y="84"/>
                        <a:pt x="259" y="85"/>
                        <a:pt x="258" y="86"/>
                      </a:cubicBezTo>
                      <a:cubicBezTo>
                        <a:pt x="257" y="87"/>
                        <a:pt x="256" y="88"/>
                        <a:pt x="255" y="89"/>
                      </a:cubicBezTo>
                      <a:cubicBezTo>
                        <a:pt x="254" y="90"/>
                        <a:pt x="253" y="91"/>
                        <a:pt x="252" y="91"/>
                      </a:cubicBezTo>
                      <a:cubicBezTo>
                        <a:pt x="251" y="92"/>
                        <a:pt x="250" y="93"/>
                        <a:pt x="249" y="94"/>
                      </a:cubicBezTo>
                      <a:cubicBezTo>
                        <a:pt x="248" y="94"/>
                        <a:pt x="247" y="95"/>
                        <a:pt x="246" y="95"/>
                      </a:cubicBezTo>
                      <a:cubicBezTo>
                        <a:pt x="244" y="96"/>
                        <a:pt x="244" y="96"/>
                        <a:pt x="244" y="96"/>
                      </a:cubicBezTo>
                      <a:cubicBezTo>
                        <a:pt x="244" y="96"/>
                        <a:pt x="244" y="96"/>
                        <a:pt x="244" y="96"/>
                      </a:cubicBezTo>
                      <a:cubicBezTo>
                        <a:pt x="243" y="96"/>
                        <a:pt x="243" y="96"/>
                        <a:pt x="243" y="96"/>
                      </a:cubicBezTo>
                      <a:cubicBezTo>
                        <a:pt x="243" y="96"/>
                        <a:pt x="243" y="96"/>
                        <a:pt x="243" y="96"/>
                      </a:cubicBezTo>
                      <a:cubicBezTo>
                        <a:pt x="243" y="96"/>
                        <a:pt x="243" y="96"/>
                        <a:pt x="243" y="96"/>
                      </a:cubicBezTo>
                      <a:cubicBezTo>
                        <a:pt x="242" y="97"/>
                        <a:pt x="242" y="97"/>
                        <a:pt x="242" y="97"/>
                      </a:cubicBezTo>
                      <a:cubicBezTo>
                        <a:pt x="240" y="97"/>
                        <a:pt x="240" y="97"/>
                        <a:pt x="240" y="97"/>
                      </a:cubicBezTo>
                      <a:cubicBezTo>
                        <a:pt x="239" y="97"/>
                        <a:pt x="239" y="97"/>
                        <a:pt x="238" y="97"/>
                      </a:cubicBezTo>
                      <a:cubicBezTo>
                        <a:pt x="236" y="97"/>
                        <a:pt x="235" y="97"/>
                        <a:pt x="234" y="97"/>
                      </a:cubicBezTo>
                      <a:cubicBezTo>
                        <a:pt x="231" y="96"/>
                        <a:pt x="228" y="96"/>
                        <a:pt x="226" y="95"/>
                      </a:cubicBezTo>
                      <a:cubicBezTo>
                        <a:pt x="224" y="94"/>
                        <a:pt x="222" y="93"/>
                        <a:pt x="220" y="92"/>
                      </a:cubicBezTo>
                      <a:cubicBezTo>
                        <a:pt x="225" y="89"/>
                        <a:pt x="225" y="89"/>
                        <a:pt x="225" y="89"/>
                      </a:cubicBezTo>
                      <a:cubicBezTo>
                        <a:pt x="225" y="94"/>
                        <a:pt x="225" y="94"/>
                        <a:pt x="225" y="94"/>
                      </a:cubicBezTo>
                      <a:cubicBezTo>
                        <a:pt x="225" y="95"/>
                        <a:pt x="225" y="96"/>
                        <a:pt x="224" y="97"/>
                      </a:cubicBezTo>
                      <a:cubicBezTo>
                        <a:pt x="224" y="98"/>
                        <a:pt x="224" y="99"/>
                        <a:pt x="224" y="100"/>
                      </a:cubicBezTo>
                      <a:cubicBezTo>
                        <a:pt x="224" y="101"/>
                        <a:pt x="223" y="103"/>
                        <a:pt x="223" y="104"/>
                      </a:cubicBezTo>
                      <a:cubicBezTo>
                        <a:pt x="222" y="105"/>
                        <a:pt x="222" y="106"/>
                        <a:pt x="221" y="106"/>
                      </a:cubicBezTo>
                      <a:cubicBezTo>
                        <a:pt x="220" y="107"/>
                        <a:pt x="220" y="108"/>
                        <a:pt x="219" y="109"/>
                      </a:cubicBezTo>
                      <a:cubicBezTo>
                        <a:pt x="218" y="110"/>
                        <a:pt x="217" y="110"/>
                        <a:pt x="216" y="111"/>
                      </a:cubicBezTo>
                      <a:cubicBezTo>
                        <a:pt x="215" y="112"/>
                        <a:pt x="215" y="112"/>
                        <a:pt x="215" y="112"/>
                      </a:cubicBezTo>
                      <a:cubicBezTo>
                        <a:pt x="214" y="112"/>
                        <a:pt x="214" y="112"/>
                        <a:pt x="214" y="112"/>
                      </a:cubicBezTo>
                      <a:cubicBezTo>
                        <a:pt x="214" y="112"/>
                        <a:pt x="214" y="112"/>
                        <a:pt x="214" y="112"/>
                      </a:cubicBezTo>
                      <a:cubicBezTo>
                        <a:pt x="214" y="112"/>
                        <a:pt x="214" y="112"/>
                        <a:pt x="214" y="112"/>
                      </a:cubicBezTo>
                      <a:cubicBezTo>
                        <a:pt x="214" y="112"/>
                        <a:pt x="214" y="112"/>
                        <a:pt x="214" y="112"/>
                      </a:cubicBezTo>
                      <a:cubicBezTo>
                        <a:pt x="213" y="113"/>
                        <a:pt x="213" y="113"/>
                        <a:pt x="213" y="113"/>
                      </a:cubicBezTo>
                      <a:cubicBezTo>
                        <a:pt x="212" y="113"/>
                        <a:pt x="212" y="113"/>
                        <a:pt x="210" y="114"/>
                      </a:cubicBezTo>
                      <a:cubicBezTo>
                        <a:pt x="209" y="114"/>
                        <a:pt x="208" y="114"/>
                        <a:pt x="207" y="114"/>
                      </a:cubicBezTo>
                      <a:cubicBezTo>
                        <a:pt x="206" y="114"/>
                        <a:pt x="205" y="114"/>
                        <a:pt x="204" y="114"/>
                      </a:cubicBezTo>
                      <a:cubicBezTo>
                        <a:pt x="203" y="114"/>
                        <a:pt x="202" y="114"/>
                        <a:pt x="201" y="113"/>
                      </a:cubicBezTo>
                      <a:cubicBezTo>
                        <a:pt x="200" y="113"/>
                        <a:pt x="199" y="113"/>
                        <a:pt x="198" y="112"/>
                      </a:cubicBezTo>
                      <a:cubicBezTo>
                        <a:pt x="196" y="111"/>
                        <a:pt x="194" y="110"/>
                        <a:pt x="193" y="109"/>
                      </a:cubicBezTo>
                      <a:cubicBezTo>
                        <a:pt x="197" y="107"/>
                        <a:pt x="197" y="107"/>
                        <a:pt x="197" y="107"/>
                      </a:cubicBezTo>
                      <a:cubicBezTo>
                        <a:pt x="196" y="110"/>
                        <a:pt x="196" y="110"/>
                        <a:pt x="196" y="110"/>
                      </a:cubicBezTo>
                      <a:cubicBezTo>
                        <a:pt x="196" y="111"/>
                        <a:pt x="196" y="112"/>
                        <a:pt x="195" y="113"/>
                      </a:cubicBezTo>
                      <a:cubicBezTo>
                        <a:pt x="195" y="114"/>
                        <a:pt x="194" y="115"/>
                        <a:pt x="193" y="116"/>
                      </a:cubicBezTo>
                      <a:cubicBezTo>
                        <a:pt x="192" y="117"/>
                        <a:pt x="191" y="118"/>
                        <a:pt x="190" y="119"/>
                      </a:cubicBezTo>
                      <a:cubicBezTo>
                        <a:pt x="189" y="119"/>
                        <a:pt x="188" y="120"/>
                        <a:pt x="187" y="120"/>
                      </a:cubicBezTo>
                      <a:cubicBezTo>
                        <a:pt x="186" y="120"/>
                        <a:pt x="185" y="120"/>
                        <a:pt x="184" y="120"/>
                      </a:cubicBezTo>
                      <a:cubicBezTo>
                        <a:pt x="183" y="120"/>
                        <a:pt x="182" y="121"/>
                        <a:pt x="181" y="120"/>
                      </a:cubicBezTo>
                      <a:cubicBezTo>
                        <a:pt x="180" y="120"/>
                        <a:pt x="179" y="120"/>
                        <a:pt x="178" y="120"/>
                      </a:cubicBezTo>
                      <a:cubicBezTo>
                        <a:pt x="177" y="120"/>
                        <a:pt x="176" y="120"/>
                        <a:pt x="175" y="119"/>
                      </a:cubicBezTo>
                      <a:cubicBezTo>
                        <a:pt x="174" y="119"/>
                        <a:pt x="173" y="119"/>
                        <a:pt x="172" y="119"/>
                      </a:cubicBezTo>
                      <a:cubicBezTo>
                        <a:pt x="170" y="118"/>
                        <a:pt x="168" y="117"/>
                        <a:pt x="166" y="116"/>
                      </a:cubicBezTo>
                      <a:cubicBezTo>
                        <a:pt x="164" y="115"/>
                        <a:pt x="163" y="114"/>
                        <a:pt x="161" y="113"/>
                      </a:cubicBezTo>
                      <a:cubicBezTo>
                        <a:pt x="159" y="111"/>
                        <a:pt x="158" y="110"/>
                        <a:pt x="157" y="108"/>
                      </a:cubicBezTo>
                      <a:cubicBezTo>
                        <a:pt x="157" y="108"/>
                        <a:pt x="157" y="108"/>
                        <a:pt x="157" y="108"/>
                      </a:cubicBezTo>
                      <a:cubicBezTo>
                        <a:pt x="158" y="108"/>
                        <a:pt x="158" y="108"/>
                        <a:pt x="158" y="108"/>
                      </a:cubicBezTo>
                      <a:cubicBezTo>
                        <a:pt x="158" y="108"/>
                        <a:pt x="158" y="108"/>
                        <a:pt x="158" y="108"/>
                      </a:cubicBezTo>
                      <a:cubicBezTo>
                        <a:pt x="159" y="109"/>
                        <a:pt x="160" y="110"/>
                        <a:pt x="162" y="111"/>
                      </a:cubicBezTo>
                      <a:cubicBezTo>
                        <a:pt x="164" y="113"/>
                        <a:pt x="165" y="113"/>
                        <a:pt x="167" y="114"/>
                      </a:cubicBezTo>
                      <a:cubicBezTo>
                        <a:pt x="169" y="115"/>
                        <a:pt x="171" y="115"/>
                        <a:pt x="172" y="116"/>
                      </a:cubicBezTo>
                      <a:cubicBezTo>
                        <a:pt x="173" y="116"/>
                        <a:pt x="174" y="116"/>
                        <a:pt x="175" y="117"/>
                      </a:cubicBezTo>
                      <a:cubicBezTo>
                        <a:pt x="176" y="117"/>
                        <a:pt x="177" y="117"/>
                        <a:pt x="178" y="117"/>
                      </a:cubicBezTo>
                      <a:cubicBezTo>
                        <a:pt x="179" y="117"/>
                        <a:pt x="180" y="117"/>
                        <a:pt x="181" y="117"/>
                      </a:cubicBezTo>
                      <a:cubicBezTo>
                        <a:pt x="182" y="117"/>
                        <a:pt x="182" y="117"/>
                        <a:pt x="183" y="117"/>
                      </a:cubicBezTo>
                      <a:cubicBezTo>
                        <a:pt x="184" y="117"/>
                        <a:pt x="185" y="116"/>
                        <a:pt x="186" y="116"/>
                      </a:cubicBezTo>
                      <a:cubicBezTo>
                        <a:pt x="187" y="116"/>
                        <a:pt x="187" y="115"/>
                        <a:pt x="188" y="115"/>
                      </a:cubicBezTo>
                      <a:cubicBezTo>
                        <a:pt x="189" y="115"/>
                        <a:pt x="189" y="114"/>
                        <a:pt x="190" y="113"/>
                      </a:cubicBezTo>
                      <a:cubicBezTo>
                        <a:pt x="190" y="113"/>
                        <a:pt x="191" y="112"/>
                        <a:pt x="191" y="111"/>
                      </a:cubicBezTo>
                      <a:cubicBezTo>
                        <a:pt x="191" y="111"/>
                        <a:pt x="192" y="110"/>
                        <a:pt x="192" y="109"/>
                      </a:cubicBezTo>
                      <a:cubicBezTo>
                        <a:pt x="192" y="107"/>
                        <a:pt x="192" y="107"/>
                        <a:pt x="192" y="107"/>
                      </a:cubicBezTo>
                      <a:cubicBezTo>
                        <a:pt x="192" y="105"/>
                        <a:pt x="193" y="104"/>
                        <a:pt x="195" y="104"/>
                      </a:cubicBezTo>
                      <a:cubicBezTo>
                        <a:pt x="195" y="104"/>
                        <a:pt x="195" y="105"/>
                        <a:pt x="196" y="105"/>
                      </a:cubicBezTo>
                      <a:cubicBezTo>
                        <a:pt x="197" y="106"/>
                        <a:pt x="199" y="107"/>
                        <a:pt x="200" y="107"/>
                      </a:cubicBezTo>
                      <a:cubicBezTo>
                        <a:pt x="201" y="107"/>
                        <a:pt x="201" y="108"/>
                        <a:pt x="202" y="108"/>
                      </a:cubicBezTo>
                      <a:cubicBezTo>
                        <a:pt x="203" y="108"/>
                        <a:pt x="204" y="108"/>
                        <a:pt x="204" y="108"/>
                      </a:cubicBezTo>
                      <a:cubicBezTo>
                        <a:pt x="205" y="108"/>
                        <a:pt x="206" y="108"/>
                        <a:pt x="207" y="108"/>
                      </a:cubicBezTo>
                      <a:cubicBezTo>
                        <a:pt x="207" y="108"/>
                        <a:pt x="208" y="108"/>
                        <a:pt x="208" y="108"/>
                      </a:cubicBezTo>
                      <a:cubicBezTo>
                        <a:pt x="209" y="108"/>
                        <a:pt x="210" y="107"/>
                        <a:pt x="211" y="107"/>
                      </a:cubicBezTo>
                      <a:cubicBezTo>
                        <a:pt x="211" y="107"/>
                        <a:pt x="211" y="107"/>
                        <a:pt x="211" y="107"/>
                      </a:cubicBezTo>
                      <a:cubicBezTo>
                        <a:pt x="211" y="107"/>
                        <a:pt x="211" y="107"/>
                        <a:pt x="211" y="107"/>
                      </a:cubicBezTo>
                      <a:cubicBezTo>
                        <a:pt x="211" y="107"/>
                        <a:pt x="211" y="107"/>
                        <a:pt x="211" y="107"/>
                      </a:cubicBezTo>
                      <a:cubicBezTo>
                        <a:pt x="211" y="107"/>
                        <a:pt x="211" y="107"/>
                        <a:pt x="211" y="107"/>
                      </a:cubicBezTo>
                      <a:cubicBezTo>
                        <a:pt x="211" y="107"/>
                        <a:pt x="211" y="107"/>
                        <a:pt x="211" y="107"/>
                      </a:cubicBezTo>
                      <a:cubicBezTo>
                        <a:pt x="211" y="107"/>
                        <a:pt x="211" y="107"/>
                        <a:pt x="211" y="107"/>
                      </a:cubicBezTo>
                      <a:cubicBezTo>
                        <a:pt x="211" y="106"/>
                        <a:pt x="211" y="106"/>
                        <a:pt x="211" y="106"/>
                      </a:cubicBezTo>
                      <a:cubicBezTo>
                        <a:pt x="212" y="106"/>
                        <a:pt x="212" y="106"/>
                        <a:pt x="212" y="106"/>
                      </a:cubicBezTo>
                      <a:cubicBezTo>
                        <a:pt x="213" y="106"/>
                        <a:pt x="213" y="106"/>
                        <a:pt x="213" y="106"/>
                      </a:cubicBezTo>
                      <a:cubicBezTo>
                        <a:pt x="213" y="105"/>
                        <a:pt x="214" y="105"/>
                        <a:pt x="214" y="104"/>
                      </a:cubicBezTo>
                      <a:cubicBezTo>
                        <a:pt x="215" y="104"/>
                        <a:pt x="215" y="103"/>
                        <a:pt x="216" y="103"/>
                      </a:cubicBezTo>
                      <a:cubicBezTo>
                        <a:pt x="216" y="102"/>
                        <a:pt x="216" y="102"/>
                        <a:pt x="216" y="101"/>
                      </a:cubicBezTo>
                      <a:cubicBezTo>
                        <a:pt x="217" y="100"/>
                        <a:pt x="217" y="100"/>
                        <a:pt x="217" y="99"/>
                      </a:cubicBezTo>
                      <a:cubicBezTo>
                        <a:pt x="217" y="98"/>
                        <a:pt x="217" y="97"/>
                        <a:pt x="217" y="96"/>
                      </a:cubicBezTo>
                      <a:cubicBezTo>
                        <a:pt x="217" y="96"/>
                        <a:pt x="218" y="95"/>
                        <a:pt x="218" y="94"/>
                      </a:cubicBezTo>
                      <a:cubicBezTo>
                        <a:pt x="218" y="89"/>
                        <a:pt x="218" y="89"/>
                        <a:pt x="218" y="89"/>
                      </a:cubicBezTo>
                      <a:cubicBezTo>
                        <a:pt x="218" y="87"/>
                        <a:pt x="220" y="85"/>
                        <a:pt x="222" y="85"/>
                      </a:cubicBezTo>
                      <a:cubicBezTo>
                        <a:pt x="222" y="85"/>
                        <a:pt x="222" y="85"/>
                        <a:pt x="222" y="85"/>
                      </a:cubicBezTo>
                      <a:cubicBezTo>
                        <a:pt x="223" y="85"/>
                        <a:pt x="223" y="85"/>
                        <a:pt x="223" y="85"/>
                      </a:cubicBezTo>
                      <a:cubicBezTo>
                        <a:pt x="225" y="86"/>
                        <a:pt x="227" y="87"/>
                        <a:pt x="229" y="88"/>
                      </a:cubicBezTo>
                      <a:cubicBezTo>
                        <a:pt x="231" y="88"/>
                        <a:pt x="233" y="89"/>
                        <a:pt x="235" y="89"/>
                      </a:cubicBezTo>
                      <a:cubicBezTo>
                        <a:pt x="236" y="89"/>
                        <a:pt x="237" y="89"/>
                        <a:pt x="237" y="89"/>
                      </a:cubicBezTo>
                      <a:cubicBezTo>
                        <a:pt x="238" y="89"/>
                        <a:pt x="238" y="89"/>
                        <a:pt x="238" y="89"/>
                      </a:cubicBezTo>
                      <a:cubicBezTo>
                        <a:pt x="240" y="89"/>
                        <a:pt x="240" y="89"/>
                        <a:pt x="240" y="89"/>
                      </a:cubicBezTo>
                      <a:cubicBezTo>
                        <a:pt x="241" y="89"/>
                        <a:pt x="241" y="89"/>
                        <a:pt x="241" y="89"/>
                      </a:cubicBezTo>
                      <a:cubicBezTo>
                        <a:pt x="241" y="88"/>
                        <a:pt x="241" y="88"/>
                        <a:pt x="241" y="88"/>
                      </a:cubicBezTo>
                      <a:cubicBezTo>
                        <a:pt x="241" y="88"/>
                        <a:pt x="241" y="88"/>
                        <a:pt x="241" y="88"/>
                      </a:cubicBezTo>
                      <a:cubicBezTo>
                        <a:pt x="241" y="88"/>
                        <a:pt x="241" y="88"/>
                        <a:pt x="241" y="88"/>
                      </a:cubicBezTo>
                      <a:cubicBezTo>
                        <a:pt x="241" y="88"/>
                        <a:pt x="241" y="88"/>
                        <a:pt x="241" y="88"/>
                      </a:cubicBezTo>
                      <a:cubicBezTo>
                        <a:pt x="241" y="88"/>
                        <a:pt x="241" y="88"/>
                        <a:pt x="241" y="88"/>
                      </a:cubicBezTo>
                      <a:cubicBezTo>
                        <a:pt x="241" y="88"/>
                        <a:pt x="241" y="88"/>
                        <a:pt x="241" y="88"/>
                      </a:cubicBezTo>
                      <a:cubicBezTo>
                        <a:pt x="242" y="88"/>
                        <a:pt x="242" y="88"/>
                        <a:pt x="242" y="88"/>
                      </a:cubicBezTo>
                      <a:cubicBezTo>
                        <a:pt x="243" y="88"/>
                        <a:pt x="244" y="87"/>
                        <a:pt x="245" y="87"/>
                      </a:cubicBezTo>
                      <a:cubicBezTo>
                        <a:pt x="246" y="86"/>
                        <a:pt x="247" y="85"/>
                        <a:pt x="247" y="85"/>
                      </a:cubicBezTo>
                      <a:cubicBezTo>
                        <a:pt x="248" y="84"/>
                        <a:pt x="249" y="84"/>
                        <a:pt x="249" y="83"/>
                      </a:cubicBezTo>
                      <a:cubicBezTo>
                        <a:pt x="250" y="82"/>
                        <a:pt x="251" y="82"/>
                        <a:pt x="251" y="81"/>
                      </a:cubicBezTo>
                      <a:cubicBezTo>
                        <a:pt x="252" y="80"/>
                        <a:pt x="252" y="79"/>
                        <a:pt x="253" y="78"/>
                      </a:cubicBezTo>
                      <a:cubicBezTo>
                        <a:pt x="253" y="78"/>
                        <a:pt x="254" y="77"/>
                        <a:pt x="254" y="76"/>
                      </a:cubicBezTo>
                      <a:cubicBezTo>
                        <a:pt x="254" y="75"/>
                        <a:pt x="254" y="75"/>
                        <a:pt x="254" y="75"/>
                      </a:cubicBezTo>
                      <a:cubicBezTo>
                        <a:pt x="254" y="75"/>
                        <a:pt x="255" y="74"/>
                        <a:pt x="255" y="74"/>
                      </a:cubicBezTo>
                      <a:cubicBezTo>
                        <a:pt x="255" y="72"/>
                        <a:pt x="255" y="72"/>
                        <a:pt x="255" y="72"/>
                      </a:cubicBezTo>
                      <a:cubicBezTo>
                        <a:pt x="255" y="72"/>
                        <a:pt x="255" y="72"/>
                        <a:pt x="255" y="72"/>
                      </a:cubicBezTo>
                      <a:cubicBezTo>
                        <a:pt x="255" y="71"/>
                        <a:pt x="255" y="71"/>
                        <a:pt x="255" y="71"/>
                      </a:cubicBezTo>
                      <a:cubicBezTo>
                        <a:pt x="255" y="71"/>
                        <a:pt x="255" y="71"/>
                        <a:pt x="255" y="71"/>
                      </a:cubicBezTo>
                      <a:cubicBezTo>
                        <a:pt x="255" y="71"/>
                        <a:pt x="255" y="71"/>
                        <a:pt x="255" y="71"/>
                      </a:cubicBezTo>
                      <a:cubicBezTo>
                        <a:pt x="255" y="71"/>
                        <a:pt x="255" y="72"/>
                        <a:pt x="255" y="72"/>
                      </a:cubicBezTo>
                      <a:cubicBezTo>
                        <a:pt x="255" y="72"/>
                        <a:pt x="255" y="72"/>
                        <a:pt x="255" y="72"/>
                      </a:cubicBezTo>
                      <a:cubicBezTo>
                        <a:pt x="255" y="71"/>
                        <a:pt x="255" y="71"/>
                        <a:pt x="255" y="71"/>
                      </a:cubicBezTo>
                      <a:cubicBezTo>
                        <a:pt x="255" y="70"/>
                        <a:pt x="255" y="69"/>
                        <a:pt x="255" y="68"/>
                      </a:cubicBezTo>
                      <a:cubicBezTo>
                        <a:pt x="254" y="65"/>
                        <a:pt x="254" y="65"/>
                        <a:pt x="254" y="65"/>
                      </a:cubicBezTo>
                      <a:cubicBezTo>
                        <a:pt x="253" y="62"/>
                        <a:pt x="253" y="62"/>
                        <a:pt x="253" y="62"/>
                      </a:cubicBezTo>
                      <a:cubicBezTo>
                        <a:pt x="253" y="61"/>
                        <a:pt x="252" y="59"/>
                        <a:pt x="251" y="57"/>
                      </a:cubicBezTo>
                      <a:cubicBezTo>
                        <a:pt x="251" y="56"/>
                        <a:pt x="250" y="55"/>
                        <a:pt x="249" y="55"/>
                      </a:cubicBezTo>
                      <a:cubicBezTo>
                        <a:pt x="249" y="54"/>
                        <a:pt x="248" y="53"/>
                        <a:pt x="248" y="52"/>
                      </a:cubicBezTo>
                      <a:cubicBezTo>
                        <a:pt x="247" y="52"/>
                        <a:pt x="247" y="51"/>
                        <a:pt x="246" y="51"/>
                      </a:cubicBezTo>
                      <a:cubicBezTo>
                        <a:pt x="244" y="50"/>
                        <a:pt x="244" y="50"/>
                        <a:pt x="244" y="50"/>
                      </a:cubicBezTo>
                      <a:cubicBezTo>
                        <a:pt x="244" y="49"/>
                        <a:pt x="244" y="49"/>
                        <a:pt x="244" y="49"/>
                      </a:cubicBezTo>
                      <a:cubicBezTo>
                        <a:pt x="243" y="49"/>
                        <a:pt x="243" y="49"/>
                        <a:pt x="243" y="49"/>
                      </a:cubicBezTo>
                      <a:cubicBezTo>
                        <a:pt x="244" y="49"/>
                        <a:pt x="244" y="49"/>
                        <a:pt x="244" y="49"/>
                      </a:cubicBezTo>
                      <a:cubicBezTo>
                        <a:pt x="244" y="49"/>
                        <a:pt x="244" y="49"/>
                        <a:pt x="244" y="49"/>
                      </a:cubicBezTo>
                      <a:cubicBezTo>
                        <a:pt x="244" y="49"/>
                        <a:pt x="244" y="49"/>
                        <a:pt x="244" y="49"/>
                      </a:cubicBezTo>
                      <a:cubicBezTo>
                        <a:pt x="244" y="49"/>
                        <a:pt x="244" y="49"/>
                        <a:pt x="244" y="49"/>
                      </a:cubicBezTo>
                      <a:cubicBezTo>
                        <a:pt x="243" y="49"/>
                        <a:pt x="243" y="49"/>
                        <a:pt x="243" y="49"/>
                      </a:cubicBezTo>
                      <a:cubicBezTo>
                        <a:pt x="241" y="47"/>
                        <a:pt x="241" y="47"/>
                        <a:pt x="241" y="47"/>
                      </a:cubicBezTo>
                      <a:cubicBezTo>
                        <a:pt x="238" y="47"/>
                        <a:pt x="238" y="47"/>
                        <a:pt x="238" y="47"/>
                      </a:cubicBezTo>
                      <a:cubicBezTo>
                        <a:pt x="236" y="46"/>
                        <a:pt x="236" y="46"/>
                        <a:pt x="236" y="46"/>
                      </a:cubicBezTo>
                      <a:cubicBezTo>
                        <a:pt x="233" y="46"/>
                        <a:pt x="233" y="46"/>
                        <a:pt x="233" y="46"/>
                      </a:cubicBezTo>
                      <a:cubicBezTo>
                        <a:pt x="231" y="46"/>
                        <a:pt x="228" y="46"/>
                        <a:pt x="226" y="47"/>
                      </a:cubicBezTo>
                      <a:cubicBezTo>
                        <a:pt x="224" y="47"/>
                        <a:pt x="222" y="47"/>
                        <a:pt x="219" y="47"/>
                      </a:cubicBezTo>
                      <a:cubicBezTo>
                        <a:pt x="217" y="47"/>
                        <a:pt x="215" y="45"/>
                        <a:pt x="215" y="43"/>
                      </a:cubicBezTo>
                      <a:cubicBezTo>
                        <a:pt x="215" y="43"/>
                        <a:pt x="215" y="43"/>
                        <a:pt x="215" y="43"/>
                      </a:cubicBezTo>
                      <a:cubicBezTo>
                        <a:pt x="215" y="40"/>
                        <a:pt x="215" y="40"/>
                        <a:pt x="215" y="40"/>
                      </a:cubicBezTo>
                      <a:cubicBezTo>
                        <a:pt x="215" y="39"/>
                        <a:pt x="215" y="39"/>
                        <a:pt x="215" y="38"/>
                      </a:cubicBezTo>
                      <a:cubicBezTo>
                        <a:pt x="215" y="37"/>
                        <a:pt x="215" y="36"/>
                        <a:pt x="215" y="35"/>
                      </a:cubicBezTo>
                      <a:cubicBezTo>
                        <a:pt x="214" y="35"/>
                        <a:pt x="214" y="34"/>
                        <a:pt x="214" y="33"/>
                      </a:cubicBezTo>
                      <a:cubicBezTo>
                        <a:pt x="214" y="33"/>
                        <a:pt x="213" y="32"/>
                        <a:pt x="213" y="31"/>
                      </a:cubicBezTo>
                      <a:cubicBezTo>
                        <a:pt x="212" y="31"/>
                        <a:pt x="212" y="30"/>
                        <a:pt x="211" y="30"/>
                      </a:cubicBezTo>
                      <a:cubicBezTo>
                        <a:pt x="211" y="29"/>
                        <a:pt x="210" y="29"/>
                        <a:pt x="210" y="28"/>
                      </a:cubicBezTo>
                      <a:cubicBezTo>
                        <a:pt x="209" y="28"/>
                        <a:pt x="208" y="27"/>
                        <a:pt x="208" y="27"/>
                      </a:cubicBezTo>
                      <a:cubicBezTo>
                        <a:pt x="207" y="27"/>
                        <a:pt x="206" y="26"/>
                        <a:pt x="206" y="26"/>
                      </a:cubicBezTo>
                      <a:cubicBezTo>
                        <a:pt x="205" y="26"/>
                        <a:pt x="204" y="26"/>
                        <a:pt x="203" y="26"/>
                      </a:cubicBezTo>
                      <a:cubicBezTo>
                        <a:pt x="202" y="25"/>
                        <a:pt x="200" y="25"/>
                        <a:pt x="198" y="25"/>
                      </a:cubicBezTo>
                      <a:cubicBezTo>
                        <a:pt x="196" y="26"/>
                        <a:pt x="195" y="26"/>
                        <a:pt x="193" y="26"/>
                      </a:cubicBezTo>
                      <a:cubicBezTo>
                        <a:pt x="191" y="27"/>
                        <a:pt x="190" y="27"/>
                        <a:pt x="188" y="28"/>
                      </a:cubicBezTo>
                      <a:cubicBezTo>
                        <a:pt x="188" y="28"/>
                        <a:pt x="188" y="28"/>
                        <a:pt x="188" y="28"/>
                      </a:cubicBezTo>
                      <a:cubicBezTo>
                        <a:pt x="186" y="29"/>
                        <a:pt x="185" y="28"/>
                        <a:pt x="184" y="26"/>
                      </a:cubicBezTo>
                      <a:cubicBezTo>
                        <a:pt x="184" y="26"/>
                        <a:pt x="184" y="25"/>
                        <a:pt x="184" y="25"/>
                      </a:cubicBezTo>
                      <a:cubicBezTo>
                        <a:pt x="184" y="23"/>
                        <a:pt x="184" y="23"/>
                        <a:pt x="184" y="23"/>
                      </a:cubicBezTo>
                      <a:cubicBezTo>
                        <a:pt x="184" y="22"/>
                        <a:pt x="184" y="21"/>
                        <a:pt x="184" y="20"/>
                      </a:cubicBezTo>
                      <a:cubicBezTo>
                        <a:pt x="184" y="20"/>
                        <a:pt x="183" y="19"/>
                        <a:pt x="183" y="18"/>
                      </a:cubicBezTo>
                      <a:cubicBezTo>
                        <a:pt x="183" y="18"/>
                        <a:pt x="182" y="17"/>
                        <a:pt x="182" y="16"/>
                      </a:cubicBezTo>
                      <a:cubicBezTo>
                        <a:pt x="182" y="16"/>
                        <a:pt x="181" y="15"/>
                        <a:pt x="180" y="15"/>
                      </a:cubicBezTo>
                      <a:cubicBezTo>
                        <a:pt x="180" y="14"/>
                        <a:pt x="179" y="14"/>
                        <a:pt x="179" y="13"/>
                      </a:cubicBezTo>
                      <a:cubicBezTo>
                        <a:pt x="178" y="13"/>
                        <a:pt x="177" y="12"/>
                        <a:pt x="177" y="12"/>
                      </a:cubicBezTo>
                      <a:cubicBezTo>
                        <a:pt x="174" y="11"/>
                        <a:pt x="174" y="11"/>
                        <a:pt x="174" y="11"/>
                      </a:cubicBezTo>
                      <a:cubicBezTo>
                        <a:pt x="172" y="11"/>
                        <a:pt x="172" y="11"/>
                        <a:pt x="172" y="11"/>
                      </a:cubicBezTo>
                      <a:cubicBezTo>
                        <a:pt x="170" y="10"/>
                        <a:pt x="170" y="10"/>
                        <a:pt x="170" y="10"/>
                      </a:cubicBezTo>
                      <a:cubicBezTo>
                        <a:pt x="167" y="11"/>
                        <a:pt x="167" y="11"/>
                        <a:pt x="167" y="11"/>
                      </a:cubicBezTo>
                      <a:cubicBezTo>
                        <a:pt x="165" y="11"/>
                        <a:pt x="165" y="11"/>
                        <a:pt x="165" y="11"/>
                      </a:cubicBezTo>
                      <a:cubicBezTo>
                        <a:pt x="162" y="12"/>
                        <a:pt x="162" y="12"/>
                        <a:pt x="162" y="12"/>
                      </a:cubicBezTo>
                      <a:cubicBezTo>
                        <a:pt x="160" y="13"/>
                        <a:pt x="160" y="13"/>
                        <a:pt x="160" y="13"/>
                      </a:cubicBezTo>
                      <a:cubicBezTo>
                        <a:pt x="158" y="14"/>
                        <a:pt x="158" y="14"/>
                        <a:pt x="158" y="14"/>
                      </a:cubicBezTo>
                      <a:cubicBezTo>
                        <a:pt x="156" y="16"/>
                        <a:pt x="156" y="16"/>
                        <a:pt x="156" y="16"/>
                      </a:cubicBezTo>
                      <a:cubicBezTo>
                        <a:pt x="156" y="16"/>
                        <a:pt x="156" y="16"/>
                        <a:pt x="156" y="16"/>
                      </a:cubicBezTo>
                      <a:cubicBezTo>
                        <a:pt x="156" y="17"/>
                        <a:pt x="155" y="17"/>
                        <a:pt x="154" y="16"/>
                      </a:cubicBezTo>
                      <a:cubicBezTo>
                        <a:pt x="154" y="16"/>
                        <a:pt x="154" y="16"/>
                        <a:pt x="154" y="16"/>
                      </a:cubicBezTo>
                      <a:cubicBezTo>
                        <a:pt x="152" y="12"/>
                        <a:pt x="152" y="12"/>
                        <a:pt x="152" y="12"/>
                      </a:cubicBezTo>
                      <a:cubicBezTo>
                        <a:pt x="152" y="11"/>
                        <a:pt x="151" y="10"/>
                        <a:pt x="151" y="9"/>
                      </a:cubicBezTo>
                      <a:cubicBezTo>
                        <a:pt x="150" y="8"/>
                        <a:pt x="149" y="7"/>
                        <a:pt x="148" y="6"/>
                      </a:cubicBezTo>
                      <a:cubicBezTo>
                        <a:pt x="148" y="6"/>
                        <a:pt x="146" y="5"/>
                        <a:pt x="146" y="4"/>
                      </a:cubicBezTo>
                      <a:cubicBezTo>
                        <a:pt x="144" y="4"/>
                        <a:pt x="143" y="4"/>
                        <a:pt x="142" y="3"/>
                      </a:cubicBezTo>
                      <a:cubicBezTo>
                        <a:pt x="141" y="3"/>
                        <a:pt x="140" y="3"/>
                        <a:pt x="139" y="3"/>
                      </a:cubicBezTo>
                      <a:cubicBezTo>
                        <a:pt x="137" y="3"/>
                        <a:pt x="136" y="3"/>
                        <a:pt x="135" y="3"/>
                      </a:cubicBezTo>
                      <a:cubicBezTo>
                        <a:pt x="134" y="4"/>
                        <a:pt x="132" y="4"/>
                        <a:pt x="131" y="4"/>
                      </a:cubicBezTo>
                      <a:cubicBezTo>
                        <a:pt x="130" y="5"/>
                        <a:pt x="129" y="5"/>
                        <a:pt x="128" y="6"/>
                      </a:cubicBezTo>
                      <a:cubicBezTo>
                        <a:pt x="127" y="6"/>
                        <a:pt x="125" y="7"/>
                        <a:pt x="124" y="7"/>
                      </a:cubicBezTo>
                      <a:cubicBezTo>
                        <a:pt x="123" y="8"/>
                        <a:pt x="122" y="9"/>
                        <a:pt x="121" y="9"/>
                      </a:cubicBezTo>
                      <a:cubicBezTo>
                        <a:pt x="118" y="12"/>
                        <a:pt x="118" y="12"/>
                        <a:pt x="118" y="12"/>
                      </a:cubicBezTo>
                      <a:cubicBezTo>
                        <a:pt x="116" y="15"/>
                        <a:pt x="116" y="15"/>
                        <a:pt x="116" y="15"/>
                      </a:cubicBezTo>
                      <a:cubicBezTo>
                        <a:pt x="114" y="18"/>
                        <a:pt x="114" y="18"/>
                        <a:pt x="114" y="18"/>
                      </a:cubicBezTo>
                      <a:cubicBezTo>
                        <a:pt x="112" y="21"/>
                        <a:pt x="112" y="21"/>
                        <a:pt x="112" y="21"/>
                      </a:cubicBezTo>
                      <a:cubicBezTo>
                        <a:pt x="111" y="24"/>
                        <a:pt x="111" y="24"/>
                        <a:pt x="111" y="24"/>
                      </a:cubicBezTo>
                      <a:cubicBezTo>
                        <a:pt x="110" y="25"/>
                        <a:pt x="109" y="25"/>
                        <a:pt x="109" y="25"/>
                      </a:cubicBezTo>
                      <a:cubicBezTo>
                        <a:pt x="108" y="25"/>
                        <a:pt x="108" y="25"/>
                        <a:pt x="108" y="25"/>
                      </a:cubicBezTo>
                      <a:cubicBezTo>
                        <a:pt x="108" y="25"/>
                        <a:pt x="108" y="25"/>
                        <a:pt x="108" y="25"/>
                      </a:cubicBezTo>
                      <a:cubicBezTo>
                        <a:pt x="107" y="24"/>
                        <a:pt x="107" y="24"/>
                        <a:pt x="106" y="23"/>
                      </a:cubicBezTo>
                      <a:cubicBezTo>
                        <a:pt x="105" y="23"/>
                        <a:pt x="104" y="23"/>
                        <a:pt x="102" y="22"/>
                      </a:cubicBezTo>
                      <a:cubicBezTo>
                        <a:pt x="101" y="22"/>
                        <a:pt x="100" y="22"/>
                        <a:pt x="99" y="22"/>
                      </a:cubicBezTo>
                      <a:cubicBezTo>
                        <a:pt x="99" y="22"/>
                        <a:pt x="98" y="22"/>
                        <a:pt x="98" y="22"/>
                      </a:cubicBezTo>
                      <a:cubicBezTo>
                        <a:pt x="98" y="22"/>
                        <a:pt x="97" y="22"/>
                        <a:pt x="97" y="23"/>
                      </a:cubicBezTo>
                      <a:cubicBezTo>
                        <a:pt x="96" y="23"/>
                        <a:pt x="96" y="23"/>
                        <a:pt x="96" y="23"/>
                      </a:cubicBezTo>
                      <a:cubicBezTo>
                        <a:pt x="96" y="23"/>
                        <a:pt x="96" y="23"/>
                        <a:pt x="96" y="23"/>
                      </a:cubicBezTo>
                      <a:cubicBezTo>
                        <a:pt x="96" y="23"/>
                        <a:pt x="96" y="23"/>
                        <a:pt x="96" y="23"/>
                      </a:cubicBezTo>
                      <a:cubicBezTo>
                        <a:pt x="95" y="23"/>
                        <a:pt x="95" y="24"/>
                        <a:pt x="95" y="24"/>
                      </a:cubicBezTo>
                      <a:cubicBezTo>
                        <a:pt x="94" y="25"/>
                        <a:pt x="94" y="25"/>
                        <a:pt x="94" y="25"/>
                      </a:cubicBezTo>
                      <a:cubicBezTo>
                        <a:pt x="94" y="25"/>
                        <a:pt x="93" y="26"/>
                        <a:pt x="93" y="26"/>
                      </a:cubicBezTo>
                      <a:cubicBezTo>
                        <a:pt x="93" y="27"/>
                        <a:pt x="92" y="29"/>
                        <a:pt x="92" y="30"/>
                      </a:cubicBezTo>
                      <a:cubicBezTo>
                        <a:pt x="91" y="31"/>
                        <a:pt x="91" y="32"/>
                        <a:pt x="90" y="33"/>
                      </a:cubicBezTo>
                      <a:cubicBezTo>
                        <a:pt x="89" y="34"/>
                        <a:pt x="88" y="35"/>
                        <a:pt x="87" y="34"/>
                      </a:cubicBezTo>
                      <a:cubicBezTo>
                        <a:pt x="86" y="34"/>
                        <a:pt x="86" y="34"/>
                        <a:pt x="86" y="34"/>
                      </a:cubicBezTo>
                      <a:cubicBezTo>
                        <a:pt x="83" y="32"/>
                        <a:pt x="83" y="32"/>
                        <a:pt x="83" y="32"/>
                      </a:cubicBezTo>
                      <a:cubicBezTo>
                        <a:pt x="79" y="31"/>
                        <a:pt x="79" y="31"/>
                        <a:pt x="79" y="31"/>
                      </a:cubicBezTo>
                      <a:cubicBezTo>
                        <a:pt x="76" y="30"/>
                        <a:pt x="76" y="30"/>
                        <a:pt x="76" y="30"/>
                      </a:cubicBezTo>
                      <a:cubicBezTo>
                        <a:pt x="72" y="30"/>
                        <a:pt x="72" y="30"/>
                        <a:pt x="72" y="30"/>
                      </a:cubicBezTo>
                      <a:cubicBezTo>
                        <a:pt x="69" y="30"/>
                        <a:pt x="69" y="30"/>
                        <a:pt x="69" y="30"/>
                      </a:cubicBezTo>
                      <a:cubicBezTo>
                        <a:pt x="68" y="30"/>
                        <a:pt x="67" y="31"/>
                        <a:pt x="66" y="31"/>
                      </a:cubicBezTo>
                      <a:cubicBezTo>
                        <a:pt x="65" y="32"/>
                        <a:pt x="64" y="32"/>
                        <a:pt x="63" y="32"/>
                      </a:cubicBezTo>
                      <a:cubicBezTo>
                        <a:pt x="60" y="35"/>
                        <a:pt x="60" y="35"/>
                        <a:pt x="60" y="35"/>
                      </a:cubicBezTo>
                      <a:cubicBezTo>
                        <a:pt x="59" y="36"/>
                        <a:pt x="59" y="37"/>
                        <a:pt x="58" y="38"/>
                      </a:cubicBezTo>
                      <a:cubicBezTo>
                        <a:pt x="57" y="39"/>
                        <a:pt x="57" y="40"/>
                        <a:pt x="56" y="41"/>
                      </a:cubicBezTo>
                      <a:cubicBezTo>
                        <a:pt x="56" y="42"/>
                        <a:pt x="55" y="43"/>
                        <a:pt x="55" y="44"/>
                      </a:cubicBezTo>
                      <a:cubicBezTo>
                        <a:pt x="54" y="45"/>
                        <a:pt x="54" y="46"/>
                        <a:pt x="54" y="47"/>
                      </a:cubicBezTo>
                      <a:cubicBezTo>
                        <a:pt x="54" y="51"/>
                        <a:pt x="54" y="51"/>
                        <a:pt x="54" y="51"/>
                      </a:cubicBezTo>
                      <a:cubicBezTo>
                        <a:pt x="54" y="55"/>
                        <a:pt x="54" y="55"/>
                        <a:pt x="54" y="55"/>
                      </a:cubicBezTo>
                      <a:cubicBezTo>
                        <a:pt x="54" y="58"/>
                        <a:pt x="53" y="61"/>
                        <a:pt x="53" y="63"/>
                      </a:cubicBezTo>
                      <a:cubicBezTo>
                        <a:pt x="53" y="65"/>
                        <a:pt x="52" y="67"/>
                        <a:pt x="50" y="67"/>
                      </a:cubicBezTo>
                      <a:cubicBezTo>
                        <a:pt x="49" y="67"/>
                        <a:pt x="49" y="67"/>
                        <a:pt x="49" y="67"/>
                      </a:cubicBezTo>
                      <a:cubicBezTo>
                        <a:pt x="49" y="66"/>
                        <a:pt x="49" y="66"/>
                        <a:pt x="49" y="66"/>
                      </a:cubicBezTo>
                      <a:cubicBezTo>
                        <a:pt x="48" y="66"/>
                        <a:pt x="47" y="66"/>
                        <a:pt x="46" y="66"/>
                      </a:cubicBezTo>
                      <a:cubicBezTo>
                        <a:pt x="45" y="66"/>
                        <a:pt x="45" y="66"/>
                        <a:pt x="45" y="66"/>
                      </a:cubicBezTo>
                      <a:cubicBezTo>
                        <a:pt x="44" y="66"/>
                        <a:pt x="44" y="66"/>
                        <a:pt x="43" y="66"/>
                      </a:cubicBezTo>
                      <a:cubicBezTo>
                        <a:pt x="42" y="66"/>
                        <a:pt x="42" y="66"/>
                        <a:pt x="41" y="66"/>
                      </a:cubicBezTo>
                      <a:cubicBezTo>
                        <a:pt x="40" y="67"/>
                        <a:pt x="40" y="67"/>
                        <a:pt x="40" y="67"/>
                      </a:cubicBezTo>
                      <a:cubicBezTo>
                        <a:pt x="40" y="67"/>
                        <a:pt x="40" y="67"/>
                        <a:pt x="40" y="67"/>
                      </a:cubicBezTo>
                      <a:cubicBezTo>
                        <a:pt x="39" y="68"/>
                        <a:pt x="39" y="68"/>
                        <a:pt x="39" y="69"/>
                      </a:cubicBezTo>
                      <a:cubicBezTo>
                        <a:pt x="38" y="70"/>
                        <a:pt x="38" y="71"/>
                        <a:pt x="38" y="72"/>
                      </a:cubicBezTo>
                      <a:cubicBezTo>
                        <a:pt x="38" y="74"/>
                        <a:pt x="38" y="76"/>
                        <a:pt x="38" y="78"/>
                      </a:cubicBezTo>
                      <a:cubicBezTo>
                        <a:pt x="38" y="78"/>
                        <a:pt x="38" y="78"/>
                        <a:pt x="38" y="78"/>
                      </a:cubicBezTo>
                      <a:cubicBezTo>
                        <a:pt x="38" y="80"/>
                        <a:pt x="37" y="81"/>
                        <a:pt x="36" y="82"/>
                      </a:cubicBezTo>
                      <a:cubicBezTo>
                        <a:pt x="35" y="82"/>
                        <a:pt x="34" y="82"/>
                        <a:pt x="34" y="81"/>
                      </a:cubicBezTo>
                      <a:cubicBezTo>
                        <a:pt x="29" y="79"/>
                        <a:pt x="24" y="78"/>
                        <a:pt x="19" y="78"/>
                      </a:cubicBezTo>
                      <a:cubicBezTo>
                        <a:pt x="18" y="78"/>
                        <a:pt x="17" y="78"/>
                        <a:pt x="16" y="78"/>
                      </a:cubicBezTo>
                      <a:cubicBezTo>
                        <a:pt x="15" y="78"/>
                        <a:pt x="14" y="78"/>
                        <a:pt x="12" y="79"/>
                      </a:cubicBezTo>
                      <a:cubicBezTo>
                        <a:pt x="11" y="80"/>
                        <a:pt x="11" y="80"/>
                        <a:pt x="11" y="80"/>
                      </a:cubicBezTo>
                      <a:cubicBezTo>
                        <a:pt x="9" y="81"/>
                        <a:pt x="9" y="81"/>
                        <a:pt x="9" y="81"/>
                      </a:cubicBezTo>
                      <a:cubicBezTo>
                        <a:pt x="8" y="82"/>
                        <a:pt x="8" y="82"/>
                        <a:pt x="8" y="82"/>
                      </a:cubicBezTo>
                      <a:cubicBezTo>
                        <a:pt x="8" y="82"/>
                        <a:pt x="7" y="83"/>
                        <a:pt x="7" y="83"/>
                      </a:cubicBezTo>
                      <a:cubicBezTo>
                        <a:pt x="6" y="84"/>
                        <a:pt x="6" y="85"/>
                        <a:pt x="5" y="86"/>
                      </a:cubicBezTo>
                      <a:cubicBezTo>
                        <a:pt x="5" y="87"/>
                        <a:pt x="4" y="89"/>
                        <a:pt x="4" y="90"/>
                      </a:cubicBezTo>
                      <a:cubicBezTo>
                        <a:pt x="4" y="93"/>
                        <a:pt x="3" y="95"/>
                        <a:pt x="3" y="98"/>
                      </a:cubicBezTo>
                      <a:cubicBezTo>
                        <a:pt x="3" y="99"/>
                        <a:pt x="3" y="100"/>
                        <a:pt x="4" y="102"/>
                      </a:cubicBezTo>
                      <a:cubicBezTo>
                        <a:pt x="4" y="103"/>
                        <a:pt x="4" y="104"/>
                        <a:pt x="4" y="105"/>
                      </a:cubicBezTo>
                      <a:cubicBezTo>
                        <a:pt x="5" y="106"/>
                        <a:pt x="5" y="107"/>
                        <a:pt x="5" y="107"/>
                      </a:cubicBezTo>
                      <a:cubicBezTo>
                        <a:pt x="6" y="108"/>
                        <a:pt x="6" y="108"/>
                        <a:pt x="6" y="108"/>
                      </a:cubicBezTo>
                      <a:cubicBezTo>
                        <a:pt x="7" y="109"/>
                        <a:pt x="7" y="109"/>
                        <a:pt x="8" y="109"/>
                      </a:cubicBezTo>
                      <a:cubicBezTo>
                        <a:pt x="8" y="110"/>
                        <a:pt x="9" y="110"/>
                        <a:pt x="10" y="110"/>
                      </a:cubicBezTo>
                      <a:cubicBezTo>
                        <a:pt x="10" y="110"/>
                        <a:pt x="10" y="110"/>
                        <a:pt x="10" y="110"/>
                      </a:cubicBezTo>
                      <a:cubicBezTo>
                        <a:pt x="10" y="110"/>
                        <a:pt x="10" y="110"/>
                        <a:pt x="10" y="110"/>
                      </a:cubicBezTo>
                      <a:cubicBezTo>
                        <a:pt x="10" y="111"/>
                        <a:pt x="10" y="111"/>
                        <a:pt x="10" y="111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97" name="Freeform 118"/>
                <p:cNvSpPr/>
                <p:nvPr/>
              </p:nvSpPr>
              <p:spPr bwMode="auto">
                <a:xfrm>
                  <a:off x="4451350" y="4006851"/>
                  <a:ext cx="431800" cy="247650"/>
                </a:xfrm>
                <a:custGeom>
                  <a:avLst/>
                  <a:gdLst/>
                  <a:ahLst/>
                  <a:cxnLst>
                    <a:cxn ang="0">
                      <a:pos x="0" y="140"/>
                    </a:cxn>
                    <a:cxn ang="0">
                      <a:pos x="11" y="130"/>
                    </a:cxn>
                    <a:cxn ang="0">
                      <a:pos x="1" y="113"/>
                    </a:cxn>
                    <a:cxn ang="0">
                      <a:pos x="2" y="108"/>
                    </a:cxn>
                    <a:cxn ang="0">
                      <a:pos x="26" y="103"/>
                    </a:cxn>
                    <a:cxn ang="0">
                      <a:pos x="24" y="84"/>
                    </a:cxn>
                    <a:cxn ang="0">
                      <a:pos x="37" y="86"/>
                    </a:cxn>
                    <a:cxn ang="0">
                      <a:pos x="28" y="65"/>
                    </a:cxn>
                    <a:cxn ang="0">
                      <a:pos x="44" y="51"/>
                    </a:cxn>
                    <a:cxn ang="0">
                      <a:pos x="60" y="47"/>
                    </a:cxn>
                    <a:cxn ang="0">
                      <a:pos x="77" y="30"/>
                    </a:cxn>
                    <a:cxn ang="0">
                      <a:pos x="87" y="36"/>
                    </a:cxn>
                    <a:cxn ang="0">
                      <a:pos x="101" y="26"/>
                    </a:cxn>
                    <a:cxn ang="0">
                      <a:pos x="114" y="34"/>
                    </a:cxn>
                    <a:cxn ang="0">
                      <a:pos x="114" y="31"/>
                    </a:cxn>
                    <a:cxn ang="0">
                      <a:pos x="132" y="23"/>
                    </a:cxn>
                    <a:cxn ang="0">
                      <a:pos x="139" y="35"/>
                    </a:cxn>
                    <a:cxn ang="0">
                      <a:pos x="143" y="14"/>
                    </a:cxn>
                    <a:cxn ang="0">
                      <a:pos x="157" y="2"/>
                    </a:cxn>
                    <a:cxn ang="0">
                      <a:pos x="179" y="11"/>
                    </a:cxn>
                    <a:cxn ang="0">
                      <a:pos x="179" y="9"/>
                    </a:cxn>
                    <a:cxn ang="0">
                      <a:pos x="198" y="9"/>
                    </a:cxn>
                    <a:cxn ang="0">
                      <a:pos x="208" y="23"/>
                    </a:cxn>
                    <a:cxn ang="0">
                      <a:pos x="211" y="7"/>
                    </a:cxn>
                    <a:cxn ang="0">
                      <a:pos x="227" y="8"/>
                    </a:cxn>
                    <a:cxn ang="0">
                      <a:pos x="238" y="25"/>
                    </a:cxn>
                    <a:cxn ang="0">
                      <a:pos x="251" y="24"/>
                    </a:cxn>
                    <a:cxn ang="0">
                      <a:pos x="258" y="39"/>
                    </a:cxn>
                    <a:cxn ang="0">
                      <a:pos x="246" y="25"/>
                    </a:cxn>
                    <a:cxn ang="0">
                      <a:pos x="238" y="31"/>
                    </a:cxn>
                    <a:cxn ang="0">
                      <a:pos x="220" y="12"/>
                    </a:cxn>
                    <a:cxn ang="0">
                      <a:pos x="214" y="13"/>
                    </a:cxn>
                    <a:cxn ang="0">
                      <a:pos x="204" y="28"/>
                    </a:cxn>
                    <a:cxn ang="0">
                      <a:pos x="197" y="18"/>
                    </a:cxn>
                    <a:cxn ang="0">
                      <a:pos x="187" y="14"/>
                    </a:cxn>
                    <a:cxn ang="0">
                      <a:pos x="180" y="22"/>
                    </a:cxn>
                    <a:cxn ang="0">
                      <a:pos x="166" y="9"/>
                    </a:cxn>
                    <a:cxn ang="0">
                      <a:pos x="153" y="14"/>
                    </a:cxn>
                    <a:cxn ang="0">
                      <a:pos x="147" y="24"/>
                    </a:cxn>
                    <a:cxn ang="0">
                      <a:pos x="139" y="37"/>
                    </a:cxn>
                    <a:cxn ang="0">
                      <a:pos x="129" y="29"/>
                    </a:cxn>
                    <a:cxn ang="0">
                      <a:pos x="118" y="34"/>
                    </a:cxn>
                    <a:cxn ang="0">
                      <a:pos x="111" y="41"/>
                    </a:cxn>
                    <a:cxn ang="0">
                      <a:pos x="105" y="31"/>
                    </a:cxn>
                    <a:cxn ang="0">
                      <a:pos x="92" y="34"/>
                    </a:cxn>
                    <a:cxn ang="0">
                      <a:pos x="84" y="37"/>
                    </a:cxn>
                    <a:cxn ang="0">
                      <a:pos x="68" y="34"/>
                    </a:cxn>
                    <a:cxn ang="0">
                      <a:pos x="61" y="61"/>
                    </a:cxn>
                    <a:cxn ang="0">
                      <a:pos x="42" y="57"/>
                    </a:cxn>
                    <a:cxn ang="0">
                      <a:pos x="34" y="70"/>
                    </a:cxn>
                    <a:cxn ang="0">
                      <a:pos x="32" y="91"/>
                    </a:cxn>
                    <a:cxn ang="0">
                      <a:pos x="29" y="89"/>
                    </a:cxn>
                    <a:cxn ang="0">
                      <a:pos x="27" y="105"/>
                    </a:cxn>
                    <a:cxn ang="0">
                      <a:pos x="7" y="109"/>
                    </a:cxn>
                    <a:cxn ang="0">
                      <a:pos x="6" y="111"/>
                    </a:cxn>
                    <a:cxn ang="0">
                      <a:pos x="7" y="121"/>
                    </a:cxn>
                    <a:cxn ang="0">
                      <a:pos x="8" y="133"/>
                    </a:cxn>
                    <a:cxn ang="0">
                      <a:pos x="2" y="141"/>
                    </a:cxn>
                    <a:cxn ang="0">
                      <a:pos x="5" y="148"/>
                    </a:cxn>
                  </a:cxnLst>
                  <a:rect l="0" t="0" r="r" b="b"/>
                  <a:pathLst>
                    <a:path w="259" h="148">
                      <a:moveTo>
                        <a:pt x="5" y="148"/>
                      </a:moveTo>
                      <a:cubicBezTo>
                        <a:pt x="4" y="147"/>
                        <a:pt x="3" y="147"/>
                        <a:pt x="2" y="146"/>
                      </a:cubicBezTo>
                      <a:cubicBezTo>
                        <a:pt x="2" y="146"/>
                        <a:pt x="1" y="145"/>
                        <a:pt x="1" y="145"/>
                      </a:cubicBezTo>
                      <a:cubicBezTo>
                        <a:pt x="1" y="144"/>
                        <a:pt x="1" y="144"/>
                        <a:pt x="0" y="143"/>
                      </a:cubicBezTo>
                      <a:cubicBezTo>
                        <a:pt x="0" y="143"/>
                        <a:pt x="0" y="142"/>
                        <a:pt x="0" y="142"/>
                      </a:cubicBezTo>
                      <a:cubicBezTo>
                        <a:pt x="0" y="141"/>
                        <a:pt x="0" y="141"/>
                        <a:pt x="0" y="140"/>
                      </a:cubicBezTo>
                      <a:cubicBezTo>
                        <a:pt x="0" y="139"/>
                        <a:pt x="0" y="138"/>
                        <a:pt x="0" y="137"/>
                      </a:cubicBezTo>
                      <a:cubicBezTo>
                        <a:pt x="0" y="136"/>
                        <a:pt x="1" y="135"/>
                        <a:pt x="2" y="134"/>
                      </a:cubicBezTo>
                      <a:cubicBezTo>
                        <a:pt x="2" y="133"/>
                        <a:pt x="3" y="132"/>
                        <a:pt x="4" y="131"/>
                      </a:cubicBezTo>
                      <a:cubicBezTo>
                        <a:pt x="5" y="131"/>
                        <a:pt x="5" y="131"/>
                        <a:pt x="6" y="131"/>
                      </a:cubicBezTo>
                      <a:cubicBezTo>
                        <a:pt x="6" y="130"/>
                        <a:pt x="7" y="130"/>
                        <a:pt x="7" y="130"/>
                      </a:cubicBezTo>
                      <a:cubicBezTo>
                        <a:pt x="9" y="130"/>
                        <a:pt x="10" y="130"/>
                        <a:pt x="11" y="130"/>
                      </a:cubicBezTo>
                      <a:cubicBezTo>
                        <a:pt x="9" y="133"/>
                        <a:pt x="9" y="133"/>
                        <a:pt x="9" y="133"/>
                      </a:cubicBezTo>
                      <a:cubicBezTo>
                        <a:pt x="8" y="131"/>
                        <a:pt x="7" y="130"/>
                        <a:pt x="6" y="128"/>
                      </a:cubicBezTo>
                      <a:cubicBezTo>
                        <a:pt x="4" y="126"/>
                        <a:pt x="3" y="124"/>
                        <a:pt x="3" y="122"/>
                      </a:cubicBezTo>
                      <a:cubicBezTo>
                        <a:pt x="2" y="121"/>
                        <a:pt x="2" y="120"/>
                        <a:pt x="2" y="119"/>
                      </a:cubicBezTo>
                      <a:cubicBezTo>
                        <a:pt x="1" y="118"/>
                        <a:pt x="1" y="117"/>
                        <a:pt x="1" y="116"/>
                      </a:cubicBezTo>
                      <a:cubicBezTo>
                        <a:pt x="1" y="115"/>
                        <a:pt x="1" y="114"/>
                        <a:pt x="1" y="113"/>
                      </a:cubicBezTo>
                      <a:cubicBezTo>
                        <a:pt x="0" y="112"/>
                        <a:pt x="1" y="110"/>
                        <a:pt x="1" y="109"/>
                      </a:cubicBezTo>
                      <a:cubicBezTo>
                        <a:pt x="1" y="108"/>
                        <a:pt x="1" y="108"/>
                        <a:pt x="1" y="108"/>
                      </a:cubicBezTo>
                      <a:cubicBezTo>
                        <a:pt x="1" y="108"/>
                        <a:pt x="1" y="108"/>
                        <a:pt x="1" y="108"/>
                      </a:cubicBezTo>
                      <a:cubicBezTo>
                        <a:pt x="1" y="108"/>
                        <a:pt x="1" y="108"/>
                        <a:pt x="1" y="108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7"/>
                        <a:pt x="2" y="107"/>
                        <a:pt x="2" y="107"/>
                      </a:cubicBezTo>
                      <a:cubicBezTo>
                        <a:pt x="2" y="107"/>
                        <a:pt x="3" y="106"/>
                        <a:pt x="3" y="106"/>
                      </a:cubicBezTo>
                      <a:cubicBezTo>
                        <a:pt x="4" y="104"/>
                        <a:pt x="5" y="104"/>
                        <a:pt x="6" y="103"/>
                      </a:cubicBezTo>
                      <a:cubicBezTo>
                        <a:pt x="8" y="102"/>
                        <a:pt x="10" y="101"/>
                        <a:pt x="13" y="100"/>
                      </a:cubicBezTo>
                      <a:cubicBezTo>
                        <a:pt x="17" y="100"/>
                        <a:pt x="22" y="101"/>
                        <a:pt x="26" y="103"/>
                      </a:cubicBezTo>
                      <a:cubicBezTo>
                        <a:pt x="21" y="107"/>
                        <a:pt x="21" y="107"/>
                        <a:pt x="21" y="107"/>
                      </a:cubicBezTo>
                      <a:cubicBezTo>
                        <a:pt x="20" y="104"/>
                        <a:pt x="20" y="102"/>
                        <a:pt x="20" y="99"/>
                      </a:cubicBezTo>
                      <a:cubicBezTo>
                        <a:pt x="20" y="98"/>
                        <a:pt x="20" y="96"/>
                        <a:pt x="20" y="95"/>
                      </a:cubicBezTo>
                      <a:cubicBezTo>
                        <a:pt x="20" y="94"/>
                        <a:pt x="20" y="92"/>
                        <a:pt x="20" y="91"/>
                      </a:cubicBezTo>
                      <a:cubicBezTo>
                        <a:pt x="21" y="89"/>
                        <a:pt x="21" y="88"/>
                        <a:pt x="22" y="86"/>
                      </a:cubicBezTo>
                      <a:cubicBezTo>
                        <a:pt x="22" y="86"/>
                        <a:pt x="23" y="85"/>
                        <a:pt x="24" y="84"/>
                      </a:cubicBezTo>
                      <a:cubicBezTo>
                        <a:pt x="24" y="83"/>
                        <a:pt x="26" y="83"/>
                        <a:pt x="27" y="82"/>
                      </a:cubicBezTo>
                      <a:cubicBezTo>
                        <a:pt x="28" y="82"/>
                        <a:pt x="29" y="82"/>
                        <a:pt x="30" y="82"/>
                      </a:cubicBezTo>
                      <a:cubicBezTo>
                        <a:pt x="31" y="82"/>
                        <a:pt x="31" y="82"/>
                        <a:pt x="32" y="83"/>
                      </a:cubicBezTo>
                      <a:cubicBezTo>
                        <a:pt x="33" y="83"/>
                        <a:pt x="33" y="83"/>
                        <a:pt x="33" y="83"/>
                      </a:cubicBezTo>
                      <a:cubicBezTo>
                        <a:pt x="34" y="83"/>
                        <a:pt x="34" y="84"/>
                        <a:pt x="35" y="84"/>
                      </a:cubicBezTo>
                      <a:cubicBezTo>
                        <a:pt x="37" y="86"/>
                        <a:pt x="37" y="86"/>
                        <a:pt x="37" y="86"/>
                      </a:cubicBezTo>
                      <a:cubicBezTo>
                        <a:pt x="31" y="88"/>
                        <a:pt x="31" y="88"/>
                        <a:pt x="31" y="88"/>
                      </a:cubicBezTo>
                      <a:cubicBezTo>
                        <a:pt x="31" y="87"/>
                        <a:pt x="30" y="86"/>
                        <a:pt x="30" y="85"/>
                      </a:cubicBezTo>
                      <a:cubicBezTo>
                        <a:pt x="30" y="84"/>
                        <a:pt x="30" y="83"/>
                        <a:pt x="30" y="82"/>
                      </a:cubicBezTo>
                      <a:cubicBezTo>
                        <a:pt x="29" y="79"/>
                        <a:pt x="28" y="77"/>
                        <a:pt x="28" y="74"/>
                      </a:cubicBezTo>
                      <a:cubicBezTo>
                        <a:pt x="27" y="72"/>
                        <a:pt x="28" y="71"/>
                        <a:pt x="27" y="69"/>
                      </a:cubicBezTo>
                      <a:cubicBezTo>
                        <a:pt x="28" y="68"/>
                        <a:pt x="28" y="66"/>
                        <a:pt x="28" y="65"/>
                      </a:cubicBezTo>
                      <a:cubicBezTo>
                        <a:pt x="29" y="63"/>
                        <a:pt x="29" y="62"/>
                        <a:pt x="30" y="61"/>
                      </a:cubicBezTo>
                      <a:cubicBezTo>
                        <a:pt x="31" y="59"/>
                        <a:pt x="31" y="59"/>
                        <a:pt x="31" y="59"/>
                      </a:cubicBezTo>
                      <a:cubicBezTo>
                        <a:pt x="32" y="58"/>
                        <a:pt x="32" y="58"/>
                        <a:pt x="33" y="57"/>
                      </a:cubicBezTo>
                      <a:cubicBezTo>
                        <a:pt x="34" y="56"/>
                        <a:pt x="35" y="55"/>
                        <a:pt x="36" y="54"/>
                      </a:cubicBezTo>
                      <a:cubicBezTo>
                        <a:pt x="37" y="53"/>
                        <a:pt x="39" y="52"/>
                        <a:pt x="40" y="52"/>
                      </a:cubicBezTo>
                      <a:cubicBezTo>
                        <a:pt x="41" y="51"/>
                        <a:pt x="43" y="51"/>
                        <a:pt x="44" y="51"/>
                      </a:cubicBezTo>
                      <a:cubicBezTo>
                        <a:pt x="46" y="51"/>
                        <a:pt x="47" y="51"/>
                        <a:pt x="49" y="51"/>
                      </a:cubicBezTo>
                      <a:cubicBezTo>
                        <a:pt x="52" y="51"/>
                        <a:pt x="54" y="52"/>
                        <a:pt x="57" y="53"/>
                      </a:cubicBezTo>
                      <a:cubicBezTo>
                        <a:pt x="58" y="54"/>
                        <a:pt x="59" y="55"/>
                        <a:pt x="60" y="56"/>
                      </a:cubicBezTo>
                      <a:cubicBezTo>
                        <a:pt x="61" y="57"/>
                        <a:pt x="62" y="58"/>
                        <a:pt x="63" y="59"/>
                      </a:cubicBezTo>
                      <a:cubicBezTo>
                        <a:pt x="60" y="60"/>
                        <a:pt x="60" y="60"/>
                        <a:pt x="60" y="60"/>
                      </a:cubicBezTo>
                      <a:cubicBezTo>
                        <a:pt x="61" y="56"/>
                        <a:pt x="60" y="51"/>
                        <a:pt x="60" y="47"/>
                      </a:cubicBezTo>
                      <a:cubicBezTo>
                        <a:pt x="60" y="45"/>
                        <a:pt x="60" y="42"/>
                        <a:pt x="60" y="40"/>
                      </a:cubicBezTo>
                      <a:cubicBezTo>
                        <a:pt x="61" y="38"/>
                        <a:pt x="62" y="36"/>
                        <a:pt x="64" y="34"/>
                      </a:cubicBezTo>
                      <a:cubicBezTo>
                        <a:pt x="65" y="33"/>
                        <a:pt x="66" y="33"/>
                        <a:pt x="67" y="32"/>
                      </a:cubicBezTo>
                      <a:cubicBezTo>
                        <a:pt x="68" y="31"/>
                        <a:pt x="69" y="31"/>
                        <a:pt x="70" y="30"/>
                      </a:cubicBezTo>
                      <a:cubicBezTo>
                        <a:pt x="71" y="30"/>
                        <a:pt x="72" y="30"/>
                        <a:pt x="74" y="30"/>
                      </a:cubicBezTo>
                      <a:cubicBezTo>
                        <a:pt x="75" y="30"/>
                        <a:pt x="76" y="30"/>
                        <a:pt x="77" y="30"/>
                      </a:cubicBezTo>
                      <a:cubicBezTo>
                        <a:pt x="78" y="30"/>
                        <a:pt x="79" y="31"/>
                        <a:pt x="80" y="31"/>
                      </a:cubicBezTo>
                      <a:cubicBezTo>
                        <a:pt x="81" y="32"/>
                        <a:pt x="82" y="32"/>
                        <a:pt x="83" y="33"/>
                      </a:cubicBezTo>
                      <a:cubicBezTo>
                        <a:pt x="86" y="35"/>
                        <a:pt x="86" y="35"/>
                        <a:pt x="86" y="35"/>
                      </a:cubicBezTo>
                      <a:cubicBezTo>
                        <a:pt x="88" y="38"/>
                        <a:pt x="88" y="38"/>
                        <a:pt x="88" y="38"/>
                      </a:cubicBezTo>
                      <a:cubicBezTo>
                        <a:pt x="86" y="39"/>
                        <a:pt x="86" y="39"/>
                        <a:pt x="86" y="39"/>
                      </a:cubicBezTo>
                      <a:cubicBezTo>
                        <a:pt x="87" y="36"/>
                        <a:pt x="87" y="36"/>
                        <a:pt x="87" y="36"/>
                      </a:cubicBezTo>
                      <a:cubicBezTo>
                        <a:pt x="87" y="35"/>
                        <a:pt x="87" y="35"/>
                        <a:pt x="88" y="34"/>
                      </a:cubicBezTo>
                      <a:cubicBezTo>
                        <a:pt x="88" y="33"/>
                        <a:pt x="89" y="33"/>
                        <a:pt x="89" y="32"/>
                      </a:cubicBezTo>
                      <a:cubicBezTo>
                        <a:pt x="90" y="31"/>
                        <a:pt x="91" y="31"/>
                        <a:pt x="91" y="30"/>
                      </a:cubicBezTo>
                      <a:cubicBezTo>
                        <a:pt x="92" y="29"/>
                        <a:pt x="93" y="29"/>
                        <a:pt x="93" y="28"/>
                      </a:cubicBezTo>
                      <a:cubicBezTo>
                        <a:pt x="94" y="28"/>
                        <a:pt x="95" y="28"/>
                        <a:pt x="96" y="27"/>
                      </a:cubicBezTo>
                      <a:cubicBezTo>
                        <a:pt x="97" y="27"/>
                        <a:pt x="99" y="26"/>
                        <a:pt x="101" y="26"/>
                      </a:cubicBezTo>
                      <a:cubicBezTo>
                        <a:pt x="102" y="26"/>
                        <a:pt x="103" y="26"/>
                        <a:pt x="104" y="26"/>
                      </a:cubicBezTo>
                      <a:cubicBezTo>
                        <a:pt x="105" y="27"/>
                        <a:pt x="106" y="27"/>
                        <a:pt x="106" y="27"/>
                      </a:cubicBezTo>
                      <a:cubicBezTo>
                        <a:pt x="107" y="27"/>
                        <a:pt x="108" y="28"/>
                        <a:pt x="109" y="28"/>
                      </a:cubicBezTo>
                      <a:cubicBezTo>
                        <a:pt x="110" y="29"/>
                        <a:pt x="110" y="29"/>
                        <a:pt x="111" y="30"/>
                      </a:cubicBezTo>
                      <a:cubicBezTo>
                        <a:pt x="112" y="31"/>
                        <a:pt x="112" y="31"/>
                        <a:pt x="113" y="32"/>
                      </a:cubicBezTo>
                      <a:cubicBezTo>
                        <a:pt x="113" y="33"/>
                        <a:pt x="114" y="34"/>
                        <a:pt x="114" y="34"/>
                      </a:cubicBezTo>
                      <a:cubicBezTo>
                        <a:pt x="115" y="35"/>
                        <a:pt x="115" y="36"/>
                        <a:pt x="115" y="37"/>
                      </a:cubicBezTo>
                      <a:cubicBezTo>
                        <a:pt x="116" y="39"/>
                        <a:pt x="116" y="39"/>
                        <a:pt x="116" y="39"/>
                      </a:cubicBezTo>
                      <a:cubicBezTo>
                        <a:pt x="111" y="40"/>
                        <a:pt x="111" y="40"/>
                        <a:pt x="111" y="40"/>
                      </a:cubicBezTo>
                      <a:cubicBezTo>
                        <a:pt x="112" y="37"/>
                        <a:pt x="112" y="37"/>
                        <a:pt x="112" y="37"/>
                      </a:cubicBezTo>
                      <a:cubicBezTo>
                        <a:pt x="112" y="36"/>
                        <a:pt x="112" y="35"/>
                        <a:pt x="112" y="34"/>
                      </a:cubicBezTo>
                      <a:cubicBezTo>
                        <a:pt x="113" y="33"/>
                        <a:pt x="113" y="32"/>
                        <a:pt x="114" y="31"/>
                      </a:cubicBezTo>
                      <a:cubicBezTo>
                        <a:pt x="114" y="30"/>
                        <a:pt x="115" y="30"/>
                        <a:pt x="115" y="29"/>
                      </a:cubicBezTo>
                      <a:cubicBezTo>
                        <a:pt x="117" y="27"/>
                        <a:pt x="118" y="26"/>
                        <a:pt x="120" y="25"/>
                      </a:cubicBezTo>
                      <a:cubicBezTo>
                        <a:pt x="121" y="25"/>
                        <a:pt x="122" y="24"/>
                        <a:pt x="123" y="24"/>
                      </a:cubicBezTo>
                      <a:cubicBezTo>
                        <a:pt x="124" y="24"/>
                        <a:pt x="125" y="23"/>
                        <a:pt x="126" y="23"/>
                      </a:cubicBezTo>
                      <a:cubicBezTo>
                        <a:pt x="127" y="23"/>
                        <a:pt x="128" y="23"/>
                        <a:pt x="129" y="23"/>
                      </a:cubicBezTo>
                      <a:cubicBezTo>
                        <a:pt x="130" y="23"/>
                        <a:pt x="131" y="23"/>
                        <a:pt x="132" y="23"/>
                      </a:cubicBezTo>
                      <a:cubicBezTo>
                        <a:pt x="134" y="23"/>
                        <a:pt x="136" y="24"/>
                        <a:pt x="137" y="25"/>
                      </a:cubicBezTo>
                      <a:cubicBezTo>
                        <a:pt x="138" y="25"/>
                        <a:pt x="139" y="26"/>
                        <a:pt x="140" y="27"/>
                      </a:cubicBezTo>
                      <a:cubicBezTo>
                        <a:pt x="141" y="27"/>
                        <a:pt x="142" y="28"/>
                        <a:pt x="142" y="29"/>
                      </a:cubicBezTo>
                      <a:cubicBezTo>
                        <a:pt x="143" y="29"/>
                        <a:pt x="144" y="30"/>
                        <a:pt x="144" y="31"/>
                      </a:cubicBezTo>
                      <a:cubicBezTo>
                        <a:pt x="145" y="32"/>
                        <a:pt x="145" y="33"/>
                        <a:pt x="146" y="34"/>
                      </a:cubicBezTo>
                      <a:cubicBezTo>
                        <a:pt x="139" y="35"/>
                        <a:pt x="139" y="35"/>
                        <a:pt x="139" y="35"/>
                      </a:cubicBezTo>
                      <a:cubicBezTo>
                        <a:pt x="139" y="31"/>
                        <a:pt x="139" y="31"/>
                        <a:pt x="139" y="31"/>
                      </a:cubicBezTo>
                      <a:cubicBezTo>
                        <a:pt x="139" y="30"/>
                        <a:pt x="139" y="28"/>
                        <a:pt x="139" y="27"/>
                      </a:cubicBezTo>
                      <a:cubicBezTo>
                        <a:pt x="139" y="25"/>
                        <a:pt x="140" y="24"/>
                        <a:pt x="140" y="22"/>
                      </a:cubicBezTo>
                      <a:cubicBezTo>
                        <a:pt x="140" y="21"/>
                        <a:pt x="141" y="19"/>
                        <a:pt x="141" y="18"/>
                      </a:cubicBezTo>
                      <a:cubicBezTo>
                        <a:pt x="141" y="17"/>
                        <a:pt x="142" y="16"/>
                        <a:pt x="142" y="16"/>
                      </a:cubicBezTo>
                      <a:cubicBezTo>
                        <a:pt x="143" y="14"/>
                        <a:pt x="143" y="14"/>
                        <a:pt x="143" y="14"/>
                      </a:cubicBezTo>
                      <a:cubicBezTo>
                        <a:pt x="144" y="12"/>
                        <a:pt x="144" y="12"/>
                        <a:pt x="144" y="12"/>
                      </a:cubicBezTo>
                      <a:cubicBezTo>
                        <a:pt x="146" y="10"/>
                        <a:pt x="146" y="10"/>
                        <a:pt x="146" y="10"/>
                      </a:cubicBezTo>
                      <a:cubicBezTo>
                        <a:pt x="147" y="8"/>
                        <a:pt x="147" y="8"/>
                        <a:pt x="147" y="8"/>
                      </a:cubicBezTo>
                      <a:cubicBezTo>
                        <a:pt x="148" y="7"/>
                        <a:pt x="149" y="7"/>
                        <a:pt x="149" y="7"/>
                      </a:cubicBezTo>
                      <a:cubicBezTo>
                        <a:pt x="151" y="6"/>
                        <a:pt x="152" y="5"/>
                        <a:pt x="153" y="4"/>
                      </a:cubicBezTo>
                      <a:cubicBezTo>
                        <a:pt x="155" y="3"/>
                        <a:pt x="156" y="3"/>
                        <a:pt x="157" y="2"/>
                      </a:cubicBezTo>
                      <a:cubicBezTo>
                        <a:pt x="159" y="1"/>
                        <a:pt x="159" y="1"/>
                        <a:pt x="159" y="1"/>
                      </a:cubicBezTo>
                      <a:cubicBezTo>
                        <a:pt x="162" y="1"/>
                        <a:pt x="162" y="1"/>
                        <a:pt x="162" y="1"/>
                      </a:cubicBezTo>
                      <a:cubicBezTo>
                        <a:pt x="164" y="0"/>
                        <a:pt x="165" y="0"/>
                        <a:pt x="167" y="1"/>
                      </a:cubicBezTo>
                      <a:cubicBezTo>
                        <a:pt x="169" y="1"/>
                        <a:pt x="171" y="1"/>
                        <a:pt x="173" y="3"/>
                      </a:cubicBezTo>
                      <a:cubicBezTo>
                        <a:pt x="174" y="4"/>
                        <a:pt x="176" y="5"/>
                        <a:pt x="177" y="7"/>
                      </a:cubicBezTo>
                      <a:cubicBezTo>
                        <a:pt x="178" y="8"/>
                        <a:pt x="178" y="10"/>
                        <a:pt x="179" y="11"/>
                      </a:cubicBezTo>
                      <a:cubicBezTo>
                        <a:pt x="180" y="15"/>
                        <a:pt x="180" y="18"/>
                        <a:pt x="180" y="21"/>
                      </a:cubicBezTo>
                      <a:cubicBezTo>
                        <a:pt x="172" y="19"/>
                        <a:pt x="172" y="19"/>
                        <a:pt x="172" y="19"/>
                      </a:cubicBezTo>
                      <a:cubicBezTo>
                        <a:pt x="173" y="16"/>
                        <a:pt x="173" y="16"/>
                        <a:pt x="173" y="16"/>
                      </a:cubicBezTo>
                      <a:cubicBezTo>
                        <a:pt x="173" y="15"/>
                        <a:pt x="174" y="15"/>
                        <a:pt x="175" y="14"/>
                      </a:cubicBezTo>
                      <a:cubicBezTo>
                        <a:pt x="175" y="13"/>
                        <a:pt x="176" y="12"/>
                        <a:pt x="177" y="11"/>
                      </a:cubicBezTo>
                      <a:cubicBezTo>
                        <a:pt x="177" y="10"/>
                        <a:pt x="178" y="10"/>
                        <a:pt x="179" y="9"/>
                      </a:cubicBezTo>
                      <a:cubicBezTo>
                        <a:pt x="180" y="8"/>
                        <a:pt x="181" y="8"/>
                        <a:pt x="182" y="7"/>
                      </a:cubicBezTo>
                      <a:cubicBezTo>
                        <a:pt x="183" y="6"/>
                        <a:pt x="184" y="6"/>
                        <a:pt x="185" y="6"/>
                      </a:cubicBezTo>
                      <a:cubicBezTo>
                        <a:pt x="186" y="6"/>
                        <a:pt x="188" y="6"/>
                        <a:pt x="189" y="5"/>
                      </a:cubicBezTo>
                      <a:cubicBezTo>
                        <a:pt x="190" y="6"/>
                        <a:pt x="191" y="6"/>
                        <a:pt x="192" y="6"/>
                      </a:cubicBezTo>
                      <a:cubicBezTo>
                        <a:pt x="193" y="6"/>
                        <a:pt x="194" y="6"/>
                        <a:pt x="195" y="7"/>
                      </a:cubicBezTo>
                      <a:cubicBezTo>
                        <a:pt x="196" y="7"/>
                        <a:pt x="197" y="8"/>
                        <a:pt x="198" y="9"/>
                      </a:cubicBezTo>
                      <a:cubicBezTo>
                        <a:pt x="199" y="9"/>
                        <a:pt x="200" y="10"/>
                        <a:pt x="201" y="11"/>
                      </a:cubicBezTo>
                      <a:cubicBezTo>
                        <a:pt x="202" y="11"/>
                        <a:pt x="202" y="12"/>
                        <a:pt x="203" y="13"/>
                      </a:cubicBezTo>
                      <a:cubicBezTo>
                        <a:pt x="204" y="14"/>
                        <a:pt x="204" y="14"/>
                        <a:pt x="205" y="15"/>
                      </a:cubicBezTo>
                      <a:cubicBezTo>
                        <a:pt x="205" y="16"/>
                        <a:pt x="206" y="17"/>
                        <a:pt x="206" y="18"/>
                      </a:cubicBezTo>
                      <a:cubicBezTo>
                        <a:pt x="207" y="19"/>
                        <a:pt x="207" y="20"/>
                        <a:pt x="207" y="21"/>
                      </a:cubicBezTo>
                      <a:cubicBezTo>
                        <a:pt x="208" y="23"/>
                        <a:pt x="208" y="23"/>
                        <a:pt x="208" y="23"/>
                      </a:cubicBezTo>
                      <a:cubicBezTo>
                        <a:pt x="201" y="24"/>
                        <a:pt x="201" y="24"/>
                        <a:pt x="201" y="24"/>
                      </a:cubicBezTo>
                      <a:cubicBezTo>
                        <a:pt x="202" y="20"/>
                        <a:pt x="202" y="20"/>
                        <a:pt x="202" y="20"/>
                      </a:cubicBezTo>
                      <a:cubicBezTo>
                        <a:pt x="202" y="19"/>
                        <a:pt x="203" y="18"/>
                        <a:pt x="203" y="17"/>
                      </a:cubicBezTo>
                      <a:cubicBezTo>
                        <a:pt x="204" y="16"/>
                        <a:pt x="204" y="15"/>
                        <a:pt x="205" y="13"/>
                      </a:cubicBezTo>
                      <a:cubicBezTo>
                        <a:pt x="206" y="12"/>
                        <a:pt x="206" y="11"/>
                        <a:pt x="207" y="10"/>
                      </a:cubicBezTo>
                      <a:cubicBezTo>
                        <a:pt x="208" y="9"/>
                        <a:pt x="210" y="8"/>
                        <a:pt x="211" y="7"/>
                      </a:cubicBezTo>
                      <a:cubicBezTo>
                        <a:pt x="212" y="7"/>
                        <a:pt x="214" y="6"/>
                        <a:pt x="215" y="6"/>
                      </a:cubicBezTo>
                      <a:cubicBezTo>
                        <a:pt x="217" y="6"/>
                        <a:pt x="217" y="6"/>
                        <a:pt x="217" y="6"/>
                      </a:cubicBezTo>
                      <a:cubicBezTo>
                        <a:pt x="217" y="6"/>
                        <a:pt x="218" y="6"/>
                        <a:pt x="218" y="6"/>
                      </a:cubicBezTo>
                      <a:cubicBezTo>
                        <a:pt x="219" y="6"/>
                        <a:pt x="219" y="6"/>
                        <a:pt x="219" y="6"/>
                      </a:cubicBezTo>
                      <a:cubicBezTo>
                        <a:pt x="220" y="6"/>
                        <a:pt x="222" y="6"/>
                        <a:pt x="223" y="7"/>
                      </a:cubicBezTo>
                      <a:cubicBezTo>
                        <a:pt x="224" y="7"/>
                        <a:pt x="225" y="8"/>
                        <a:pt x="227" y="8"/>
                      </a:cubicBezTo>
                      <a:cubicBezTo>
                        <a:pt x="228" y="9"/>
                        <a:pt x="229" y="10"/>
                        <a:pt x="230" y="10"/>
                      </a:cubicBezTo>
                      <a:cubicBezTo>
                        <a:pt x="232" y="12"/>
                        <a:pt x="233" y="14"/>
                        <a:pt x="235" y="16"/>
                      </a:cubicBezTo>
                      <a:cubicBezTo>
                        <a:pt x="237" y="20"/>
                        <a:pt x="239" y="25"/>
                        <a:pt x="239" y="30"/>
                      </a:cubicBezTo>
                      <a:cubicBezTo>
                        <a:pt x="235" y="29"/>
                        <a:pt x="235" y="29"/>
                        <a:pt x="235" y="29"/>
                      </a:cubicBezTo>
                      <a:cubicBezTo>
                        <a:pt x="236" y="27"/>
                        <a:pt x="236" y="27"/>
                        <a:pt x="236" y="27"/>
                      </a:cubicBezTo>
                      <a:cubicBezTo>
                        <a:pt x="236" y="26"/>
                        <a:pt x="237" y="25"/>
                        <a:pt x="238" y="25"/>
                      </a:cubicBezTo>
                      <a:cubicBezTo>
                        <a:pt x="238" y="24"/>
                        <a:pt x="239" y="24"/>
                        <a:pt x="240" y="23"/>
                      </a:cubicBezTo>
                      <a:cubicBezTo>
                        <a:pt x="240" y="23"/>
                        <a:pt x="241" y="22"/>
                        <a:pt x="242" y="22"/>
                      </a:cubicBezTo>
                      <a:cubicBezTo>
                        <a:pt x="243" y="22"/>
                        <a:pt x="243" y="22"/>
                        <a:pt x="244" y="22"/>
                      </a:cubicBezTo>
                      <a:cubicBezTo>
                        <a:pt x="245" y="21"/>
                        <a:pt x="246" y="22"/>
                        <a:pt x="247" y="22"/>
                      </a:cubicBezTo>
                      <a:cubicBezTo>
                        <a:pt x="248" y="22"/>
                        <a:pt x="248" y="22"/>
                        <a:pt x="249" y="22"/>
                      </a:cubicBezTo>
                      <a:cubicBezTo>
                        <a:pt x="250" y="23"/>
                        <a:pt x="251" y="23"/>
                        <a:pt x="251" y="24"/>
                      </a:cubicBezTo>
                      <a:cubicBezTo>
                        <a:pt x="254" y="25"/>
                        <a:pt x="256" y="28"/>
                        <a:pt x="257" y="31"/>
                      </a:cubicBezTo>
                      <a:cubicBezTo>
                        <a:pt x="258" y="32"/>
                        <a:pt x="258" y="33"/>
                        <a:pt x="259" y="35"/>
                      </a:cubicBezTo>
                      <a:cubicBezTo>
                        <a:pt x="259" y="36"/>
                        <a:pt x="259" y="38"/>
                        <a:pt x="259" y="39"/>
                      </a:cubicBezTo>
                      <a:cubicBezTo>
                        <a:pt x="258" y="40"/>
                        <a:pt x="258" y="40"/>
                        <a:pt x="258" y="40"/>
                      </a:cubicBezTo>
                      <a:cubicBezTo>
                        <a:pt x="258" y="39"/>
                        <a:pt x="258" y="39"/>
                        <a:pt x="258" y="39"/>
                      </a:cubicBezTo>
                      <a:cubicBezTo>
                        <a:pt x="258" y="39"/>
                        <a:pt x="258" y="39"/>
                        <a:pt x="258" y="39"/>
                      </a:cubicBezTo>
                      <a:cubicBezTo>
                        <a:pt x="258" y="38"/>
                        <a:pt x="258" y="36"/>
                        <a:pt x="257" y="35"/>
                      </a:cubicBezTo>
                      <a:cubicBezTo>
                        <a:pt x="257" y="34"/>
                        <a:pt x="257" y="34"/>
                        <a:pt x="256" y="33"/>
                      </a:cubicBezTo>
                      <a:cubicBezTo>
                        <a:pt x="256" y="33"/>
                        <a:pt x="256" y="32"/>
                        <a:pt x="256" y="31"/>
                      </a:cubicBezTo>
                      <a:cubicBezTo>
                        <a:pt x="254" y="29"/>
                        <a:pt x="252" y="27"/>
                        <a:pt x="250" y="26"/>
                      </a:cubicBezTo>
                      <a:cubicBezTo>
                        <a:pt x="249" y="26"/>
                        <a:pt x="249" y="25"/>
                        <a:pt x="248" y="25"/>
                      </a:cubicBezTo>
                      <a:cubicBezTo>
                        <a:pt x="248" y="25"/>
                        <a:pt x="247" y="25"/>
                        <a:pt x="246" y="25"/>
                      </a:cubicBezTo>
                      <a:cubicBezTo>
                        <a:pt x="246" y="25"/>
                        <a:pt x="245" y="25"/>
                        <a:pt x="245" y="25"/>
                      </a:cubicBezTo>
                      <a:cubicBezTo>
                        <a:pt x="244" y="25"/>
                        <a:pt x="244" y="25"/>
                        <a:pt x="243" y="26"/>
                      </a:cubicBezTo>
                      <a:cubicBezTo>
                        <a:pt x="243" y="26"/>
                        <a:pt x="242" y="26"/>
                        <a:pt x="242" y="26"/>
                      </a:cubicBezTo>
                      <a:cubicBezTo>
                        <a:pt x="241" y="27"/>
                        <a:pt x="241" y="27"/>
                        <a:pt x="240" y="28"/>
                      </a:cubicBezTo>
                      <a:cubicBezTo>
                        <a:pt x="240" y="28"/>
                        <a:pt x="240" y="29"/>
                        <a:pt x="239" y="29"/>
                      </a:cubicBezTo>
                      <a:cubicBezTo>
                        <a:pt x="238" y="31"/>
                        <a:pt x="238" y="31"/>
                        <a:pt x="238" y="31"/>
                      </a:cubicBezTo>
                      <a:cubicBezTo>
                        <a:pt x="238" y="32"/>
                        <a:pt x="236" y="32"/>
                        <a:pt x="235" y="32"/>
                      </a:cubicBezTo>
                      <a:cubicBezTo>
                        <a:pt x="235" y="31"/>
                        <a:pt x="234" y="30"/>
                        <a:pt x="234" y="30"/>
                      </a:cubicBezTo>
                      <a:cubicBezTo>
                        <a:pt x="234" y="30"/>
                        <a:pt x="234" y="30"/>
                        <a:pt x="234" y="30"/>
                      </a:cubicBezTo>
                      <a:cubicBezTo>
                        <a:pt x="234" y="26"/>
                        <a:pt x="233" y="22"/>
                        <a:pt x="230" y="19"/>
                      </a:cubicBezTo>
                      <a:cubicBezTo>
                        <a:pt x="228" y="16"/>
                        <a:pt x="225" y="14"/>
                        <a:pt x="221" y="13"/>
                      </a:cubicBezTo>
                      <a:cubicBezTo>
                        <a:pt x="221" y="13"/>
                        <a:pt x="220" y="13"/>
                        <a:pt x="220" y="12"/>
                      </a:cubicBezTo>
                      <a:cubicBezTo>
                        <a:pt x="220" y="12"/>
                        <a:pt x="220" y="12"/>
                        <a:pt x="220" y="12"/>
                      </a:cubicBezTo>
                      <a:cubicBezTo>
                        <a:pt x="219" y="12"/>
                        <a:pt x="219" y="12"/>
                        <a:pt x="219" y="12"/>
                      </a:cubicBezTo>
                      <a:cubicBezTo>
                        <a:pt x="218" y="12"/>
                        <a:pt x="218" y="12"/>
                        <a:pt x="218" y="12"/>
                      </a:cubicBezTo>
                      <a:cubicBezTo>
                        <a:pt x="217" y="12"/>
                        <a:pt x="217" y="12"/>
                        <a:pt x="217" y="12"/>
                      </a:cubicBezTo>
                      <a:cubicBezTo>
                        <a:pt x="216" y="13"/>
                        <a:pt x="216" y="13"/>
                        <a:pt x="216" y="13"/>
                      </a:cubicBezTo>
                      <a:cubicBezTo>
                        <a:pt x="215" y="13"/>
                        <a:pt x="215" y="13"/>
                        <a:pt x="214" y="13"/>
                      </a:cubicBezTo>
                      <a:cubicBezTo>
                        <a:pt x="214" y="14"/>
                        <a:pt x="213" y="14"/>
                        <a:pt x="213" y="15"/>
                      </a:cubicBezTo>
                      <a:cubicBezTo>
                        <a:pt x="212" y="16"/>
                        <a:pt x="212" y="16"/>
                        <a:pt x="211" y="17"/>
                      </a:cubicBezTo>
                      <a:cubicBezTo>
                        <a:pt x="211" y="18"/>
                        <a:pt x="210" y="19"/>
                        <a:pt x="210" y="20"/>
                      </a:cubicBezTo>
                      <a:cubicBezTo>
                        <a:pt x="210" y="20"/>
                        <a:pt x="209" y="21"/>
                        <a:pt x="209" y="22"/>
                      </a:cubicBezTo>
                      <a:cubicBezTo>
                        <a:pt x="208" y="25"/>
                        <a:pt x="208" y="25"/>
                        <a:pt x="208" y="25"/>
                      </a:cubicBezTo>
                      <a:cubicBezTo>
                        <a:pt x="208" y="27"/>
                        <a:pt x="206" y="29"/>
                        <a:pt x="204" y="28"/>
                      </a:cubicBezTo>
                      <a:cubicBezTo>
                        <a:pt x="203" y="28"/>
                        <a:pt x="202" y="27"/>
                        <a:pt x="201" y="26"/>
                      </a:cubicBezTo>
                      <a:cubicBezTo>
                        <a:pt x="201" y="26"/>
                        <a:pt x="201" y="26"/>
                        <a:pt x="201" y="26"/>
                      </a:cubicBezTo>
                      <a:cubicBezTo>
                        <a:pt x="200" y="23"/>
                        <a:pt x="200" y="23"/>
                        <a:pt x="200" y="23"/>
                      </a:cubicBezTo>
                      <a:cubicBezTo>
                        <a:pt x="200" y="23"/>
                        <a:pt x="200" y="22"/>
                        <a:pt x="199" y="21"/>
                      </a:cubicBezTo>
                      <a:cubicBezTo>
                        <a:pt x="199" y="21"/>
                        <a:pt x="199" y="20"/>
                        <a:pt x="198" y="20"/>
                      </a:cubicBezTo>
                      <a:cubicBezTo>
                        <a:pt x="198" y="19"/>
                        <a:pt x="197" y="18"/>
                        <a:pt x="197" y="18"/>
                      </a:cubicBezTo>
                      <a:cubicBezTo>
                        <a:pt x="196" y="17"/>
                        <a:pt x="196" y="17"/>
                        <a:pt x="195" y="17"/>
                      </a:cubicBezTo>
                      <a:cubicBezTo>
                        <a:pt x="195" y="16"/>
                        <a:pt x="194" y="16"/>
                        <a:pt x="194" y="15"/>
                      </a:cubicBezTo>
                      <a:cubicBezTo>
                        <a:pt x="193" y="15"/>
                        <a:pt x="193" y="15"/>
                        <a:pt x="192" y="14"/>
                      </a:cubicBezTo>
                      <a:cubicBezTo>
                        <a:pt x="192" y="14"/>
                        <a:pt x="191" y="14"/>
                        <a:pt x="190" y="14"/>
                      </a:cubicBezTo>
                      <a:cubicBezTo>
                        <a:pt x="190" y="14"/>
                        <a:pt x="189" y="14"/>
                        <a:pt x="189" y="14"/>
                      </a:cubicBezTo>
                      <a:cubicBezTo>
                        <a:pt x="188" y="14"/>
                        <a:pt x="188" y="14"/>
                        <a:pt x="187" y="14"/>
                      </a:cubicBezTo>
                      <a:cubicBezTo>
                        <a:pt x="187" y="14"/>
                        <a:pt x="186" y="14"/>
                        <a:pt x="186" y="15"/>
                      </a:cubicBezTo>
                      <a:cubicBezTo>
                        <a:pt x="185" y="15"/>
                        <a:pt x="185" y="15"/>
                        <a:pt x="184" y="15"/>
                      </a:cubicBezTo>
                      <a:cubicBezTo>
                        <a:pt x="184" y="16"/>
                        <a:pt x="183" y="16"/>
                        <a:pt x="183" y="17"/>
                      </a:cubicBezTo>
                      <a:cubicBezTo>
                        <a:pt x="182" y="17"/>
                        <a:pt x="182" y="18"/>
                        <a:pt x="182" y="18"/>
                      </a:cubicBezTo>
                      <a:cubicBezTo>
                        <a:pt x="181" y="19"/>
                        <a:pt x="181" y="19"/>
                        <a:pt x="181" y="20"/>
                      </a:cubicBezTo>
                      <a:cubicBezTo>
                        <a:pt x="180" y="22"/>
                        <a:pt x="180" y="22"/>
                        <a:pt x="180" y="22"/>
                      </a:cubicBezTo>
                      <a:cubicBezTo>
                        <a:pt x="180" y="22"/>
                        <a:pt x="180" y="22"/>
                        <a:pt x="180" y="22"/>
                      </a:cubicBezTo>
                      <a:cubicBezTo>
                        <a:pt x="179" y="25"/>
                        <a:pt x="176" y="25"/>
                        <a:pt x="174" y="24"/>
                      </a:cubicBezTo>
                      <a:cubicBezTo>
                        <a:pt x="172" y="24"/>
                        <a:pt x="171" y="22"/>
                        <a:pt x="171" y="21"/>
                      </a:cubicBezTo>
                      <a:cubicBezTo>
                        <a:pt x="172" y="18"/>
                        <a:pt x="171" y="16"/>
                        <a:pt x="171" y="14"/>
                      </a:cubicBezTo>
                      <a:cubicBezTo>
                        <a:pt x="170" y="12"/>
                        <a:pt x="169" y="10"/>
                        <a:pt x="168" y="10"/>
                      </a:cubicBezTo>
                      <a:cubicBezTo>
                        <a:pt x="167" y="9"/>
                        <a:pt x="167" y="9"/>
                        <a:pt x="166" y="9"/>
                      </a:cubicBezTo>
                      <a:cubicBezTo>
                        <a:pt x="165" y="9"/>
                        <a:pt x="164" y="9"/>
                        <a:pt x="163" y="9"/>
                      </a:cubicBezTo>
                      <a:cubicBezTo>
                        <a:pt x="162" y="9"/>
                        <a:pt x="162" y="9"/>
                        <a:pt x="162" y="9"/>
                      </a:cubicBezTo>
                      <a:cubicBezTo>
                        <a:pt x="160" y="10"/>
                        <a:pt x="160" y="10"/>
                        <a:pt x="160" y="10"/>
                      </a:cubicBezTo>
                      <a:cubicBezTo>
                        <a:pt x="159" y="10"/>
                        <a:pt x="158" y="11"/>
                        <a:pt x="157" y="11"/>
                      </a:cubicBezTo>
                      <a:cubicBezTo>
                        <a:pt x="156" y="11"/>
                        <a:pt x="155" y="12"/>
                        <a:pt x="154" y="13"/>
                      </a:cubicBezTo>
                      <a:cubicBezTo>
                        <a:pt x="154" y="13"/>
                        <a:pt x="153" y="13"/>
                        <a:pt x="153" y="14"/>
                      </a:cubicBezTo>
                      <a:cubicBezTo>
                        <a:pt x="152" y="15"/>
                        <a:pt x="152" y="15"/>
                        <a:pt x="152" y="15"/>
                      </a:cubicBezTo>
                      <a:cubicBezTo>
                        <a:pt x="151" y="16"/>
                        <a:pt x="151" y="16"/>
                        <a:pt x="151" y="16"/>
                      </a:cubicBezTo>
                      <a:cubicBezTo>
                        <a:pt x="150" y="18"/>
                        <a:pt x="150" y="18"/>
                        <a:pt x="150" y="18"/>
                      </a:cubicBezTo>
                      <a:cubicBezTo>
                        <a:pt x="149" y="19"/>
                        <a:pt x="149" y="19"/>
                        <a:pt x="149" y="19"/>
                      </a:cubicBezTo>
                      <a:cubicBezTo>
                        <a:pt x="149" y="20"/>
                        <a:pt x="149" y="20"/>
                        <a:pt x="148" y="21"/>
                      </a:cubicBezTo>
                      <a:cubicBezTo>
                        <a:pt x="148" y="22"/>
                        <a:pt x="148" y="23"/>
                        <a:pt x="147" y="24"/>
                      </a:cubicBezTo>
                      <a:cubicBezTo>
                        <a:pt x="147" y="25"/>
                        <a:pt x="147" y="26"/>
                        <a:pt x="147" y="28"/>
                      </a:cubicBezTo>
                      <a:cubicBezTo>
                        <a:pt x="147" y="29"/>
                        <a:pt x="146" y="30"/>
                        <a:pt x="146" y="31"/>
                      </a:cubicBezTo>
                      <a:cubicBezTo>
                        <a:pt x="146" y="35"/>
                        <a:pt x="146" y="35"/>
                        <a:pt x="146" y="35"/>
                      </a:cubicBezTo>
                      <a:cubicBezTo>
                        <a:pt x="146" y="37"/>
                        <a:pt x="144" y="39"/>
                        <a:pt x="142" y="39"/>
                      </a:cubicBezTo>
                      <a:cubicBezTo>
                        <a:pt x="141" y="39"/>
                        <a:pt x="140" y="38"/>
                        <a:pt x="139" y="37"/>
                      </a:cubicBezTo>
                      <a:cubicBezTo>
                        <a:pt x="139" y="37"/>
                        <a:pt x="139" y="37"/>
                        <a:pt x="139" y="37"/>
                      </a:cubicBezTo>
                      <a:cubicBezTo>
                        <a:pt x="139" y="36"/>
                        <a:pt x="139" y="35"/>
                        <a:pt x="138" y="35"/>
                      </a:cubicBezTo>
                      <a:cubicBezTo>
                        <a:pt x="138" y="34"/>
                        <a:pt x="138" y="34"/>
                        <a:pt x="137" y="33"/>
                      </a:cubicBezTo>
                      <a:cubicBezTo>
                        <a:pt x="137" y="33"/>
                        <a:pt x="136" y="32"/>
                        <a:pt x="136" y="32"/>
                      </a:cubicBezTo>
                      <a:cubicBezTo>
                        <a:pt x="135" y="32"/>
                        <a:pt x="135" y="31"/>
                        <a:pt x="134" y="31"/>
                      </a:cubicBezTo>
                      <a:cubicBezTo>
                        <a:pt x="133" y="30"/>
                        <a:pt x="132" y="30"/>
                        <a:pt x="131" y="30"/>
                      </a:cubicBezTo>
                      <a:cubicBezTo>
                        <a:pt x="130" y="29"/>
                        <a:pt x="129" y="29"/>
                        <a:pt x="129" y="29"/>
                      </a:cubicBezTo>
                      <a:cubicBezTo>
                        <a:pt x="127" y="29"/>
                        <a:pt x="127" y="29"/>
                        <a:pt x="127" y="29"/>
                      </a:cubicBezTo>
                      <a:cubicBezTo>
                        <a:pt x="125" y="30"/>
                        <a:pt x="125" y="30"/>
                        <a:pt x="125" y="30"/>
                      </a:cubicBezTo>
                      <a:cubicBezTo>
                        <a:pt x="124" y="30"/>
                        <a:pt x="123" y="30"/>
                        <a:pt x="123" y="31"/>
                      </a:cubicBezTo>
                      <a:cubicBezTo>
                        <a:pt x="122" y="31"/>
                        <a:pt x="122" y="31"/>
                        <a:pt x="121" y="32"/>
                      </a:cubicBezTo>
                      <a:cubicBezTo>
                        <a:pt x="121" y="32"/>
                        <a:pt x="120" y="32"/>
                        <a:pt x="120" y="33"/>
                      </a:cubicBezTo>
                      <a:cubicBezTo>
                        <a:pt x="119" y="33"/>
                        <a:pt x="119" y="34"/>
                        <a:pt x="118" y="34"/>
                      </a:cubicBezTo>
                      <a:cubicBezTo>
                        <a:pt x="118" y="35"/>
                        <a:pt x="118" y="35"/>
                        <a:pt x="117" y="36"/>
                      </a:cubicBezTo>
                      <a:cubicBezTo>
                        <a:pt x="117" y="37"/>
                        <a:pt x="117" y="37"/>
                        <a:pt x="117" y="38"/>
                      </a:cubicBezTo>
                      <a:cubicBezTo>
                        <a:pt x="116" y="40"/>
                        <a:pt x="116" y="40"/>
                        <a:pt x="116" y="40"/>
                      </a:cubicBezTo>
                      <a:cubicBezTo>
                        <a:pt x="116" y="40"/>
                        <a:pt x="116" y="40"/>
                        <a:pt x="116" y="40"/>
                      </a:cubicBezTo>
                      <a:cubicBezTo>
                        <a:pt x="116" y="42"/>
                        <a:pt x="115" y="43"/>
                        <a:pt x="113" y="42"/>
                      </a:cubicBezTo>
                      <a:cubicBezTo>
                        <a:pt x="112" y="42"/>
                        <a:pt x="112" y="41"/>
                        <a:pt x="111" y="41"/>
                      </a:cubicBezTo>
                      <a:cubicBezTo>
                        <a:pt x="111" y="38"/>
                        <a:pt x="111" y="38"/>
                        <a:pt x="111" y="38"/>
                      </a:cubicBezTo>
                      <a:cubicBezTo>
                        <a:pt x="111" y="38"/>
                        <a:pt x="110" y="37"/>
                        <a:pt x="110" y="37"/>
                      </a:cubicBezTo>
                      <a:cubicBezTo>
                        <a:pt x="110" y="36"/>
                        <a:pt x="109" y="35"/>
                        <a:pt x="109" y="35"/>
                      </a:cubicBezTo>
                      <a:cubicBezTo>
                        <a:pt x="109" y="34"/>
                        <a:pt x="108" y="34"/>
                        <a:pt x="108" y="33"/>
                      </a:cubicBezTo>
                      <a:cubicBezTo>
                        <a:pt x="107" y="33"/>
                        <a:pt x="107" y="32"/>
                        <a:pt x="106" y="32"/>
                      </a:cubicBezTo>
                      <a:cubicBezTo>
                        <a:pt x="106" y="31"/>
                        <a:pt x="105" y="31"/>
                        <a:pt x="105" y="31"/>
                      </a:cubicBezTo>
                      <a:cubicBezTo>
                        <a:pt x="104" y="31"/>
                        <a:pt x="104" y="30"/>
                        <a:pt x="103" y="30"/>
                      </a:cubicBezTo>
                      <a:cubicBezTo>
                        <a:pt x="102" y="30"/>
                        <a:pt x="102" y="30"/>
                        <a:pt x="101" y="30"/>
                      </a:cubicBezTo>
                      <a:cubicBezTo>
                        <a:pt x="100" y="30"/>
                        <a:pt x="98" y="30"/>
                        <a:pt x="97" y="31"/>
                      </a:cubicBezTo>
                      <a:cubicBezTo>
                        <a:pt x="96" y="31"/>
                        <a:pt x="96" y="31"/>
                        <a:pt x="95" y="31"/>
                      </a:cubicBezTo>
                      <a:cubicBezTo>
                        <a:pt x="94" y="32"/>
                        <a:pt x="94" y="32"/>
                        <a:pt x="93" y="32"/>
                      </a:cubicBezTo>
                      <a:cubicBezTo>
                        <a:pt x="93" y="33"/>
                        <a:pt x="92" y="33"/>
                        <a:pt x="92" y="34"/>
                      </a:cubicBezTo>
                      <a:cubicBezTo>
                        <a:pt x="91" y="34"/>
                        <a:pt x="91" y="35"/>
                        <a:pt x="90" y="36"/>
                      </a:cubicBezTo>
                      <a:cubicBezTo>
                        <a:pt x="90" y="36"/>
                        <a:pt x="89" y="37"/>
                        <a:pt x="89" y="37"/>
                      </a:cubicBezTo>
                      <a:cubicBezTo>
                        <a:pt x="88" y="39"/>
                        <a:pt x="88" y="39"/>
                        <a:pt x="88" y="39"/>
                      </a:cubicBezTo>
                      <a:cubicBezTo>
                        <a:pt x="88" y="40"/>
                        <a:pt x="87" y="41"/>
                        <a:pt x="86" y="40"/>
                      </a:cubicBezTo>
                      <a:cubicBezTo>
                        <a:pt x="86" y="40"/>
                        <a:pt x="86" y="40"/>
                        <a:pt x="86" y="40"/>
                      </a:cubicBezTo>
                      <a:cubicBezTo>
                        <a:pt x="84" y="37"/>
                        <a:pt x="84" y="37"/>
                        <a:pt x="84" y="37"/>
                      </a:cubicBezTo>
                      <a:cubicBezTo>
                        <a:pt x="82" y="35"/>
                        <a:pt x="82" y="35"/>
                        <a:pt x="82" y="35"/>
                      </a:cubicBezTo>
                      <a:cubicBezTo>
                        <a:pt x="81" y="35"/>
                        <a:pt x="80" y="34"/>
                        <a:pt x="79" y="33"/>
                      </a:cubicBezTo>
                      <a:cubicBezTo>
                        <a:pt x="78" y="33"/>
                        <a:pt x="78" y="33"/>
                        <a:pt x="77" y="32"/>
                      </a:cubicBezTo>
                      <a:cubicBezTo>
                        <a:pt x="76" y="32"/>
                        <a:pt x="75" y="32"/>
                        <a:pt x="74" y="32"/>
                      </a:cubicBezTo>
                      <a:cubicBezTo>
                        <a:pt x="73" y="32"/>
                        <a:pt x="72" y="32"/>
                        <a:pt x="71" y="33"/>
                      </a:cubicBezTo>
                      <a:cubicBezTo>
                        <a:pt x="70" y="33"/>
                        <a:pt x="69" y="33"/>
                        <a:pt x="68" y="34"/>
                      </a:cubicBezTo>
                      <a:cubicBezTo>
                        <a:pt x="67" y="34"/>
                        <a:pt x="66" y="35"/>
                        <a:pt x="66" y="36"/>
                      </a:cubicBezTo>
                      <a:cubicBezTo>
                        <a:pt x="64" y="37"/>
                        <a:pt x="63" y="39"/>
                        <a:pt x="63" y="41"/>
                      </a:cubicBezTo>
                      <a:cubicBezTo>
                        <a:pt x="62" y="43"/>
                        <a:pt x="62" y="45"/>
                        <a:pt x="63" y="47"/>
                      </a:cubicBezTo>
                      <a:cubicBezTo>
                        <a:pt x="63" y="51"/>
                        <a:pt x="64" y="55"/>
                        <a:pt x="64" y="60"/>
                      </a:cubicBezTo>
                      <a:cubicBezTo>
                        <a:pt x="64" y="61"/>
                        <a:pt x="63" y="62"/>
                        <a:pt x="62" y="62"/>
                      </a:cubicBezTo>
                      <a:cubicBezTo>
                        <a:pt x="61" y="62"/>
                        <a:pt x="61" y="62"/>
                        <a:pt x="61" y="61"/>
                      </a:cubicBezTo>
                      <a:cubicBezTo>
                        <a:pt x="61" y="61"/>
                        <a:pt x="61" y="61"/>
                        <a:pt x="61" y="61"/>
                      </a:cubicBezTo>
                      <a:cubicBezTo>
                        <a:pt x="60" y="60"/>
                        <a:pt x="59" y="60"/>
                        <a:pt x="58" y="59"/>
                      </a:cubicBezTo>
                      <a:cubicBezTo>
                        <a:pt x="57" y="58"/>
                        <a:pt x="56" y="58"/>
                        <a:pt x="55" y="57"/>
                      </a:cubicBezTo>
                      <a:cubicBezTo>
                        <a:pt x="53" y="56"/>
                        <a:pt x="51" y="56"/>
                        <a:pt x="48" y="56"/>
                      </a:cubicBezTo>
                      <a:cubicBezTo>
                        <a:pt x="47" y="56"/>
                        <a:pt x="46" y="56"/>
                        <a:pt x="45" y="56"/>
                      </a:cubicBezTo>
                      <a:cubicBezTo>
                        <a:pt x="44" y="56"/>
                        <a:pt x="43" y="56"/>
                        <a:pt x="42" y="57"/>
                      </a:cubicBezTo>
                      <a:cubicBezTo>
                        <a:pt x="41" y="57"/>
                        <a:pt x="40" y="58"/>
                        <a:pt x="40" y="59"/>
                      </a:cubicBezTo>
                      <a:cubicBezTo>
                        <a:pt x="39" y="59"/>
                        <a:pt x="38" y="60"/>
                        <a:pt x="37" y="61"/>
                      </a:cubicBezTo>
                      <a:cubicBezTo>
                        <a:pt x="37" y="62"/>
                        <a:pt x="37" y="62"/>
                        <a:pt x="37" y="62"/>
                      </a:cubicBezTo>
                      <a:cubicBezTo>
                        <a:pt x="36" y="64"/>
                        <a:pt x="36" y="64"/>
                        <a:pt x="36" y="64"/>
                      </a:cubicBezTo>
                      <a:cubicBezTo>
                        <a:pt x="35" y="64"/>
                        <a:pt x="35" y="66"/>
                        <a:pt x="35" y="67"/>
                      </a:cubicBezTo>
                      <a:cubicBezTo>
                        <a:pt x="34" y="68"/>
                        <a:pt x="34" y="69"/>
                        <a:pt x="34" y="70"/>
                      </a:cubicBezTo>
                      <a:cubicBezTo>
                        <a:pt x="34" y="71"/>
                        <a:pt x="34" y="72"/>
                        <a:pt x="34" y="73"/>
                      </a:cubicBezTo>
                      <a:cubicBezTo>
                        <a:pt x="35" y="75"/>
                        <a:pt x="36" y="77"/>
                        <a:pt x="36" y="80"/>
                      </a:cubicBezTo>
                      <a:cubicBezTo>
                        <a:pt x="37" y="81"/>
                        <a:pt x="37" y="83"/>
                        <a:pt x="37" y="84"/>
                      </a:cubicBezTo>
                      <a:cubicBezTo>
                        <a:pt x="38" y="85"/>
                        <a:pt x="38" y="87"/>
                        <a:pt x="38" y="88"/>
                      </a:cubicBezTo>
                      <a:cubicBezTo>
                        <a:pt x="38" y="90"/>
                        <a:pt x="37" y="92"/>
                        <a:pt x="35" y="92"/>
                      </a:cubicBezTo>
                      <a:cubicBezTo>
                        <a:pt x="34" y="92"/>
                        <a:pt x="33" y="92"/>
                        <a:pt x="32" y="91"/>
                      </a:cubicBezTo>
                      <a:cubicBezTo>
                        <a:pt x="32" y="91"/>
                        <a:pt x="32" y="91"/>
                        <a:pt x="32" y="91"/>
                      </a:cubicBezTo>
                      <a:cubicBezTo>
                        <a:pt x="31" y="90"/>
                        <a:pt x="31" y="90"/>
                        <a:pt x="31" y="90"/>
                      </a:cubicBezTo>
                      <a:cubicBezTo>
                        <a:pt x="30" y="90"/>
                        <a:pt x="30" y="90"/>
                        <a:pt x="30" y="90"/>
                      </a:cubicBezTo>
                      <a:cubicBezTo>
                        <a:pt x="29" y="89"/>
                        <a:pt x="29" y="89"/>
                        <a:pt x="29" y="89"/>
                      </a:cubicBezTo>
                      <a:cubicBezTo>
                        <a:pt x="29" y="89"/>
                        <a:pt x="29" y="89"/>
                        <a:pt x="29" y="89"/>
                      </a:cubicBezTo>
                      <a:cubicBezTo>
                        <a:pt x="29" y="89"/>
                        <a:pt x="29" y="89"/>
                        <a:pt x="29" y="89"/>
                      </a:cubicBezTo>
                      <a:cubicBezTo>
                        <a:pt x="29" y="89"/>
                        <a:pt x="29" y="89"/>
                        <a:pt x="29" y="89"/>
                      </a:cubicBezTo>
                      <a:cubicBezTo>
                        <a:pt x="28" y="90"/>
                        <a:pt x="28" y="90"/>
                        <a:pt x="28" y="90"/>
                      </a:cubicBezTo>
                      <a:cubicBezTo>
                        <a:pt x="28" y="91"/>
                        <a:pt x="27" y="91"/>
                        <a:pt x="27" y="92"/>
                      </a:cubicBezTo>
                      <a:cubicBezTo>
                        <a:pt x="27" y="93"/>
                        <a:pt x="27" y="94"/>
                        <a:pt x="27" y="95"/>
                      </a:cubicBezTo>
                      <a:cubicBezTo>
                        <a:pt x="27" y="97"/>
                        <a:pt x="27" y="98"/>
                        <a:pt x="27" y="99"/>
                      </a:cubicBezTo>
                      <a:cubicBezTo>
                        <a:pt x="27" y="101"/>
                        <a:pt x="27" y="103"/>
                        <a:pt x="27" y="105"/>
                      </a:cubicBezTo>
                      <a:cubicBezTo>
                        <a:pt x="28" y="105"/>
                        <a:pt x="28" y="105"/>
                        <a:pt x="28" y="105"/>
                      </a:cubicBezTo>
                      <a:cubicBezTo>
                        <a:pt x="28" y="107"/>
                        <a:pt x="27" y="109"/>
                        <a:pt x="25" y="109"/>
                      </a:cubicBezTo>
                      <a:cubicBezTo>
                        <a:pt x="24" y="110"/>
                        <a:pt x="23" y="109"/>
                        <a:pt x="23" y="109"/>
                      </a:cubicBezTo>
                      <a:cubicBezTo>
                        <a:pt x="20" y="107"/>
                        <a:pt x="17" y="106"/>
                        <a:pt x="13" y="107"/>
                      </a:cubicBezTo>
                      <a:cubicBezTo>
                        <a:pt x="12" y="107"/>
                        <a:pt x="10" y="107"/>
                        <a:pt x="9" y="108"/>
                      </a:cubicBezTo>
                      <a:cubicBezTo>
                        <a:pt x="8" y="108"/>
                        <a:pt x="8" y="109"/>
                        <a:pt x="7" y="109"/>
                      </a:cubicBezTo>
                      <a:cubicBezTo>
                        <a:pt x="7" y="109"/>
                        <a:pt x="7" y="109"/>
                        <a:pt x="7" y="110"/>
                      </a:cubicBezTo>
                      <a:cubicBezTo>
                        <a:pt x="7" y="111"/>
                        <a:pt x="7" y="111"/>
                        <a:pt x="7" y="111"/>
                      </a:cubicBezTo>
                      <a:cubicBezTo>
                        <a:pt x="6" y="111"/>
                        <a:pt x="6" y="111"/>
                        <a:pt x="6" y="111"/>
                      </a:cubicBezTo>
                      <a:cubicBezTo>
                        <a:pt x="6" y="111"/>
                        <a:pt x="6" y="111"/>
                        <a:pt x="6" y="111"/>
                      </a:cubicBezTo>
                      <a:cubicBezTo>
                        <a:pt x="6" y="111"/>
                        <a:pt x="6" y="111"/>
                        <a:pt x="6" y="111"/>
                      </a:cubicBezTo>
                      <a:cubicBezTo>
                        <a:pt x="6" y="111"/>
                        <a:pt x="6" y="111"/>
                        <a:pt x="6" y="111"/>
                      </a:cubicBezTo>
                      <a:cubicBezTo>
                        <a:pt x="6" y="111"/>
                        <a:pt x="6" y="111"/>
                        <a:pt x="6" y="111"/>
                      </a:cubicBezTo>
                      <a:cubicBezTo>
                        <a:pt x="6" y="111"/>
                        <a:pt x="6" y="111"/>
                        <a:pt x="6" y="111"/>
                      </a:cubicBezTo>
                      <a:cubicBezTo>
                        <a:pt x="6" y="112"/>
                        <a:pt x="6" y="112"/>
                        <a:pt x="6" y="113"/>
                      </a:cubicBezTo>
                      <a:cubicBezTo>
                        <a:pt x="6" y="114"/>
                        <a:pt x="6" y="115"/>
                        <a:pt x="6" y="115"/>
                      </a:cubicBezTo>
                      <a:cubicBezTo>
                        <a:pt x="6" y="116"/>
                        <a:pt x="6" y="117"/>
                        <a:pt x="6" y="118"/>
                      </a:cubicBezTo>
                      <a:cubicBezTo>
                        <a:pt x="7" y="119"/>
                        <a:pt x="7" y="120"/>
                        <a:pt x="7" y="121"/>
                      </a:cubicBezTo>
                      <a:cubicBezTo>
                        <a:pt x="8" y="122"/>
                        <a:pt x="8" y="124"/>
                        <a:pt x="9" y="126"/>
                      </a:cubicBezTo>
                      <a:cubicBezTo>
                        <a:pt x="10" y="127"/>
                        <a:pt x="11" y="129"/>
                        <a:pt x="12" y="131"/>
                      </a:cubicBezTo>
                      <a:cubicBezTo>
                        <a:pt x="12" y="131"/>
                        <a:pt x="12" y="131"/>
                        <a:pt x="12" y="131"/>
                      </a:cubicBezTo>
                      <a:cubicBezTo>
                        <a:pt x="13" y="131"/>
                        <a:pt x="13" y="133"/>
                        <a:pt x="12" y="133"/>
                      </a:cubicBezTo>
                      <a:cubicBezTo>
                        <a:pt x="11" y="134"/>
                        <a:pt x="11" y="134"/>
                        <a:pt x="10" y="134"/>
                      </a:cubicBezTo>
                      <a:cubicBezTo>
                        <a:pt x="10" y="133"/>
                        <a:pt x="9" y="133"/>
                        <a:pt x="8" y="133"/>
                      </a:cubicBezTo>
                      <a:cubicBezTo>
                        <a:pt x="8" y="133"/>
                        <a:pt x="7" y="134"/>
                        <a:pt x="7" y="134"/>
                      </a:cubicBezTo>
                      <a:cubicBezTo>
                        <a:pt x="6" y="134"/>
                        <a:pt x="6" y="134"/>
                        <a:pt x="6" y="134"/>
                      </a:cubicBezTo>
                      <a:cubicBezTo>
                        <a:pt x="5" y="134"/>
                        <a:pt x="4" y="135"/>
                        <a:pt x="4" y="135"/>
                      </a:cubicBezTo>
                      <a:cubicBezTo>
                        <a:pt x="3" y="136"/>
                        <a:pt x="3" y="137"/>
                        <a:pt x="2" y="138"/>
                      </a:cubicBezTo>
                      <a:cubicBezTo>
                        <a:pt x="2" y="138"/>
                        <a:pt x="2" y="139"/>
                        <a:pt x="2" y="140"/>
                      </a:cubicBezTo>
                      <a:cubicBezTo>
                        <a:pt x="2" y="140"/>
                        <a:pt x="1" y="141"/>
                        <a:pt x="2" y="141"/>
                      </a:cubicBezTo>
                      <a:cubicBezTo>
                        <a:pt x="2" y="142"/>
                        <a:pt x="2" y="142"/>
                        <a:pt x="2" y="143"/>
                      </a:cubicBezTo>
                      <a:cubicBezTo>
                        <a:pt x="2" y="143"/>
                        <a:pt x="2" y="143"/>
                        <a:pt x="2" y="144"/>
                      </a:cubicBezTo>
                      <a:cubicBezTo>
                        <a:pt x="3" y="144"/>
                        <a:pt x="3" y="145"/>
                        <a:pt x="3" y="145"/>
                      </a:cubicBezTo>
                      <a:cubicBezTo>
                        <a:pt x="3" y="145"/>
                        <a:pt x="4" y="146"/>
                        <a:pt x="4" y="146"/>
                      </a:cubicBezTo>
                      <a:cubicBezTo>
                        <a:pt x="5" y="147"/>
                        <a:pt x="5" y="147"/>
                        <a:pt x="5" y="147"/>
                      </a:cubicBezTo>
                      <a:cubicBezTo>
                        <a:pt x="5" y="148"/>
                        <a:pt x="5" y="148"/>
                        <a:pt x="5" y="148"/>
                      </a:cubicBezTo>
                      <a:cubicBezTo>
                        <a:pt x="5" y="148"/>
                        <a:pt x="5" y="148"/>
                        <a:pt x="5" y="148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98" name="Oval 128"/>
              <p:cNvSpPr/>
              <p:nvPr/>
            </p:nvSpPr>
            <p:spPr>
              <a:xfrm>
                <a:off x="3443552" y="1372545"/>
                <a:ext cx="872118" cy="872118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99" name="Group 134"/>
            <p:cNvGrpSpPr/>
            <p:nvPr/>
          </p:nvGrpSpPr>
          <p:grpSpPr>
            <a:xfrm>
              <a:off x="8656" y="3409"/>
              <a:ext cx="1373" cy="1373"/>
              <a:chOff x="4537460" y="1372545"/>
              <a:chExt cx="872118" cy="872118"/>
            </a:xfrm>
          </p:grpSpPr>
          <p:grpSp>
            <p:nvGrpSpPr>
              <p:cNvPr id="200" name="Group 77"/>
              <p:cNvGrpSpPr/>
              <p:nvPr/>
            </p:nvGrpSpPr>
            <p:grpSpPr>
              <a:xfrm>
                <a:off x="4707562" y="1560361"/>
                <a:ext cx="498864" cy="408161"/>
                <a:chOff x="3514725" y="1471614"/>
                <a:chExt cx="628651" cy="514350"/>
              </a:xfrm>
              <a:solidFill>
                <a:schemeClr val="accent4"/>
              </a:solidFill>
            </p:grpSpPr>
            <p:sp>
              <p:nvSpPr>
                <p:cNvPr id="201" name="Freeform 148"/>
                <p:cNvSpPr/>
                <p:nvPr/>
              </p:nvSpPr>
              <p:spPr bwMode="auto">
                <a:xfrm>
                  <a:off x="3590925" y="1471614"/>
                  <a:ext cx="501650" cy="469900"/>
                </a:xfrm>
                <a:custGeom>
                  <a:avLst/>
                  <a:gdLst/>
                  <a:ahLst/>
                  <a:cxnLst>
                    <a:cxn ang="0">
                      <a:pos x="301" y="34"/>
                    </a:cxn>
                    <a:cxn ang="0">
                      <a:pos x="72" y="34"/>
                    </a:cxn>
                    <a:cxn ang="0">
                      <a:pos x="70" y="0"/>
                    </a:cxn>
                    <a:cxn ang="0">
                      <a:pos x="47" y="0"/>
                    </a:cxn>
                    <a:cxn ang="0">
                      <a:pos x="0" y="240"/>
                    </a:cxn>
                    <a:cxn ang="0">
                      <a:pos x="32" y="246"/>
                    </a:cxn>
                    <a:cxn ang="0">
                      <a:pos x="105" y="68"/>
                    </a:cxn>
                    <a:cxn ang="0">
                      <a:pos x="125" y="68"/>
                    </a:cxn>
                    <a:cxn ang="0">
                      <a:pos x="84" y="254"/>
                    </a:cxn>
                    <a:cxn ang="0">
                      <a:pos x="91" y="256"/>
                    </a:cxn>
                    <a:cxn ang="0">
                      <a:pos x="164" y="77"/>
                    </a:cxn>
                    <a:cxn ang="0">
                      <a:pos x="185" y="77"/>
                    </a:cxn>
                    <a:cxn ang="0">
                      <a:pos x="144" y="264"/>
                    </a:cxn>
                    <a:cxn ang="0">
                      <a:pos x="151" y="263"/>
                    </a:cxn>
                    <a:cxn ang="0">
                      <a:pos x="224" y="83"/>
                    </a:cxn>
                    <a:cxn ang="0">
                      <a:pos x="244" y="83"/>
                    </a:cxn>
                    <a:cxn ang="0">
                      <a:pos x="205" y="274"/>
                    </a:cxn>
                    <a:cxn ang="0">
                      <a:pos x="252" y="282"/>
                    </a:cxn>
                    <a:cxn ang="0">
                      <a:pos x="301" y="34"/>
                    </a:cxn>
                  </a:cxnLst>
                  <a:rect l="0" t="0" r="r" b="b"/>
                  <a:pathLst>
                    <a:path w="301" h="282">
                      <a:moveTo>
                        <a:pt x="301" y="34"/>
                      </a:moveTo>
                      <a:cubicBezTo>
                        <a:pt x="72" y="34"/>
                        <a:pt x="72" y="34"/>
                        <a:pt x="72" y="34"/>
                      </a:cubicBez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0" y="240"/>
                        <a:pt x="0" y="240"/>
                        <a:pt x="0" y="240"/>
                      </a:cubicBezTo>
                      <a:cubicBezTo>
                        <a:pt x="32" y="246"/>
                        <a:pt x="32" y="246"/>
                        <a:pt x="32" y="246"/>
                      </a:cubicBezTo>
                      <a:cubicBezTo>
                        <a:pt x="35" y="226"/>
                        <a:pt x="56" y="98"/>
                        <a:pt x="105" y="68"/>
                      </a:cubicBezTo>
                      <a:cubicBezTo>
                        <a:pt x="125" y="68"/>
                        <a:pt x="125" y="68"/>
                        <a:pt x="125" y="68"/>
                      </a:cubicBezTo>
                      <a:cubicBezTo>
                        <a:pt x="125" y="68"/>
                        <a:pt x="63" y="150"/>
                        <a:pt x="84" y="254"/>
                      </a:cubicBezTo>
                      <a:cubicBezTo>
                        <a:pt x="91" y="256"/>
                        <a:pt x="91" y="256"/>
                        <a:pt x="91" y="256"/>
                      </a:cubicBezTo>
                      <a:cubicBezTo>
                        <a:pt x="94" y="239"/>
                        <a:pt x="115" y="108"/>
                        <a:pt x="164" y="77"/>
                      </a:cubicBezTo>
                      <a:cubicBezTo>
                        <a:pt x="185" y="77"/>
                        <a:pt x="185" y="77"/>
                        <a:pt x="185" y="77"/>
                      </a:cubicBezTo>
                      <a:cubicBezTo>
                        <a:pt x="185" y="77"/>
                        <a:pt x="123" y="160"/>
                        <a:pt x="144" y="264"/>
                      </a:cubicBezTo>
                      <a:cubicBezTo>
                        <a:pt x="151" y="263"/>
                        <a:pt x="151" y="263"/>
                        <a:pt x="151" y="263"/>
                      </a:cubicBezTo>
                      <a:cubicBezTo>
                        <a:pt x="151" y="263"/>
                        <a:pt x="171" y="115"/>
                        <a:pt x="224" y="83"/>
                      </a:cubicBezTo>
                      <a:cubicBezTo>
                        <a:pt x="244" y="83"/>
                        <a:pt x="244" y="83"/>
                        <a:pt x="244" y="83"/>
                      </a:cubicBezTo>
                      <a:cubicBezTo>
                        <a:pt x="244" y="83"/>
                        <a:pt x="181" y="168"/>
                        <a:pt x="205" y="274"/>
                      </a:cubicBezTo>
                      <a:cubicBezTo>
                        <a:pt x="252" y="282"/>
                        <a:pt x="252" y="282"/>
                        <a:pt x="252" y="282"/>
                      </a:cubicBezTo>
                      <a:cubicBezTo>
                        <a:pt x="301" y="34"/>
                        <a:pt x="301" y="34"/>
                        <a:pt x="301" y="34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02" name="Freeform 149"/>
                <p:cNvSpPr/>
                <p:nvPr/>
              </p:nvSpPr>
              <p:spPr bwMode="auto">
                <a:xfrm>
                  <a:off x="3644900" y="1881189"/>
                  <a:ext cx="90488" cy="254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4" y="15"/>
                    </a:cxn>
                    <a:cxn ang="0">
                      <a:pos x="52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4" h="15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54" y="15"/>
                        <a:pt x="54" y="15"/>
                        <a:pt x="54" y="15"/>
                      </a:cubicBezTo>
                      <a:cubicBezTo>
                        <a:pt x="53" y="13"/>
                        <a:pt x="53" y="10"/>
                        <a:pt x="52" y="8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03" name="Freeform 150"/>
                <p:cNvSpPr/>
                <p:nvPr/>
              </p:nvSpPr>
              <p:spPr bwMode="auto">
                <a:xfrm>
                  <a:off x="3743325" y="1897064"/>
                  <a:ext cx="90488" cy="238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4" y="14"/>
                    </a:cxn>
                    <a:cxn ang="0">
                      <a:pos x="54" y="14"/>
                    </a:cxn>
                    <a:cxn ang="0">
                      <a:pos x="53" y="8"/>
                    </a:cxn>
                    <a:cxn ang="0">
                      <a:pos x="53" y="8"/>
                    </a:cxn>
                    <a:cxn ang="0">
                      <a:pos x="53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4" h="1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4" y="14"/>
                        <a:pt x="54" y="14"/>
                        <a:pt x="54" y="14"/>
                      </a:cubicBezTo>
                      <a:cubicBezTo>
                        <a:pt x="54" y="14"/>
                        <a:pt x="54" y="14"/>
                        <a:pt x="54" y="14"/>
                      </a:cubicBezTo>
                      <a:cubicBezTo>
                        <a:pt x="54" y="12"/>
                        <a:pt x="54" y="10"/>
                        <a:pt x="53" y="8"/>
                      </a:cubicBezTo>
                      <a:cubicBezTo>
                        <a:pt x="53" y="8"/>
                        <a:pt x="53" y="8"/>
                        <a:pt x="53" y="8"/>
                      </a:cubicBezTo>
                      <a:cubicBezTo>
                        <a:pt x="53" y="8"/>
                        <a:pt x="53" y="8"/>
                        <a:pt x="53" y="8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04" name="Freeform 151"/>
                <p:cNvSpPr/>
                <p:nvPr/>
              </p:nvSpPr>
              <p:spPr bwMode="auto">
                <a:xfrm>
                  <a:off x="3906838" y="1924051"/>
                  <a:ext cx="26988" cy="476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6" y="3"/>
                    </a:cxn>
                    <a:cxn ang="0">
                      <a:pos x="16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6" h="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2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Freeform 152"/>
                <p:cNvSpPr/>
                <p:nvPr/>
              </p:nvSpPr>
              <p:spPr bwMode="auto">
                <a:xfrm>
                  <a:off x="3683000" y="1828801"/>
                  <a:ext cx="339725" cy="157163"/>
                </a:xfrm>
                <a:custGeom>
                  <a:avLst/>
                  <a:gdLst/>
                  <a:ahLst/>
                  <a:cxnLst>
                    <a:cxn ang="0">
                      <a:pos x="14" y="94"/>
                    </a:cxn>
                    <a:cxn ang="0">
                      <a:pos x="35" y="69"/>
                    </a:cxn>
                    <a:cxn ang="0">
                      <a:pos x="68" y="46"/>
                    </a:cxn>
                    <a:cxn ang="0">
                      <a:pos x="82" y="33"/>
                    </a:cxn>
                    <a:cxn ang="0">
                      <a:pos x="131" y="33"/>
                    </a:cxn>
                    <a:cxn ang="0">
                      <a:pos x="152" y="48"/>
                    </a:cxn>
                    <a:cxn ang="0">
                      <a:pos x="173" y="64"/>
                    </a:cxn>
                    <a:cxn ang="0">
                      <a:pos x="198" y="92"/>
                    </a:cxn>
                  </a:cxnLst>
                  <a:rect l="0" t="0" r="r" b="b"/>
                  <a:pathLst>
                    <a:path w="204" h="94">
                      <a:moveTo>
                        <a:pt x="14" y="94"/>
                      </a:moveTo>
                      <a:cubicBezTo>
                        <a:pt x="0" y="83"/>
                        <a:pt x="24" y="59"/>
                        <a:pt x="35" y="69"/>
                      </a:cubicBezTo>
                      <a:cubicBezTo>
                        <a:pt x="29" y="49"/>
                        <a:pt x="52" y="25"/>
                        <a:pt x="68" y="46"/>
                      </a:cubicBezTo>
                      <a:cubicBezTo>
                        <a:pt x="68" y="39"/>
                        <a:pt x="73" y="25"/>
                        <a:pt x="82" y="33"/>
                      </a:cubicBezTo>
                      <a:cubicBezTo>
                        <a:pt x="77" y="1"/>
                        <a:pt x="132" y="0"/>
                        <a:pt x="131" y="33"/>
                      </a:cubicBezTo>
                      <a:cubicBezTo>
                        <a:pt x="142" y="21"/>
                        <a:pt x="153" y="36"/>
                        <a:pt x="152" y="48"/>
                      </a:cubicBezTo>
                      <a:cubicBezTo>
                        <a:pt x="164" y="41"/>
                        <a:pt x="174" y="52"/>
                        <a:pt x="173" y="64"/>
                      </a:cubicBezTo>
                      <a:cubicBezTo>
                        <a:pt x="193" y="50"/>
                        <a:pt x="204" y="79"/>
                        <a:pt x="198" y="92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Freeform 153"/>
                <p:cNvSpPr/>
                <p:nvPr/>
              </p:nvSpPr>
              <p:spPr bwMode="auto">
                <a:xfrm>
                  <a:off x="3683000" y="1828801"/>
                  <a:ext cx="339725" cy="157163"/>
                </a:xfrm>
                <a:custGeom>
                  <a:avLst/>
                  <a:gdLst/>
                  <a:ahLst/>
                  <a:cxnLst>
                    <a:cxn ang="0">
                      <a:pos x="14" y="94"/>
                    </a:cxn>
                    <a:cxn ang="0">
                      <a:pos x="35" y="69"/>
                    </a:cxn>
                    <a:cxn ang="0">
                      <a:pos x="68" y="46"/>
                    </a:cxn>
                    <a:cxn ang="0">
                      <a:pos x="82" y="33"/>
                    </a:cxn>
                    <a:cxn ang="0">
                      <a:pos x="131" y="33"/>
                    </a:cxn>
                    <a:cxn ang="0">
                      <a:pos x="152" y="48"/>
                    </a:cxn>
                    <a:cxn ang="0">
                      <a:pos x="173" y="64"/>
                    </a:cxn>
                    <a:cxn ang="0">
                      <a:pos x="198" y="92"/>
                    </a:cxn>
                  </a:cxnLst>
                  <a:rect l="0" t="0" r="r" b="b"/>
                  <a:pathLst>
                    <a:path w="204" h="94">
                      <a:moveTo>
                        <a:pt x="14" y="94"/>
                      </a:moveTo>
                      <a:cubicBezTo>
                        <a:pt x="0" y="83"/>
                        <a:pt x="24" y="59"/>
                        <a:pt x="35" y="69"/>
                      </a:cubicBezTo>
                      <a:cubicBezTo>
                        <a:pt x="29" y="49"/>
                        <a:pt x="52" y="25"/>
                        <a:pt x="68" y="46"/>
                      </a:cubicBezTo>
                      <a:cubicBezTo>
                        <a:pt x="68" y="39"/>
                        <a:pt x="73" y="25"/>
                        <a:pt x="82" y="33"/>
                      </a:cubicBezTo>
                      <a:cubicBezTo>
                        <a:pt x="77" y="1"/>
                        <a:pt x="132" y="0"/>
                        <a:pt x="131" y="33"/>
                      </a:cubicBezTo>
                      <a:cubicBezTo>
                        <a:pt x="142" y="21"/>
                        <a:pt x="153" y="36"/>
                        <a:pt x="152" y="48"/>
                      </a:cubicBezTo>
                      <a:cubicBezTo>
                        <a:pt x="164" y="41"/>
                        <a:pt x="174" y="52"/>
                        <a:pt x="173" y="64"/>
                      </a:cubicBezTo>
                      <a:cubicBezTo>
                        <a:pt x="193" y="50"/>
                        <a:pt x="204" y="79"/>
                        <a:pt x="198" y="92"/>
                      </a:cubicBezTo>
                    </a:path>
                  </a:pathLst>
                </a:custGeom>
                <a:grpFill/>
                <a:ln w="6350" cap="flat">
                  <a:solidFill>
                    <a:schemeClr val="accent4"/>
                  </a:solidFill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07" name="Freeform 154"/>
                <p:cNvSpPr/>
                <p:nvPr/>
              </p:nvSpPr>
              <p:spPr bwMode="auto">
                <a:xfrm>
                  <a:off x="3514725" y="1851026"/>
                  <a:ext cx="231775" cy="133350"/>
                </a:xfrm>
                <a:custGeom>
                  <a:avLst/>
                  <a:gdLst/>
                  <a:ahLst/>
                  <a:cxnLst>
                    <a:cxn ang="0">
                      <a:pos x="5" y="80"/>
                    </a:cxn>
                    <a:cxn ang="0">
                      <a:pos x="4" y="62"/>
                    </a:cxn>
                    <a:cxn ang="0">
                      <a:pos x="22" y="60"/>
                    </a:cxn>
                    <a:cxn ang="0">
                      <a:pos x="20" y="43"/>
                    </a:cxn>
                    <a:cxn ang="0">
                      <a:pos x="34" y="39"/>
                    </a:cxn>
                    <a:cxn ang="0">
                      <a:pos x="78" y="26"/>
                    </a:cxn>
                    <a:cxn ang="0">
                      <a:pos x="98" y="22"/>
                    </a:cxn>
                    <a:cxn ang="0">
                      <a:pos x="128" y="21"/>
                    </a:cxn>
                    <a:cxn ang="0">
                      <a:pos x="139" y="30"/>
                    </a:cxn>
                  </a:cxnLst>
                  <a:rect l="0" t="0" r="r" b="b"/>
                  <a:pathLst>
                    <a:path w="139" h="80">
                      <a:moveTo>
                        <a:pt x="5" y="80"/>
                      </a:moveTo>
                      <a:cubicBezTo>
                        <a:pt x="3" y="74"/>
                        <a:pt x="0" y="67"/>
                        <a:pt x="4" y="62"/>
                      </a:cubicBezTo>
                      <a:cubicBezTo>
                        <a:pt x="8" y="56"/>
                        <a:pt x="17" y="55"/>
                        <a:pt x="22" y="60"/>
                      </a:cubicBezTo>
                      <a:cubicBezTo>
                        <a:pt x="20" y="55"/>
                        <a:pt x="18" y="49"/>
                        <a:pt x="20" y="43"/>
                      </a:cubicBezTo>
                      <a:cubicBezTo>
                        <a:pt x="22" y="36"/>
                        <a:pt x="30" y="28"/>
                        <a:pt x="34" y="39"/>
                      </a:cubicBezTo>
                      <a:cubicBezTo>
                        <a:pt x="31" y="14"/>
                        <a:pt x="70" y="0"/>
                        <a:pt x="78" y="26"/>
                      </a:cubicBezTo>
                      <a:cubicBezTo>
                        <a:pt x="81" y="20"/>
                        <a:pt x="94" y="11"/>
                        <a:pt x="98" y="22"/>
                      </a:cubicBezTo>
                      <a:cubicBezTo>
                        <a:pt x="99" y="8"/>
                        <a:pt x="127" y="4"/>
                        <a:pt x="128" y="21"/>
                      </a:cubicBezTo>
                      <a:cubicBezTo>
                        <a:pt x="136" y="15"/>
                        <a:pt x="139" y="24"/>
                        <a:pt x="139" y="3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08" name="Freeform 155"/>
                <p:cNvSpPr/>
                <p:nvPr/>
              </p:nvSpPr>
              <p:spPr bwMode="auto">
                <a:xfrm>
                  <a:off x="3514725" y="1851026"/>
                  <a:ext cx="231775" cy="133350"/>
                </a:xfrm>
                <a:custGeom>
                  <a:avLst/>
                  <a:gdLst/>
                  <a:ahLst/>
                  <a:cxnLst>
                    <a:cxn ang="0">
                      <a:pos x="5" y="80"/>
                    </a:cxn>
                    <a:cxn ang="0">
                      <a:pos x="4" y="62"/>
                    </a:cxn>
                    <a:cxn ang="0">
                      <a:pos x="22" y="60"/>
                    </a:cxn>
                    <a:cxn ang="0">
                      <a:pos x="20" y="43"/>
                    </a:cxn>
                    <a:cxn ang="0">
                      <a:pos x="34" y="39"/>
                    </a:cxn>
                    <a:cxn ang="0">
                      <a:pos x="78" y="26"/>
                    </a:cxn>
                    <a:cxn ang="0">
                      <a:pos x="98" y="22"/>
                    </a:cxn>
                    <a:cxn ang="0">
                      <a:pos x="128" y="21"/>
                    </a:cxn>
                    <a:cxn ang="0">
                      <a:pos x="139" y="30"/>
                    </a:cxn>
                  </a:cxnLst>
                  <a:rect l="0" t="0" r="r" b="b"/>
                  <a:pathLst>
                    <a:path w="139" h="80">
                      <a:moveTo>
                        <a:pt x="5" y="80"/>
                      </a:moveTo>
                      <a:cubicBezTo>
                        <a:pt x="3" y="74"/>
                        <a:pt x="0" y="67"/>
                        <a:pt x="4" y="62"/>
                      </a:cubicBezTo>
                      <a:cubicBezTo>
                        <a:pt x="8" y="56"/>
                        <a:pt x="17" y="55"/>
                        <a:pt x="22" y="60"/>
                      </a:cubicBezTo>
                      <a:cubicBezTo>
                        <a:pt x="20" y="55"/>
                        <a:pt x="18" y="49"/>
                        <a:pt x="20" y="43"/>
                      </a:cubicBezTo>
                      <a:cubicBezTo>
                        <a:pt x="22" y="36"/>
                        <a:pt x="30" y="28"/>
                        <a:pt x="34" y="39"/>
                      </a:cubicBezTo>
                      <a:cubicBezTo>
                        <a:pt x="31" y="14"/>
                        <a:pt x="70" y="0"/>
                        <a:pt x="78" y="26"/>
                      </a:cubicBezTo>
                      <a:cubicBezTo>
                        <a:pt x="81" y="20"/>
                        <a:pt x="94" y="11"/>
                        <a:pt x="98" y="22"/>
                      </a:cubicBezTo>
                      <a:cubicBezTo>
                        <a:pt x="99" y="8"/>
                        <a:pt x="127" y="4"/>
                        <a:pt x="128" y="21"/>
                      </a:cubicBezTo>
                      <a:cubicBezTo>
                        <a:pt x="136" y="15"/>
                        <a:pt x="139" y="24"/>
                        <a:pt x="139" y="30"/>
                      </a:cubicBezTo>
                    </a:path>
                  </a:pathLst>
                </a:custGeom>
                <a:grpFill/>
                <a:ln w="6350" cap="flat">
                  <a:solidFill>
                    <a:schemeClr val="accent4"/>
                  </a:solidFill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09" name="Freeform 156"/>
                <p:cNvSpPr/>
                <p:nvPr/>
              </p:nvSpPr>
              <p:spPr bwMode="auto">
                <a:xfrm>
                  <a:off x="4033838" y="1476376"/>
                  <a:ext cx="109538" cy="487363"/>
                </a:xfrm>
                <a:custGeom>
                  <a:avLst/>
                  <a:gdLst/>
                  <a:ahLst/>
                  <a:cxnLst>
                    <a:cxn ang="0">
                      <a:pos x="0" y="306"/>
                    </a:cxn>
                    <a:cxn ang="0">
                      <a:pos x="50" y="0"/>
                    </a:cxn>
                    <a:cxn ang="0">
                      <a:pos x="69" y="0"/>
                    </a:cxn>
                    <a:cxn ang="0">
                      <a:pos x="67" y="307"/>
                    </a:cxn>
                    <a:cxn ang="0">
                      <a:pos x="0" y="307"/>
                    </a:cxn>
                    <a:cxn ang="0">
                      <a:pos x="0" y="306"/>
                    </a:cxn>
                  </a:cxnLst>
                  <a:rect l="0" t="0" r="r" b="b"/>
                  <a:pathLst>
                    <a:path w="69" h="307">
                      <a:moveTo>
                        <a:pt x="0" y="306"/>
                      </a:moveTo>
                      <a:lnTo>
                        <a:pt x="50" y="0"/>
                      </a:lnTo>
                      <a:lnTo>
                        <a:pt x="69" y="0"/>
                      </a:lnTo>
                      <a:lnTo>
                        <a:pt x="67" y="307"/>
                      </a:lnTo>
                      <a:lnTo>
                        <a:pt x="0" y="307"/>
                      </a:lnTo>
                      <a:lnTo>
                        <a:pt x="0" y="30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10" name="Freeform 157"/>
                <p:cNvSpPr/>
                <p:nvPr/>
              </p:nvSpPr>
              <p:spPr bwMode="auto">
                <a:xfrm>
                  <a:off x="4033838" y="1476376"/>
                  <a:ext cx="109538" cy="487363"/>
                </a:xfrm>
                <a:custGeom>
                  <a:avLst/>
                  <a:gdLst/>
                  <a:ahLst/>
                  <a:cxnLst>
                    <a:cxn ang="0">
                      <a:pos x="0" y="306"/>
                    </a:cxn>
                    <a:cxn ang="0">
                      <a:pos x="50" y="0"/>
                    </a:cxn>
                    <a:cxn ang="0">
                      <a:pos x="69" y="0"/>
                    </a:cxn>
                    <a:cxn ang="0">
                      <a:pos x="67" y="307"/>
                    </a:cxn>
                    <a:cxn ang="0">
                      <a:pos x="0" y="307"/>
                    </a:cxn>
                  </a:cxnLst>
                  <a:rect l="0" t="0" r="r" b="b"/>
                  <a:pathLst>
                    <a:path w="69" h="307">
                      <a:moveTo>
                        <a:pt x="0" y="306"/>
                      </a:moveTo>
                      <a:lnTo>
                        <a:pt x="50" y="0"/>
                      </a:lnTo>
                      <a:lnTo>
                        <a:pt x="69" y="0"/>
                      </a:lnTo>
                      <a:lnTo>
                        <a:pt x="67" y="307"/>
                      </a:lnTo>
                      <a:lnTo>
                        <a:pt x="0" y="307"/>
                      </a:ln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11" name="Oval 129"/>
              <p:cNvSpPr/>
              <p:nvPr/>
            </p:nvSpPr>
            <p:spPr>
              <a:xfrm>
                <a:off x="4537460" y="1372545"/>
                <a:ext cx="872118" cy="872118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12" name="Group 133"/>
            <p:cNvGrpSpPr/>
            <p:nvPr/>
          </p:nvGrpSpPr>
          <p:grpSpPr>
            <a:xfrm>
              <a:off x="10491" y="3409"/>
              <a:ext cx="1373" cy="1373"/>
              <a:chOff x="5506204" y="1372545"/>
              <a:chExt cx="872118" cy="872118"/>
            </a:xfrm>
          </p:grpSpPr>
          <p:grpSp>
            <p:nvGrpSpPr>
              <p:cNvPr id="213" name="Group 88"/>
              <p:cNvGrpSpPr/>
              <p:nvPr/>
            </p:nvGrpSpPr>
            <p:grpSpPr>
              <a:xfrm>
                <a:off x="5728614" y="1480096"/>
                <a:ext cx="412969" cy="644002"/>
                <a:chOff x="415815" y="1683218"/>
                <a:chExt cx="976123" cy="1522209"/>
              </a:xfrm>
              <a:solidFill>
                <a:schemeClr val="accent5"/>
              </a:solidFill>
            </p:grpSpPr>
            <p:sp>
              <p:nvSpPr>
                <p:cNvPr id="214" name="Oval 72"/>
                <p:cNvSpPr>
                  <a:spLocks noChangeArrowheads="1"/>
                </p:cNvSpPr>
                <p:nvPr/>
              </p:nvSpPr>
              <p:spPr bwMode="auto">
                <a:xfrm rot="19903140">
                  <a:off x="874930" y="2176640"/>
                  <a:ext cx="95362" cy="95362"/>
                </a:xfrm>
                <a:prstGeom prst="ellipse">
                  <a:avLst/>
                </a:pr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15" name="Freeform 76"/>
                <p:cNvSpPr/>
                <p:nvPr/>
              </p:nvSpPr>
              <p:spPr bwMode="auto">
                <a:xfrm rot="19903140">
                  <a:off x="415815" y="2306140"/>
                  <a:ext cx="484982" cy="136230"/>
                </a:xfrm>
                <a:custGeom>
                  <a:avLst/>
                  <a:gdLst/>
                  <a:ahLst/>
                  <a:cxnLst>
                    <a:cxn ang="0">
                      <a:pos x="169" y="1"/>
                    </a:cxn>
                    <a:cxn ang="0">
                      <a:pos x="0" y="0"/>
                    </a:cxn>
                    <a:cxn ang="0">
                      <a:pos x="1" y="16"/>
                    </a:cxn>
                    <a:cxn ang="0">
                      <a:pos x="144" y="46"/>
                    </a:cxn>
                    <a:cxn ang="0">
                      <a:pos x="170" y="31"/>
                    </a:cxn>
                    <a:cxn ang="0">
                      <a:pos x="169" y="1"/>
                    </a:cxn>
                  </a:cxnLst>
                  <a:rect l="0" t="0" r="r" b="b"/>
                  <a:pathLst>
                    <a:path w="170" h="48">
                      <a:moveTo>
                        <a:pt x="169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44" y="46"/>
                        <a:pt x="144" y="46"/>
                        <a:pt x="144" y="46"/>
                      </a:cubicBezTo>
                      <a:cubicBezTo>
                        <a:pt x="144" y="46"/>
                        <a:pt x="163" y="48"/>
                        <a:pt x="170" y="31"/>
                      </a:cubicBezTo>
                      <a:lnTo>
                        <a:pt x="169" y="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16" name="Freeform 77"/>
                <p:cNvSpPr/>
                <p:nvPr/>
              </p:nvSpPr>
              <p:spPr bwMode="auto">
                <a:xfrm rot="19903140">
                  <a:off x="749745" y="1683218"/>
                  <a:ext cx="316056" cy="457733"/>
                </a:xfrm>
                <a:custGeom>
                  <a:avLst/>
                  <a:gdLst/>
                  <a:ahLst/>
                  <a:cxnLst>
                    <a:cxn ang="0">
                      <a:pos x="0" y="137"/>
                    </a:cxn>
                    <a:cxn ang="0">
                      <a:pos x="99" y="0"/>
                    </a:cxn>
                    <a:cxn ang="0">
                      <a:pos x="111" y="10"/>
                    </a:cxn>
                    <a:cxn ang="0">
                      <a:pos x="51" y="143"/>
                    </a:cxn>
                    <a:cxn ang="0">
                      <a:pos x="23" y="156"/>
                    </a:cxn>
                    <a:cxn ang="0">
                      <a:pos x="0" y="137"/>
                    </a:cxn>
                  </a:cxnLst>
                  <a:rect l="0" t="0" r="r" b="b"/>
                  <a:pathLst>
                    <a:path w="111" h="160">
                      <a:moveTo>
                        <a:pt x="0" y="137"/>
                      </a:moveTo>
                      <a:cubicBezTo>
                        <a:pt x="99" y="0"/>
                        <a:pt x="99" y="0"/>
                        <a:pt x="99" y="0"/>
                      </a:cubicBezTo>
                      <a:cubicBezTo>
                        <a:pt x="111" y="10"/>
                        <a:pt x="111" y="10"/>
                        <a:pt x="111" y="10"/>
                      </a:cubicBezTo>
                      <a:cubicBezTo>
                        <a:pt x="51" y="143"/>
                        <a:pt x="51" y="143"/>
                        <a:pt x="51" y="143"/>
                      </a:cubicBezTo>
                      <a:cubicBezTo>
                        <a:pt x="51" y="143"/>
                        <a:pt x="42" y="160"/>
                        <a:pt x="23" y="156"/>
                      </a:cubicBezTo>
                      <a:lnTo>
                        <a:pt x="0" y="13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17" name="Freeform 78"/>
                <p:cNvSpPr/>
                <p:nvPr/>
              </p:nvSpPr>
              <p:spPr bwMode="auto">
                <a:xfrm rot="19903140">
                  <a:off x="996868" y="2100964"/>
                  <a:ext cx="395070" cy="405967"/>
                </a:xfrm>
                <a:custGeom>
                  <a:avLst/>
                  <a:gdLst/>
                  <a:ahLst/>
                  <a:cxnLst>
                    <a:cxn ang="0">
                      <a:pos x="34" y="0"/>
                    </a:cxn>
                    <a:cxn ang="0">
                      <a:pos x="138" y="133"/>
                    </a:cxn>
                    <a:cxn ang="0">
                      <a:pos x="125" y="142"/>
                    </a:cxn>
                    <a:cxn ang="0">
                      <a:pos x="14" y="48"/>
                    </a:cxn>
                    <a:cxn ang="0">
                      <a:pos x="9" y="18"/>
                    </a:cxn>
                    <a:cxn ang="0">
                      <a:pos x="34" y="0"/>
                    </a:cxn>
                  </a:cxnLst>
                  <a:rect l="0" t="0" r="r" b="b"/>
                  <a:pathLst>
                    <a:path w="138" h="142">
                      <a:moveTo>
                        <a:pt x="34" y="0"/>
                      </a:moveTo>
                      <a:cubicBezTo>
                        <a:pt x="138" y="133"/>
                        <a:pt x="138" y="133"/>
                        <a:pt x="138" y="133"/>
                      </a:cubicBezTo>
                      <a:cubicBezTo>
                        <a:pt x="125" y="142"/>
                        <a:pt x="125" y="142"/>
                        <a:pt x="125" y="142"/>
                      </a:cubicBezTo>
                      <a:cubicBezTo>
                        <a:pt x="14" y="48"/>
                        <a:pt x="14" y="48"/>
                        <a:pt x="14" y="48"/>
                      </a:cubicBezTo>
                      <a:cubicBezTo>
                        <a:pt x="14" y="48"/>
                        <a:pt x="0" y="34"/>
                        <a:pt x="9" y="18"/>
                      </a:cubicBezTo>
                      <a:lnTo>
                        <a:pt x="34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18" name="Trapezoid 93"/>
                <p:cNvSpPr/>
                <p:nvPr/>
              </p:nvSpPr>
              <p:spPr>
                <a:xfrm>
                  <a:off x="868756" y="2327639"/>
                  <a:ext cx="119598" cy="877788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19" name="Oval 130"/>
              <p:cNvSpPr/>
              <p:nvPr/>
            </p:nvSpPr>
            <p:spPr>
              <a:xfrm>
                <a:off x="5506204" y="1372545"/>
                <a:ext cx="872118" cy="872118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20" name="Group 132"/>
            <p:cNvGrpSpPr/>
            <p:nvPr/>
          </p:nvGrpSpPr>
          <p:grpSpPr>
            <a:xfrm>
              <a:off x="12326" y="3409"/>
              <a:ext cx="1373" cy="1373"/>
              <a:chOff x="6333866" y="1372545"/>
              <a:chExt cx="872118" cy="872118"/>
            </a:xfrm>
          </p:grpSpPr>
          <p:grpSp>
            <p:nvGrpSpPr>
              <p:cNvPr id="221" name="Group 7"/>
              <p:cNvGrpSpPr/>
              <p:nvPr/>
            </p:nvGrpSpPr>
            <p:grpSpPr>
              <a:xfrm>
                <a:off x="6472622" y="1523357"/>
                <a:ext cx="594606" cy="503903"/>
                <a:chOff x="1752600" y="2200276"/>
                <a:chExt cx="749301" cy="635000"/>
              </a:xfrm>
              <a:solidFill>
                <a:schemeClr val="accent6"/>
              </a:solidFill>
            </p:grpSpPr>
            <p:sp>
              <p:nvSpPr>
                <p:cNvPr id="222" name="Freeform 7"/>
                <p:cNvSpPr/>
                <p:nvPr/>
              </p:nvSpPr>
              <p:spPr bwMode="auto">
                <a:xfrm>
                  <a:off x="1919288" y="2711451"/>
                  <a:ext cx="582613" cy="123825"/>
                </a:xfrm>
                <a:custGeom>
                  <a:avLst/>
                  <a:gdLst/>
                  <a:ahLst/>
                  <a:cxnLst>
                    <a:cxn ang="0">
                      <a:pos x="367" y="24"/>
                    </a:cxn>
                    <a:cxn ang="0">
                      <a:pos x="367" y="0"/>
                    </a:cxn>
                    <a:cxn ang="0">
                      <a:pos x="0" y="0"/>
                    </a:cxn>
                    <a:cxn ang="0">
                      <a:pos x="0" y="24"/>
                    </a:cxn>
                    <a:cxn ang="0">
                      <a:pos x="164" y="24"/>
                    </a:cxn>
                    <a:cxn ang="0">
                      <a:pos x="164" y="53"/>
                    </a:cxn>
                    <a:cxn ang="0">
                      <a:pos x="132" y="53"/>
                    </a:cxn>
                    <a:cxn ang="0">
                      <a:pos x="132" y="78"/>
                    </a:cxn>
                    <a:cxn ang="0">
                      <a:pos x="235" y="78"/>
                    </a:cxn>
                    <a:cxn ang="0">
                      <a:pos x="235" y="53"/>
                    </a:cxn>
                    <a:cxn ang="0">
                      <a:pos x="203" y="53"/>
                    </a:cxn>
                    <a:cxn ang="0">
                      <a:pos x="203" y="24"/>
                    </a:cxn>
                    <a:cxn ang="0">
                      <a:pos x="367" y="24"/>
                    </a:cxn>
                  </a:cxnLst>
                  <a:rect l="0" t="0" r="r" b="b"/>
                  <a:pathLst>
                    <a:path w="367" h="78">
                      <a:moveTo>
                        <a:pt x="367" y="24"/>
                      </a:moveTo>
                      <a:lnTo>
                        <a:pt x="367" y="0"/>
                      </a:lnTo>
                      <a:lnTo>
                        <a:pt x="0" y="0"/>
                      </a:lnTo>
                      <a:lnTo>
                        <a:pt x="0" y="24"/>
                      </a:lnTo>
                      <a:lnTo>
                        <a:pt x="164" y="24"/>
                      </a:lnTo>
                      <a:lnTo>
                        <a:pt x="164" y="53"/>
                      </a:lnTo>
                      <a:lnTo>
                        <a:pt x="132" y="53"/>
                      </a:lnTo>
                      <a:lnTo>
                        <a:pt x="132" y="78"/>
                      </a:lnTo>
                      <a:lnTo>
                        <a:pt x="235" y="78"/>
                      </a:lnTo>
                      <a:lnTo>
                        <a:pt x="235" y="53"/>
                      </a:lnTo>
                      <a:lnTo>
                        <a:pt x="203" y="53"/>
                      </a:lnTo>
                      <a:lnTo>
                        <a:pt x="203" y="24"/>
                      </a:lnTo>
                      <a:lnTo>
                        <a:pt x="367" y="2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23" name="Freeform 8"/>
                <p:cNvSpPr/>
                <p:nvPr/>
              </p:nvSpPr>
              <p:spPr bwMode="auto">
                <a:xfrm>
                  <a:off x="2216150" y="2476501"/>
                  <a:ext cx="120650" cy="42863"/>
                </a:xfrm>
                <a:custGeom>
                  <a:avLst/>
                  <a:gdLst/>
                  <a:ahLst/>
                  <a:cxnLst>
                    <a:cxn ang="0">
                      <a:pos x="76" y="27"/>
                    </a:cxn>
                    <a:cxn ang="0">
                      <a:pos x="70" y="0"/>
                    </a:cxn>
                    <a:cxn ang="0">
                      <a:pos x="0" y="0"/>
                    </a:cxn>
                    <a:cxn ang="0">
                      <a:pos x="0" y="27"/>
                    </a:cxn>
                    <a:cxn ang="0">
                      <a:pos x="76" y="27"/>
                    </a:cxn>
                  </a:cxnLst>
                  <a:rect l="0" t="0" r="r" b="b"/>
                  <a:pathLst>
                    <a:path w="76" h="27">
                      <a:moveTo>
                        <a:pt x="76" y="27"/>
                      </a:moveTo>
                      <a:lnTo>
                        <a:pt x="70" y="0"/>
                      </a:lnTo>
                      <a:lnTo>
                        <a:pt x="0" y="0"/>
                      </a:lnTo>
                      <a:lnTo>
                        <a:pt x="0" y="27"/>
                      </a:lnTo>
                      <a:lnTo>
                        <a:pt x="76" y="2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24" name="Freeform 9"/>
                <p:cNvSpPr/>
                <p:nvPr/>
              </p:nvSpPr>
              <p:spPr bwMode="auto">
                <a:xfrm>
                  <a:off x="2214563" y="2528889"/>
                  <a:ext cx="146050" cy="80963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92" y="51"/>
                    </a:cxn>
                    <a:cxn ang="0">
                      <a:pos x="79" y="0"/>
                    </a:cxn>
                    <a:cxn ang="0">
                      <a:pos x="1" y="0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92" h="51">
                      <a:moveTo>
                        <a:pt x="0" y="51"/>
                      </a:moveTo>
                      <a:lnTo>
                        <a:pt x="92" y="51"/>
                      </a:lnTo>
                      <a:lnTo>
                        <a:pt x="79" y="0"/>
                      </a:lnTo>
                      <a:lnTo>
                        <a:pt x="1" y="0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25" name="Freeform 10"/>
                <p:cNvSpPr/>
                <p:nvPr/>
              </p:nvSpPr>
              <p:spPr bwMode="auto">
                <a:xfrm>
                  <a:off x="2341563" y="2476501"/>
                  <a:ext cx="93663" cy="42863"/>
                </a:xfrm>
                <a:custGeom>
                  <a:avLst/>
                  <a:gdLst/>
                  <a:ahLst/>
                  <a:cxnLst>
                    <a:cxn ang="0">
                      <a:pos x="59" y="27"/>
                    </a:cxn>
                    <a:cxn ang="0">
                      <a:pos x="51" y="0"/>
                    </a:cxn>
                    <a:cxn ang="0">
                      <a:pos x="0" y="0"/>
                    </a:cxn>
                    <a:cxn ang="0">
                      <a:pos x="8" y="27"/>
                    </a:cxn>
                    <a:cxn ang="0">
                      <a:pos x="59" y="27"/>
                    </a:cxn>
                  </a:cxnLst>
                  <a:rect l="0" t="0" r="r" b="b"/>
                  <a:pathLst>
                    <a:path w="59" h="27">
                      <a:moveTo>
                        <a:pt x="59" y="27"/>
                      </a:moveTo>
                      <a:lnTo>
                        <a:pt x="51" y="0"/>
                      </a:lnTo>
                      <a:lnTo>
                        <a:pt x="0" y="0"/>
                      </a:lnTo>
                      <a:lnTo>
                        <a:pt x="8" y="27"/>
                      </a:lnTo>
                      <a:lnTo>
                        <a:pt x="59" y="2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26" name="Freeform 11"/>
                <p:cNvSpPr/>
                <p:nvPr/>
              </p:nvSpPr>
              <p:spPr bwMode="auto">
                <a:xfrm>
                  <a:off x="2355850" y="2528889"/>
                  <a:ext cx="106363" cy="80963"/>
                </a:xfrm>
                <a:custGeom>
                  <a:avLst/>
                  <a:gdLst/>
                  <a:ahLst/>
                  <a:cxnLst>
                    <a:cxn ang="0">
                      <a:pos x="12" y="51"/>
                    </a:cxn>
                    <a:cxn ang="0">
                      <a:pos x="67" y="51"/>
                    </a:cxn>
                    <a:cxn ang="0">
                      <a:pos x="52" y="0"/>
                    </a:cxn>
                    <a:cxn ang="0">
                      <a:pos x="0" y="0"/>
                    </a:cxn>
                    <a:cxn ang="0">
                      <a:pos x="12" y="51"/>
                    </a:cxn>
                  </a:cxnLst>
                  <a:rect l="0" t="0" r="r" b="b"/>
                  <a:pathLst>
                    <a:path w="67" h="51">
                      <a:moveTo>
                        <a:pt x="12" y="51"/>
                      </a:moveTo>
                      <a:lnTo>
                        <a:pt x="67" y="51"/>
                      </a:lnTo>
                      <a:lnTo>
                        <a:pt x="52" y="0"/>
                      </a:lnTo>
                      <a:lnTo>
                        <a:pt x="0" y="0"/>
                      </a:lnTo>
                      <a:lnTo>
                        <a:pt x="12" y="5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27" name="Freeform 12"/>
                <p:cNvSpPr/>
                <p:nvPr/>
              </p:nvSpPr>
              <p:spPr bwMode="auto">
                <a:xfrm>
                  <a:off x="1951038" y="2528889"/>
                  <a:ext cx="111125" cy="80963"/>
                </a:xfrm>
                <a:custGeom>
                  <a:avLst/>
                  <a:gdLst/>
                  <a:ahLst/>
                  <a:cxnLst>
                    <a:cxn ang="0">
                      <a:pos x="70" y="0"/>
                    </a:cxn>
                    <a:cxn ang="0">
                      <a:pos x="17" y="0"/>
                    </a:cxn>
                    <a:cxn ang="0">
                      <a:pos x="0" y="51"/>
                    </a:cxn>
                    <a:cxn ang="0">
                      <a:pos x="56" y="51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51">
                      <a:moveTo>
                        <a:pt x="70" y="0"/>
                      </a:moveTo>
                      <a:lnTo>
                        <a:pt x="17" y="0"/>
                      </a:lnTo>
                      <a:lnTo>
                        <a:pt x="0" y="51"/>
                      </a:lnTo>
                      <a:lnTo>
                        <a:pt x="56" y="51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28" name="Freeform 13"/>
                <p:cNvSpPr/>
                <p:nvPr/>
              </p:nvSpPr>
              <p:spPr bwMode="auto">
                <a:xfrm>
                  <a:off x="1981200" y="2476501"/>
                  <a:ext cx="95250" cy="42863"/>
                </a:xfrm>
                <a:custGeom>
                  <a:avLst/>
                  <a:gdLst/>
                  <a:ahLst/>
                  <a:cxnLst>
                    <a:cxn ang="0">
                      <a:pos x="60" y="0"/>
                    </a:cxn>
                    <a:cxn ang="0">
                      <a:pos x="8" y="0"/>
                    </a:cxn>
                    <a:cxn ang="0">
                      <a:pos x="0" y="27"/>
                    </a:cxn>
                    <a:cxn ang="0">
                      <a:pos x="52" y="27"/>
                    </a:cxn>
                    <a:cxn ang="0">
                      <a:pos x="60" y="0"/>
                    </a:cxn>
                  </a:cxnLst>
                  <a:rect l="0" t="0" r="r" b="b"/>
                  <a:pathLst>
                    <a:path w="60" h="27">
                      <a:moveTo>
                        <a:pt x="60" y="0"/>
                      </a:moveTo>
                      <a:lnTo>
                        <a:pt x="8" y="0"/>
                      </a:lnTo>
                      <a:lnTo>
                        <a:pt x="0" y="27"/>
                      </a:lnTo>
                      <a:lnTo>
                        <a:pt x="52" y="27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29" name="Freeform 14"/>
                <p:cNvSpPr/>
                <p:nvPr/>
              </p:nvSpPr>
              <p:spPr bwMode="auto">
                <a:xfrm>
                  <a:off x="1922463" y="2619376"/>
                  <a:ext cx="114300" cy="74613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0" y="47"/>
                    </a:cxn>
                    <a:cxn ang="0">
                      <a:pos x="60" y="47"/>
                    </a:cxn>
                    <a:cxn ang="0">
                      <a:pos x="72" y="0"/>
                    </a:cxn>
                    <a:cxn ang="0">
                      <a:pos x="16" y="0"/>
                    </a:cxn>
                  </a:cxnLst>
                  <a:rect l="0" t="0" r="r" b="b"/>
                  <a:pathLst>
                    <a:path w="72" h="47">
                      <a:moveTo>
                        <a:pt x="16" y="0"/>
                      </a:moveTo>
                      <a:lnTo>
                        <a:pt x="0" y="47"/>
                      </a:lnTo>
                      <a:lnTo>
                        <a:pt x="60" y="47"/>
                      </a:lnTo>
                      <a:lnTo>
                        <a:pt x="72" y="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0" name="Freeform 15"/>
                <p:cNvSpPr/>
                <p:nvPr/>
              </p:nvSpPr>
              <p:spPr bwMode="auto">
                <a:xfrm>
                  <a:off x="2081213" y="2476501"/>
                  <a:ext cx="119063" cy="42863"/>
                </a:xfrm>
                <a:custGeom>
                  <a:avLst/>
                  <a:gdLst/>
                  <a:ahLst/>
                  <a:cxnLst>
                    <a:cxn ang="0">
                      <a:pos x="75" y="27"/>
                    </a:cxn>
                    <a:cxn ang="0">
                      <a:pos x="75" y="0"/>
                    </a:cxn>
                    <a:cxn ang="0">
                      <a:pos x="7" y="0"/>
                    </a:cxn>
                    <a:cxn ang="0">
                      <a:pos x="0" y="27"/>
                    </a:cxn>
                    <a:cxn ang="0">
                      <a:pos x="75" y="27"/>
                    </a:cxn>
                  </a:cxnLst>
                  <a:rect l="0" t="0" r="r" b="b"/>
                  <a:pathLst>
                    <a:path w="75" h="27">
                      <a:moveTo>
                        <a:pt x="75" y="27"/>
                      </a:moveTo>
                      <a:lnTo>
                        <a:pt x="75" y="0"/>
                      </a:lnTo>
                      <a:lnTo>
                        <a:pt x="7" y="0"/>
                      </a:lnTo>
                      <a:lnTo>
                        <a:pt x="0" y="27"/>
                      </a:lnTo>
                      <a:lnTo>
                        <a:pt x="75" y="2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1" name="Freeform 16"/>
                <p:cNvSpPr/>
                <p:nvPr/>
              </p:nvSpPr>
              <p:spPr bwMode="auto">
                <a:xfrm>
                  <a:off x="2376488" y="2619376"/>
                  <a:ext cx="112713" cy="74613"/>
                </a:xfrm>
                <a:custGeom>
                  <a:avLst/>
                  <a:gdLst/>
                  <a:ahLst/>
                  <a:cxnLst>
                    <a:cxn ang="0">
                      <a:pos x="12" y="47"/>
                    </a:cxn>
                    <a:cxn ang="0">
                      <a:pos x="71" y="47"/>
                    </a:cxn>
                    <a:cxn ang="0">
                      <a:pos x="56" y="0"/>
                    </a:cxn>
                    <a:cxn ang="0">
                      <a:pos x="0" y="0"/>
                    </a:cxn>
                    <a:cxn ang="0">
                      <a:pos x="12" y="47"/>
                    </a:cxn>
                  </a:cxnLst>
                  <a:rect l="0" t="0" r="r" b="b"/>
                  <a:pathLst>
                    <a:path w="71" h="47">
                      <a:moveTo>
                        <a:pt x="12" y="47"/>
                      </a:moveTo>
                      <a:lnTo>
                        <a:pt x="71" y="47"/>
                      </a:lnTo>
                      <a:lnTo>
                        <a:pt x="56" y="0"/>
                      </a:lnTo>
                      <a:lnTo>
                        <a:pt x="0" y="0"/>
                      </a:lnTo>
                      <a:lnTo>
                        <a:pt x="12" y="4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2" name="Freeform 17"/>
                <p:cNvSpPr/>
                <p:nvPr/>
              </p:nvSpPr>
              <p:spPr bwMode="auto">
                <a:xfrm>
                  <a:off x="2214563" y="2619376"/>
                  <a:ext cx="166688" cy="746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47"/>
                    </a:cxn>
                    <a:cxn ang="0">
                      <a:pos x="105" y="47"/>
                    </a:cxn>
                    <a:cxn ang="0">
                      <a:pos x="93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5" h="47">
                      <a:moveTo>
                        <a:pt x="0" y="0"/>
                      </a:moveTo>
                      <a:lnTo>
                        <a:pt x="0" y="47"/>
                      </a:lnTo>
                      <a:lnTo>
                        <a:pt x="105" y="47"/>
                      </a:lnTo>
                      <a:lnTo>
                        <a:pt x="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3" name="Freeform 18"/>
                <p:cNvSpPr/>
                <p:nvPr/>
              </p:nvSpPr>
              <p:spPr bwMode="auto">
                <a:xfrm>
                  <a:off x="2032000" y="2619376"/>
                  <a:ext cx="166688" cy="74613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0" y="47"/>
                    </a:cxn>
                    <a:cxn ang="0">
                      <a:pos x="105" y="47"/>
                    </a:cxn>
                    <a:cxn ang="0">
                      <a:pos x="105" y="0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105" h="47">
                      <a:moveTo>
                        <a:pt x="13" y="0"/>
                      </a:moveTo>
                      <a:lnTo>
                        <a:pt x="0" y="47"/>
                      </a:lnTo>
                      <a:lnTo>
                        <a:pt x="105" y="47"/>
                      </a:lnTo>
                      <a:lnTo>
                        <a:pt x="105" y="0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4" name="Freeform 19"/>
                <p:cNvSpPr/>
                <p:nvPr/>
              </p:nvSpPr>
              <p:spPr bwMode="auto">
                <a:xfrm>
                  <a:off x="2055813" y="2528889"/>
                  <a:ext cx="144463" cy="80963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90" y="51"/>
                    </a:cxn>
                    <a:cxn ang="0">
                      <a:pos x="91" y="0"/>
                    </a:cxn>
                    <a:cxn ang="0">
                      <a:pos x="14" y="0"/>
                    </a:cxn>
                    <a:cxn ang="0">
                      <a:pos x="0" y="51"/>
                    </a:cxn>
                  </a:cxnLst>
                  <a:rect l="0" t="0" r="r" b="b"/>
                  <a:pathLst>
                    <a:path w="91" h="51">
                      <a:moveTo>
                        <a:pt x="0" y="51"/>
                      </a:moveTo>
                      <a:lnTo>
                        <a:pt x="90" y="51"/>
                      </a:lnTo>
                      <a:lnTo>
                        <a:pt x="91" y="0"/>
                      </a:lnTo>
                      <a:lnTo>
                        <a:pt x="14" y="0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5" name="Freeform 21"/>
                <p:cNvSpPr/>
                <p:nvPr/>
              </p:nvSpPr>
              <p:spPr bwMode="auto">
                <a:xfrm>
                  <a:off x="1831975" y="2284414"/>
                  <a:ext cx="295275" cy="285750"/>
                </a:xfrm>
                <a:custGeom>
                  <a:avLst/>
                  <a:gdLst/>
                  <a:ahLst/>
                  <a:cxnLst>
                    <a:cxn ang="0">
                      <a:pos x="176" y="100"/>
                    </a:cxn>
                    <a:cxn ang="0">
                      <a:pos x="177" y="89"/>
                    </a:cxn>
                    <a:cxn ang="0">
                      <a:pos x="88" y="0"/>
                    </a:cxn>
                    <a:cxn ang="0">
                      <a:pos x="0" y="89"/>
                    </a:cxn>
                    <a:cxn ang="0">
                      <a:pos x="59" y="172"/>
                    </a:cxn>
                    <a:cxn ang="0">
                      <a:pos x="96" y="100"/>
                    </a:cxn>
                    <a:cxn ang="0">
                      <a:pos x="176" y="100"/>
                    </a:cxn>
                  </a:cxnLst>
                  <a:rect l="0" t="0" r="r" b="b"/>
                  <a:pathLst>
                    <a:path w="177" h="172">
                      <a:moveTo>
                        <a:pt x="176" y="100"/>
                      </a:moveTo>
                      <a:cubicBezTo>
                        <a:pt x="177" y="97"/>
                        <a:pt x="177" y="93"/>
                        <a:pt x="177" y="89"/>
                      </a:cubicBezTo>
                      <a:cubicBezTo>
                        <a:pt x="177" y="40"/>
                        <a:pt x="137" y="0"/>
                        <a:pt x="88" y="0"/>
                      </a:cubicBezTo>
                      <a:cubicBezTo>
                        <a:pt x="40" y="0"/>
                        <a:pt x="0" y="40"/>
                        <a:pt x="0" y="89"/>
                      </a:cubicBezTo>
                      <a:cubicBezTo>
                        <a:pt x="0" y="127"/>
                        <a:pt x="24" y="159"/>
                        <a:pt x="59" y="172"/>
                      </a:cubicBezTo>
                      <a:cubicBezTo>
                        <a:pt x="96" y="100"/>
                        <a:pt x="96" y="100"/>
                        <a:pt x="96" y="100"/>
                      </a:cubicBezTo>
                      <a:lnTo>
                        <a:pt x="176" y="10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6" name="Freeform 22"/>
                <p:cNvSpPr/>
                <p:nvPr/>
              </p:nvSpPr>
              <p:spPr bwMode="auto">
                <a:xfrm>
                  <a:off x="1825625" y="2524126"/>
                  <a:ext cx="53975" cy="55563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0" y="33"/>
                    </a:cxn>
                    <a:cxn ang="0">
                      <a:pos x="32" y="15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32" h="33">
                      <a:moveTo>
                        <a:pt x="18" y="0"/>
                      </a:move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32" y="15"/>
                        <a:pt x="32" y="15"/>
                        <a:pt x="32" y="15"/>
                      </a:cubicBezTo>
                      <a:cubicBezTo>
                        <a:pt x="27" y="10"/>
                        <a:pt x="22" y="6"/>
                        <a:pt x="18" y="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7" name="Freeform 23"/>
                <p:cNvSpPr/>
                <p:nvPr/>
              </p:nvSpPr>
              <p:spPr bwMode="auto">
                <a:xfrm>
                  <a:off x="1879600" y="2559051"/>
                  <a:ext cx="46038" cy="82550"/>
                </a:xfrm>
                <a:custGeom>
                  <a:avLst/>
                  <a:gdLst/>
                  <a:ahLst/>
                  <a:cxnLst>
                    <a:cxn ang="0">
                      <a:pos x="0" y="49"/>
                    </a:cxn>
                    <a:cxn ang="0">
                      <a:pos x="28" y="10"/>
                    </a:cxn>
                    <a:cxn ang="0">
                      <a:pos x="8" y="0"/>
                    </a:cxn>
                    <a:cxn ang="0">
                      <a:pos x="0" y="49"/>
                    </a:cxn>
                  </a:cxnLst>
                  <a:rect l="0" t="0" r="r" b="b"/>
                  <a:pathLst>
                    <a:path w="28" h="49">
                      <a:moveTo>
                        <a:pt x="0" y="49"/>
                      </a:moveTo>
                      <a:cubicBezTo>
                        <a:pt x="28" y="10"/>
                        <a:pt x="28" y="10"/>
                        <a:pt x="28" y="10"/>
                      </a:cubicBezTo>
                      <a:cubicBezTo>
                        <a:pt x="21" y="8"/>
                        <a:pt x="14" y="4"/>
                        <a:pt x="8" y="0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8" name="Freeform 24"/>
                <p:cNvSpPr/>
                <p:nvPr/>
              </p:nvSpPr>
              <p:spPr bwMode="auto">
                <a:xfrm>
                  <a:off x="1771650" y="2476501"/>
                  <a:ext cx="76200" cy="53975"/>
                </a:xfrm>
                <a:custGeom>
                  <a:avLst/>
                  <a:gdLst/>
                  <a:ahLst/>
                  <a:cxnLst>
                    <a:cxn ang="0">
                      <a:pos x="0" y="33"/>
                    </a:cxn>
                    <a:cxn ang="0">
                      <a:pos x="46" y="21"/>
                    </a:cxn>
                    <a:cxn ang="0">
                      <a:pos x="36" y="0"/>
                    </a:cxn>
                    <a:cxn ang="0">
                      <a:pos x="0" y="33"/>
                    </a:cxn>
                  </a:cxnLst>
                  <a:rect l="0" t="0" r="r" b="b"/>
                  <a:pathLst>
                    <a:path w="46" h="33">
                      <a:moveTo>
                        <a:pt x="0" y="33"/>
                      </a:moveTo>
                      <a:cubicBezTo>
                        <a:pt x="46" y="21"/>
                        <a:pt x="46" y="21"/>
                        <a:pt x="46" y="21"/>
                      </a:cubicBezTo>
                      <a:cubicBezTo>
                        <a:pt x="42" y="14"/>
                        <a:pt x="39" y="7"/>
                        <a:pt x="36" y="0"/>
                      </a:cubicBez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9" name="Freeform 25"/>
                <p:cNvSpPr/>
                <p:nvPr/>
              </p:nvSpPr>
              <p:spPr bwMode="auto">
                <a:xfrm>
                  <a:off x="1752600" y="2366964"/>
                  <a:ext cx="84138" cy="396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7" y="23"/>
                    </a:cxn>
                    <a:cxn ang="0">
                      <a:pos x="51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1" h="23">
                      <a:moveTo>
                        <a:pt x="0" y="0"/>
                      </a:moveTo>
                      <a:cubicBezTo>
                        <a:pt x="47" y="23"/>
                        <a:pt x="47" y="23"/>
                        <a:pt x="47" y="23"/>
                      </a:cubicBezTo>
                      <a:cubicBezTo>
                        <a:pt x="45" y="18"/>
                        <a:pt x="48" y="10"/>
                        <a:pt x="51" y="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0" name="Freeform 26"/>
                <p:cNvSpPr/>
                <p:nvPr/>
              </p:nvSpPr>
              <p:spPr bwMode="auto">
                <a:xfrm>
                  <a:off x="1816100" y="2392364"/>
                  <a:ext cx="42863" cy="33338"/>
                </a:xfrm>
                <a:custGeom>
                  <a:avLst/>
                  <a:gdLst/>
                  <a:ahLst/>
                  <a:cxnLst>
                    <a:cxn ang="0">
                      <a:pos x="26" y="0"/>
                    </a:cxn>
                    <a:cxn ang="0">
                      <a:pos x="0" y="14"/>
                    </a:cxn>
                    <a:cxn ang="0">
                      <a:pos x="26" y="20"/>
                    </a:cxn>
                    <a:cxn ang="0">
                      <a:pos x="25" y="6"/>
                    </a:cxn>
                    <a:cxn ang="0">
                      <a:pos x="26" y="0"/>
                    </a:cxn>
                  </a:cxnLst>
                  <a:rect l="0" t="0" r="r" b="b"/>
                  <a:pathLst>
                    <a:path w="26" h="20">
                      <a:moveTo>
                        <a:pt x="26" y="0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15"/>
                        <a:pt x="25" y="11"/>
                        <a:pt x="25" y="6"/>
                      </a:cubicBezTo>
                      <a:cubicBezTo>
                        <a:pt x="25" y="4"/>
                        <a:pt x="25" y="2"/>
                        <a:pt x="26" y="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1" name="Freeform 27"/>
                <p:cNvSpPr/>
                <p:nvPr/>
              </p:nvSpPr>
              <p:spPr bwMode="auto">
                <a:xfrm>
                  <a:off x="1801813" y="2324101"/>
                  <a:ext cx="63500" cy="396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3" y="24"/>
                    </a:cxn>
                    <a:cxn ang="0">
                      <a:pos x="38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8" h="24">
                      <a:moveTo>
                        <a:pt x="0" y="0"/>
                      </a:move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7" y="16"/>
                        <a:pt x="32" y="9"/>
                        <a:pt x="38" y="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2" name="Freeform 28"/>
                <p:cNvSpPr/>
                <p:nvPr/>
              </p:nvSpPr>
              <p:spPr bwMode="auto">
                <a:xfrm>
                  <a:off x="1912938" y="2241551"/>
                  <a:ext cx="30163" cy="492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30"/>
                    </a:cxn>
                    <a:cxn ang="0">
                      <a:pos x="18" y="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30">
                      <a:moveTo>
                        <a:pt x="0" y="0"/>
                      </a:moveTo>
                      <a:cubicBezTo>
                        <a:pt x="1" y="30"/>
                        <a:pt x="1" y="30"/>
                        <a:pt x="1" y="30"/>
                      </a:cubicBezTo>
                      <a:cubicBezTo>
                        <a:pt x="6" y="28"/>
                        <a:pt x="12" y="26"/>
                        <a:pt x="18" y="2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3" name="Freeform 29"/>
                <p:cNvSpPr/>
                <p:nvPr/>
              </p:nvSpPr>
              <p:spPr bwMode="auto">
                <a:xfrm>
                  <a:off x="1830388" y="2259014"/>
                  <a:ext cx="63500" cy="65088"/>
                </a:xfrm>
                <a:custGeom>
                  <a:avLst/>
                  <a:gdLst/>
                  <a:ahLst/>
                  <a:cxnLst>
                    <a:cxn ang="0">
                      <a:pos x="38" y="26"/>
                    </a:cxn>
                    <a:cxn ang="0">
                      <a:pos x="0" y="0"/>
                    </a:cxn>
                    <a:cxn ang="0">
                      <a:pos x="23" y="39"/>
                    </a:cxn>
                    <a:cxn ang="0">
                      <a:pos x="38" y="26"/>
                    </a:cxn>
                  </a:cxnLst>
                  <a:rect l="0" t="0" r="r" b="b"/>
                  <a:pathLst>
                    <a:path w="38" h="39">
                      <a:moveTo>
                        <a:pt x="38" y="26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3" y="39"/>
                        <a:pt x="23" y="39"/>
                        <a:pt x="23" y="39"/>
                      </a:cubicBezTo>
                      <a:cubicBezTo>
                        <a:pt x="27" y="34"/>
                        <a:pt x="32" y="30"/>
                        <a:pt x="38" y="26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4" name="Freeform 30"/>
                <p:cNvSpPr/>
                <p:nvPr/>
              </p:nvSpPr>
              <p:spPr bwMode="auto">
                <a:xfrm>
                  <a:off x="1963738" y="2200276"/>
                  <a:ext cx="33338" cy="77788"/>
                </a:xfrm>
                <a:custGeom>
                  <a:avLst/>
                  <a:gdLst/>
                  <a:ahLst/>
                  <a:cxnLst>
                    <a:cxn ang="0">
                      <a:pos x="20" y="46"/>
                    </a:cxn>
                    <a:cxn ang="0">
                      <a:pos x="7" y="0"/>
                    </a:cxn>
                    <a:cxn ang="0">
                      <a:pos x="0" y="46"/>
                    </a:cxn>
                    <a:cxn ang="0">
                      <a:pos x="9" y="46"/>
                    </a:cxn>
                    <a:cxn ang="0">
                      <a:pos x="20" y="46"/>
                    </a:cxn>
                  </a:cxnLst>
                  <a:rect l="0" t="0" r="r" b="b"/>
                  <a:pathLst>
                    <a:path w="20" h="46">
                      <a:moveTo>
                        <a:pt x="20" y="46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3" y="46"/>
                        <a:pt x="6" y="46"/>
                        <a:pt x="9" y="46"/>
                      </a:cubicBezTo>
                      <a:cubicBezTo>
                        <a:pt x="13" y="46"/>
                        <a:pt x="17" y="46"/>
                        <a:pt x="20" y="46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5" name="Freeform 31"/>
                <p:cNvSpPr/>
                <p:nvPr/>
              </p:nvSpPr>
              <p:spPr bwMode="auto">
                <a:xfrm>
                  <a:off x="2055813" y="2243139"/>
                  <a:ext cx="55563" cy="77788"/>
                </a:xfrm>
                <a:custGeom>
                  <a:avLst/>
                  <a:gdLst/>
                  <a:ahLst/>
                  <a:cxnLst>
                    <a:cxn ang="0">
                      <a:pos x="33" y="0"/>
                    </a:cxn>
                    <a:cxn ang="0">
                      <a:pos x="0" y="32"/>
                    </a:cxn>
                    <a:cxn ang="0">
                      <a:pos x="19" y="47"/>
                    </a:cxn>
                    <a:cxn ang="0">
                      <a:pos x="33" y="0"/>
                    </a:cxn>
                  </a:cxnLst>
                  <a:rect l="0" t="0" r="r" b="b"/>
                  <a:pathLst>
                    <a:path w="33" h="47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7" y="36"/>
                        <a:pt x="13" y="41"/>
                        <a:pt x="19" y="47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6" name="Freeform 32"/>
                <p:cNvSpPr/>
                <p:nvPr/>
              </p:nvSpPr>
              <p:spPr bwMode="auto">
                <a:xfrm>
                  <a:off x="2014538" y="2241551"/>
                  <a:ext cx="39688" cy="53975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0" y="24"/>
                    </a:cxn>
                    <a:cxn ang="0">
                      <a:pos x="24" y="33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24" h="33">
                      <a:moveTo>
                        <a:pt x="18" y="0"/>
                      </a:move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9" y="26"/>
                        <a:pt x="16" y="29"/>
                        <a:pt x="24" y="33"/>
                      </a:cubicBez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7" name="Freeform 33"/>
                <p:cNvSpPr/>
                <p:nvPr/>
              </p:nvSpPr>
              <p:spPr bwMode="auto">
                <a:xfrm>
                  <a:off x="2008188" y="2293939"/>
                  <a:ext cx="6350" cy="1588"/>
                </a:xfrm>
                <a:custGeom>
                  <a:avLst/>
                  <a:gdLst/>
                  <a:ahLst/>
                  <a:cxnLst>
                    <a:cxn ang="0">
                      <a:pos x="4" y="1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4" y="1"/>
                    </a:cxn>
                  </a:cxnLst>
                  <a:rect l="0" t="0" r="r" b="b"/>
                  <a:pathLst>
                    <a:path w="4" h="1">
                      <a:moveTo>
                        <a:pt x="4" y="1"/>
                      </a:moveTo>
                      <a:cubicBezTo>
                        <a:pt x="3" y="1"/>
                        <a:pt x="1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8" name="Freeform 34"/>
                <p:cNvSpPr/>
                <p:nvPr/>
              </p:nvSpPr>
              <p:spPr bwMode="auto">
                <a:xfrm>
                  <a:off x="2093913" y="2319339"/>
                  <a:ext cx="58738" cy="44450"/>
                </a:xfrm>
                <a:custGeom>
                  <a:avLst/>
                  <a:gdLst/>
                  <a:ahLst/>
                  <a:cxnLst>
                    <a:cxn ang="0">
                      <a:pos x="35" y="0"/>
                    </a:cxn>
                    <a:cxn ang="0">
                      <a:pos x="0" y="5"/>
                    </a:cxn>
                    <a:cxn ang="0">
                      <a:pos x="15" y="27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27">
                      <a:moveTo>
                        <a:pt x="35" y="0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6" y="11"/>
                        <a:pt x="11" y="19"/>
                        <a:pt x="15" y="27"/>
                      </a:cubicBezTo>
                      <a:lnTo>
                        <a:pt x="35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9" name="Freeform 35"/>
                <p:cNvSpPr/>
                <p:nvPr/>
              </p:nvSpPr>
              <p:spPr bwMode="auto">
                <a:xfrm>
                  <a:off x="2127250" y="2386014"/>
                  <a:ext cx="76200" cy="55563"/>
                </a:xfrm>
                <a:custGeom>
                  <a:avLst/>
                  <a:gdLst/>
                  <a:ahLst/>
                  <a:cxnLst>
                    <a:cxn ang="0">
                      <a:pos x="4" y="33"/>
                    </a:cxn>
                    <a:cxn ang="0">
                      <a:pos x="46" y="10"/>
                    </a:cxn>
                    <a:cxn ang="0">
                      <a:pos x="0" y="0"/>
                    </a:cxn>
                    <a:cxn ang="0">
                      <a:pos x="4" y="28"/>
                    </a:cxn>
                    <a:cxn ang="0">
                      <a:pos x="4" y="33"/>
                    </a:cxn>
                  </a:cxnLst>
                  <a:rect l="0" t="0" r="r" b="b"/>
                  <a:pathLst>
                    <a:path w="46" h="33">
                      <a:moveTo>
                        <a:pt x="4" y="33"/>
                      </a:moveTo>
                      <a:cubicBezTo>
                        <a:pt x="46" y="10"/>
                        <a:pt x="46" y="10"/>
                        <a:pt x="46" y="1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9"/>
                        <a:pt x="4" y="18"/>
                        <a:pt x="4" y="28"/>
                      </a:cubicBezTo>
                      <a:cubicBezTo>
                        <a:pt x="4" y="29"/>
                        <a:pt x="4" y="31"/>
                        <a:pt x="4" y="33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0" name="Oval 131"/>
              <p:cNvSpPr/>
              <p:nvPr/>
            </p:nvSpPr>
            <p:spPr>
              <a:xfrm>
                <a:off x="6333866" y="1372545"/>
                <a:ext cx="872118" cy="872118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251" name="Rectangle 140"/>
            <p:cNvSpPr/>
            <p:nvPr/>
          </p:nvSpPr>
          <p:spPr>
            <a:xfrm>
              <a:off x="3291" y="4932"/>
              <a:ext cx="1093" cy="24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  <a:cs typeface="+mn-ea"/>
                  <a:sym typeface="+mn-lt"/>
                </a:rPr>
                <a:t>Oil &amp; Gas</a:t>
              </a:r>
            </a:p>
          </p:txBody>
        </p:sp>
        <p:sp>
          <p:nvSpPr>
            <p:cNvPr id="252" name="Rectangle 141"/>
            <p:cNvSpPr/>
            <p:nvPr/>
          </p:nvSpPr>
          <p:spPr>
            <a:xfrm>
              <a:off x="4950" y="4932"/>
              <a:ext cx="1358" cy="24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2"/>
                  </a:solidFill>
                  <a:cs typeface="+mn-ea"/>
                  <a:sym typeface="+mn-lt"/>
                </a:rPr>
                <a:t>Coal &amp; Heat</a:t>
              </a:r>
            </a:p>
          </p:txBody>
        </p:sp>
        <p:sp>
          <p:nvSpPr>
            <p:cNvPr id="253" name="Rectangle 142"/>
            <p:cNvSpPr/>
            <p:nvPr/>
          </p:nvSpPr>
          <p:spPr>
            <a:xfrm>
              <a:off x="7064" y="4932"/>
              <a:ext cx="886" cy="24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3"/>
                  </a:solidFill>
                  <a:cs typeface="+mn-ea"/>
                  <a:sym typeface="+mn-lt"/>
                </a:rPr>
                <a:t>Nuclear</a:t>
              </a:r>
            </a:p>
          </p:txBody>
        </p:sp>
        <p:sp>
          <p:nvSpPr>
            <p:cNvPr id="254" name="Rectangle 143"/>
            <p:cNvSpPr/>
            <p:nvPr/>
          </p:nvSpPr>
          <p:spPr>
            <a:xfrm>
              <a:off x="8993" y="4932"/>
              <a:ext cx="699" cy="24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4"/>
                  </a:solidFill>
                  <a:cs typeface="+mn-ea"/>
                  <a:sym typeface="+mn-lt"/>
                </a:rPr>
                <a:t>Hydro</a:t>
              </a:r>
            </a:p>
          </p:txBody>
        </p:sp>
        <p:sp>
          <p:nvSpPr>
            <p:cNvPr id="255" name="Rectangle 144"/>
            <p:cNvSpPr/>
            <p:nvPr/>
          </p:nvSpPr>
          <p:spPr>
            <a:xfrm>
              <a:off x="10900" y="4932"/>
              <a:ext cx="555" cy="24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5"/>
                  </a:solidFill>
                  <a:cs typeface="+mn-ea"/>
                  <a:sym typeface="+mn-lt"/>
                </a:rPr>
                <a:t>wind</a:t>
              </a:r>
            </a:p>
          </p:txBody>
        </p:sp>
        <p:sp>
          <p:nvSpPr>
            <p:cNvPr id="256" name="Rectangle 145"/>
            <p:cNvSpPr/>
            <p:nvPr/>
          </p:nvSpPr>
          <p:spPr>
            <a:xfrm>
              <a:off x="12710" y="4932"/>
              <a:ext cx="606" cy="24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  <a:cs typeface="+mn-ea"/>
                  <a:sym typeface="+mn-lt"/>
                </a:rPr>
                <a:t>Solar</a:t>
              </a:r>
            </a:p>
          </p:txBody>
        </p:sp>
        <p:cxnSp>
          <p:nvCxnSpPr>
            <p:cNvPr id="257" name="Straight Connector 147"/>
            <p:cNvCxnSpPr/>
            <p:nvPr/>
          </p:nvCxnSpPr>
          <p:spPr>
            <a:xfrm>
              <a:off x="3806" y="5376"/>
              <a:ext cx="0" cy="3357"/>
            </a:xfrm>
            <a:prstGeom prst="line">
              <a:avLst/>
            </a:prstGeom>
            <a:ln w="1905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148"/>
            <p:cNvCxnSpPr/>
            <p:nvPr/>
          </p:nvCxnSpPr>
          <p:spPr>
            <a:xfrm>
              <a:off x="5642" y="5376"/>
              <a:ext cx="0" cy="2474"/>
            </a:xfrm>
            <a:prstGeom prst="line">
              <a:avLst/>
            </a:prstGeom>
            <a:ln w="19050">
              <a:solidFill>
                <a:schemeClr val="accent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150"/>
            <p:cNvCxnSpPr/>
            <p:nvPr/>
          </p:nvCxnSpPr>
          <p:spPr>
            <a:xfrm>
              <a:off x="7520" y="5376"/>
              <a:ext cx="0" cy="2176"/>
            </a:xfrm>
            <a:prstGeom prst="line">
              <a:avLst/>
            </a:prstGeom>
            <a:ln w="19050">
              <a:solidFill>
                <a:schemeClr val="accent3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152"/>
            <p:cNvCxnSpPr/>
            <p:nvPr/>
          </p:nvCxnSpPr>
          <p:spPr>
            <a:xfrm>
              <a:off x="9322" y="5376"/>
              <a:ext cx="0" cy="1633"/>
            </a:xfrm>
            <a:prstGeom prst="line">
              <a:avLst/>
            </a:prstGeom>
            <a:ln w="19050">
              <a:solidFill>
                <a:schemeClr val="accent4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156"/>
            <p:cNvCxnSpPr/>
            <p:nvPr/>
          </p:nvCxnSpPr>
          <p:spPr>
            <a:xfrm>
              <a:off x="11180" y="5376"/>
              <a:ext cx="0" cy="1270"/>
            </a:xfrm>
            <a:prstGeom prst="line">
              <a:avLst/>
            </a:prstGeom>
            <a:ln w="19050">
              <a:solidFill>
                <a:schemeClr val="accent5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158"/>
            <p:cNvCxnSpPr/>
            <p:nvPr/>
          </p:nvCxnSpPr>
          <p:spPr>
            <a:xfrm>
              <a:off x="13013" y="5376"/>
              <a:ext cx="0" cy="402"/>
            </a:xfrm>
            <a:prstGeom prst="line">
              <a:avLst/>
            </a:prstGeom>
            <a:ln w="19050">
              <a:solidFill>
                <a:schemeClr val="accent6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Oval 124"/>
            <p:cNvSpPr/>
            <p:nvPr/>
          </p:nvSpPr>
          <p:spPr>
            <a:xfrm>
              <a:off x="3644" y="8203"/>
              <a:ext cx="365" cy="3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64" name="Oval 138"/>
            <p:cNvSpPr/>
            <p:nvPr/>
          </p:nvSpPr>
          <p:spPr>
            <a:xfrm>
              <a:off x="5453" y="7552"/>
              <a:ext cx="365" cy="3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65" name="Oval 139"/>
            <p:cNvSpPr/>
            <p:nvPr/>
          </p:nvSpPr>
          <p:spPr>
            <a:xfrm>
              <a:off x="7323" y="7187"/>
              <a:ext cx="365" cy="3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66" name="Oval 146"/>
            <p:cNvSpPr/>
            <p:nvPr/>
          </p:nvSpPr>
          <p:spPr>
            <a:xfrm>
              <a:off x="9134" y="6746"/>
              <a:ext cx="365" cy="3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67" name="Oval 149"/>
            <p:cNvSpPr/>
            <p:nvPr/>
          </p:nvSpPr>
          <p:spPr>
            <a:xfrm>
              <a:off x="10984" y="6304"/>
              <a:ext cx="365" cy="3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68" name="Oval 151"/>
            <p:cNvSpPr/>
            <p:nvPr/>
          </p:nvSpPr>
          <p:spPr>
            <a:xfrm>
              <a:off x="12830" y="5533"/>
              <a:ext cx="365" cy="3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52DF0A4-6724-0A74-16EE-8EE988160DC0}"/>
              </a:ext>
            </a:extLst>
          </p:cNvPr>
          <p:cNvSpPr txBox="1"/>
          <p:nvPr/>
        </p:nvSpPr>
        <p:spPr>
          <a:xfrm>
            <a:off x="4310740" y="583888"/>
            <a:ext cx="7414852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We employed Folium for geospatial analysis and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Plotly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Dash for creating interactive dashboards, enabling dynamic data exploration and real-time insights.</a:t>
            </a:r>
            <a:endParaRPr lang="en-US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2F6A98B9-95BD-45DE-BFDC-DFB5EA5F8357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PhiLEw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4YixM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PhiLEy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+GIsT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+GIsT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+GIsT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+GIsTJ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+GIsTL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+GIsTAXZichKDQAA1SEAABcAAAB1bml2ZXJzYWwvdW5pdmVyc2FsLnBuZ+2a+VdS6/rAqdNpVvNU15xLvXmuOZQnp+NAmROna6UNZk61zLxhgqhoKGLTdUiJopaWiZ6sk+KAqZm6EbBDSR5E6jig4lBxFAXBgRAVkbupzr1r3fVd3z/gLn5gb57ns9/9Ps+73+d5n/1C7rEj/jobjTZCIBAdWIBPMASyBgaBfINcvxbU7Gq6MQGeViUF+3tDKF0mk6CwJvZg4EEIpI6wafnct6C8ISEgNAkC0WVqPqtYyIrzYDs4zOfgicuRkuGjebbyAdYHWdHc6rnV9Trn9ev1U78jntz8/fe7cy7o5+8MWPOuevNPOectLV79c+3W9Tt8bm8pM1Zf+Vn69/0bVNjpLpn7IulHxafSBxc9jydtD/9UTKmUUkRSt4hSSmVL3YMsLlSNla0op5EjGYrhmqZRnDFo0lknP1nFSpDpeTOEH1EPuvyMZKjR1lRm558zhnmpPnWneIOKK41V9vV4qyjsrK/7KlBuQwdl/OFner0bvwaUmu0rCUML4ij14K1/ixN+4DdIuIvFBvB0IMdKI+0iao43AlaDxy1aoAVaoAVaoAVaoAVaoAVaoAVaoAVaoAVaoAVa8L8HUAJz9QJLs2X6HtgK02i8rTRbiuvvaPYOd/p8p9lu3PL/g4/hd/5o4HrxWz/9fvihdSk2UfbGknAJtywwH0WJUL2CKlYooSlMF7yyDzmSJXlhXnszbXmsiaGSBPFbnOI5P4xPI5SVFazM3yTLjy07/M0znmNmXq7jr0svr2SFEahhZpqmYppihBrNGGLkDHbVxIgLMKe6wxvjFw71JKW9mTMXTwTMDSVxG/VmjoSALUryljhIXEMvPgxQryhdpulKaTxP/UEvs99j9tXWMK6Xcipe4EZqGkkTjwOZi2OFSEMXqIPTsAfiFHfgvlRAgNJjhppX3grl1bw3MUMs+qRZxqd3JDYmKInGyFc/mbJbC2nzkscsGn3TMdP5A/c527PqIoDh/VzCZ4/s+jgRkHhy0wlPKQJjX+bszJjFIy+5eFBnD6eOZijieSfPksVx11ux4rDRwUj7csF++HCICRm9wjRfmbnwPXnLvpK8OdI0VtjZdlLWG8MJ68aj5EDFzDFBO1fWSpI6JRoq6uKAM32AKs2Ot4ChsxNFnm9FLyQam6rpAelTdaxBLiHudztl9cPYQJEbvdMhkHDLavg6YAOMudUOVlTje4FqfBeiKDT+bKrxs0ZhW+u5M03oNxIUqnFE+P5YetCJHeTSwl2Prp32DJEn/bNmthj/xvFpFY/Z31BRxmzlsVwYixzn55tjaX5d6eaNmwXCiO5eRwJPRrboCKlbN0ie/8s3kPfwSs9bVC4+rvuzIfGiFmmBysOHmGSU/VcTIye4ZfrIW888Txj9R3mxbSn15gZ0S36IXNbPfuzdnrNtu3H7/phWM5sDtoqN5MzpNAQ3DV+s8BIJ00jSh4hXxEWAPX9y6mrKTdprCKS5SBS+fTi23UlUkNnHaXButEsIFVrrw+z/celZiuCCPFC1HIgrd+5kjWwsjlQM4QPqN6+Vyxz339un2otoeIiLuuEqdkp8p3RNBjII0xaAQvC3ZIUOpE0enB1ZvehhdXj4x/toWXWQaUq3nbrOh7jJyLh6uHkg0RJ9yrjdKXLnIhzNHeYZwgC+g0XHB0C5FvI+LVSW+5P7l3YnVQ8ECFOTQ1YtP9e9HMQbi7bcbHhKPhAsvDbR5fvyYu+uH5LuF3FhwTzCIfhv2CPE0ECobsjfBNhd6OHmmnM8N1gKzc8+zTz7iDUYxgm9tNl2Y4nwlZO4jwmOK2cEK+OkeJqI4vKs2B/eogze2XF9Tb+D2VwplpefjGOmF+9NOo1oTTRqLNnzl3zh05I8fW8b7x5ZsH7cjWr9QFHiqxuYEoDk5nXi/n1haNbNATrvDUb6OLKQ5VHgbkdsnfttj0ROxVl/GZAEEaPicrmo77WmZ/ulQgdf4qZKna66WUzB2CNdpmvnhYujEhQGHsH7YBvjc2cf5ddXO0LSkfli4damW1ccnz4spervFy0BQ9t3ijDTFAchjQBw9CN1MbZUb44veprV0OPQyFCrpmPpCi5A/9rpHagiLOqtnUoUwgDc6F57uAKcgjoaj1tkRyFws3lRUzTS3LKMO9qKX8KUlPfE9zYD4bf45WEGDYiSDFFdj2MXD886zQ5SU8YqMlPh2BrGEiaS8AuiiVLLVck8DgtDDZi+XUctiBBrHs3cXZ43I+NC1erUFQnDYJx9JHUUAqmOIuWVKbGXKxqy9DeKkkShTD6SQVOkiA63GUG9xPaKy4vvr+u94BEgqHxERieAmTdkmtjYhHfy8A7O1EftIQcqHxVgbJHf3jVqX+p36lH17heiR2R3c6zaOkC3z/GeFSPoU5/9BWiyLndJLDO6Z6/z0OHXdxYBfdi4jmKjUSluaXJ+Sd8Ffh8ZO8nNXJGlFGEc8EVNWRv/KnueLerrAB9K6b6eOby466ZVNDa28zg74tF5n7KYzUbiVB7gTkiLTxafN7izxrVFqnKdMmpfkNZ3D7tAIOIUw0zO06yxtUv91Mc4qQUMI2nkgb4kHGNSdFR1qa9NfPxuT+oy3XyajlwY9lB2Mk+Py3yIjn2C+7gWXTbZAkZzBtD1eQGri8MVOJMUnWhs6sCk1BhyBS32MjCryhq8X4uXO370lyweEwjxC4NvHNgX2yXJTJO17SPWAuxuSwtbvZduJ77cvecY+wyhpqB2ftl1D9E2O2Zix7mKLAz33gDYz2Rfh71Fh26mkj/qfNRT3jP/7b4qMTzcRS+B+l8u9WXYe/SFMl0nJ/pzzK8+zrq5Du1FHPQrRpZTavGqgdbCNzl70KGyvmPZj/NnWV8Hz0iEIoxRxjz2EDvZofCWcX6RXgN5VtZ80Cp3LGGiOW+ioPz4qieR1dCFl3rOUOUA15kAXVmwM8MtfOB4KoYaSH62V1Vg+ngWt0NA/Tpx+JYEj99xzh5+OrISK8s1m6MtcVP6jtdeOq7veYY8lOn1aNK158Kiwdlb72ruhrpwvZzyx3YIg8iZvL19nAWFR1T56sM6lns5wmjD9iXaVEBwLR5BmrIg2mLnOqwfmqsm/Plbgh16GjxUn7r5F+GDReVUu/eMzzacPuISlaLJRmeHIzPkvfMNH/bB+xuv0vOtYkx2NyyLnbMvTXDTnxSj1//2CEA7iscHyrPqTGQlO51MtsLgekVG8EE3XfwhfNZxX+LXqXP+0fy2FnA5Hdz7O/liXIn0xRW1aIRACvqDtZdgrDYrJEnpqyCnGWAVUK8Cg8UoJf7n1DvnTWyOM9evc0rO5tsi06cOBjMTkfei0eJoMFcf1ZFFU+JH99ladrTmH/K9fQbaaP+TKlyWP0Zp24+gFlsQe+LKwsyVOVZ3wdU6Ln0Hx/HGlIw2nYGUfcxzQKzMFTISXrfO/LqJz6x0DVNdE484sCZGCLHkqNuPT6QK/swhSxnzA7FCr9mLZLwsoq7MaytvP5tx4LixCq3KsZbLQscXbYzyxf4HXGu/BC+Z1Rhuju4PjIDOrybPRhsWwIvOgNfNzRSh3BvtPCnGYkXZy39U8LxpuwF5HSHAkby1vs8toED/SckQLyozowoXeUs9eTQTwEw8yh7EJ0ixETvenxpWju0YVqIKl345xbCiov6dVWe63Kefl+rzKJ8zVmO6jOPCR6Nyau2IWFNg7EGGWjk6isvzXHe7MpKNFwGIkqcpgkVpKiOdnxyuE7HtzxvPbvu89CxdnvylcJCbG9dXkw1OqCJwYiZJ0lzvBTi2KKVUZK75L/wKe/YkXSVBNnWjhOIySJPoy6iVv9WEDo8dTfDsw50Kr0KYgmPRV7lSxMHoNRj6EHMDEj3RQVfC0NOF0cnTrOMTmhAXjz0meAFvF2GUoi/Xi8BKLY73cp8PEZbaHEi6fr4liObhkMuMp7yw35hQJVUl5td+hJIBgmauNONExdv+s3T7IVtn/ajLrO9gu+XlWOrWppUVBYPRcjAC6sDi5YaJj67iGo+Em/7pMzr8rKKk9e8GnvNbwFyzaON1fWQDEFMKrrmcGMQmE1MYRYQ4nI1lL7OgKyjqweb8ncohNC/iYZR6iSdZ65r6AqqaPNr07SoEepqmeAF6VZxWyAIkX02jw2vVUpngTI+bKzBW0rt/uDUuiItqGhKik61aKp2kb+s/tX2jd0kT/c5ZyV9DL1O00HZ82fpkE8aQZbYa8swrDgrt2MVviRt5PL4tqsAMtOlj3tT97QrNj//cwLm7pctP8BbM7qNQGunp0xoMwAeL9Pfik1EVNfvumQAkat+xE+zkmw6HwRJu7MTo+tJfMfQYykSQ0JrM3CxKNAzArchKkXqHKlCrwbq+jSSxiWeafeyXDInpyyzXEKsWe03sczTPSNXd1gBQ2tEyTdUecvf/ehsoVS/Huq/+/DpQ4ZUoYDswLvlrxHCDXn/EshCqvvgf8ZJj/8PP/zCgVOb1PMNbOS2Lo9Rwa43qdJVoV3SzIQy+oGCoaYtgpA4+0HTQV7bkj76t1nnIUa/KjXsT7L356opGD/M94kPxPnvtX1BLAwQUAAIACAD4YixMKwvAbUoAAABrAAAAGwAAAHVuaXZlcnNhbC91bml2ZXJzYWwucG5nLnhtbLOxr8jNUShLLSrOzM+zVTLUM1Cyt+PlsikoSi3LTC1XqACKGekZQICSQiUqtzwzpSQDKGRgbowQzEjNTM8osVWyMDCFC+oDzQQAUEsBAgAAFAACAAgA+GIsTBUOrShkBAAABxEAAB0AAAAAAAAAAQAAAAAAAAAAAHVuaXZlcnNhbC9jb21tb25fbWVzc2FnZXMubG5nUEsBAgAAFAACAAgA+GIsTAh+CyMpAwAAhgwAACcAAAAAAAAAAQAAAAAAnwQAAHVuaXZlcnNhbC9mbGFzaF9wdWJsaXNoaW5nX3NldHRpbmdzLnhtbFBLAQIAABQAAgAIAPhiLEy1/AlkugIAAFUKAAAhAAAAAAAAAAEAAAAAAA0IAAB1bml2ZXJzYWwvZmxhc2hfc2tpbl9zZXR0aW5ncy54bWxQSwECAAAUAAIACAD4YixMKpYPZ/4CAACXCwAAJgAAAAAAAAABAAAAAAAGCwAAdW5pdmVyc2FsL2h0bWxfcHVibGlzaGluZ19zZXR0aW5ncy54bWxQSwECAAAUAAIACAD4YixMaHFSkZoBAAAfBgAAHwAAAAAAAAABAAAAAABIDgAAdW5pdmVyc2FsL2h0bWxfc2tpbl9zZXR0aW5ncy5qc1BLAQIAABQAAgAIAPhiLEw9PC/RwQAAAOUBAAAaAAAAAAAAAAEAAAAAAB8QAAB1bml2ZXJzYWwvaTE4bl9wcmVzZXRzLnhtbFBLAQIAABQAAgAIAPhiLEya+ZZkawAAAGsAAAAcAAAAAAAAAAEAAAAAABgRAAB1bml2ZXJzYWwvbG9jYWxfc2V0dGluZ3MueG1sUEsBAgAAFAACAAgARJRXRyO0Tvv7AgAAsAgAABQAAAAAAAAAAQAAAAAAvREAAHVuaXZlcnNhbC9wbGF5ZXIueG1sUEsBAgAAFAACAAgA+GIsTLCHI/RsAQAA9wIAACkAAAAAAAAAAQAAAAAA6hQAAHVuaXZlcnNhbC9za2luX2N1c3RvbWl6YXRpb25fc2V0dGluZ3MueG1sUEsBAgAAFAACAAgA+GIsTAXZichKDQAA1SEAABcAAAAAAAAAAAAAAAAAnRYAAHVuaXZlcnNhbC91bml2ZXJzYWwucG5nUEsBAgAAFAACAAgA+GIsTCsLwG1KAAAAawAAABsAAAAAAAAAAQAAAAAAHCQAAHVuaXZlcnNhbC91bml2ZXJzYWwucG5nLnhtbFBLBQYAAAAACwALAEkDAACfJAAAAAA="/>
  <p:tag name="ISPRING_PRESENTATION_TITLE" val="区块链比特币"/>
  <p:tag name="ISPRING_SCORM_RATE_QUIZZES" val="0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D:\ppt\第11批\638556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780759452"/>
  <p:tag name="KSO_WM_UNIT_PLACING_PICTURE_USER_VIEWPORT" val="{&quot;height&quot;:15840,&quot;width&quot;:15165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780759452"/>
  <p:tag name="KSO_WM_UNIT_PLACING_PICTURE_USER_VIEWPORT" val="{&quot;height&quot;:15840,&quot;width&quot;:15165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780759452"/>
  <p:tag name="KSO_WM_UNIT_PLACING_PICTURE_USER_VIEWPORT" val="{&quot;height&quot;:15840,&quot;width&quot;:15165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780759452"/>
  <p:tag name="KSO_WM_UNIT_PLACING_PICTURE_USER_VIEWPORT" val="{&quot;height&quot;:15840,&quot;width&quot;:1516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277,&quot;width&quot;:9838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69507454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695076860"/>
  <p:tag name="KSO_WM_UNIT_PLACING_PICTURE_USER_VIEWPORT" val="{&quot;height&quot;:1900.3952755905511,&quot;width&quot;:1963.088188976378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695076860"/>
  <p:tag name="KSO_WM_UNIT_PLACING_PICTURE_USER_VIEWPORT" val="{&quot;height&quot;:1900.3952755905511,&quot;width&quot;:1963.088188976378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695076860"/>
  <p:tag name="KSO_WM_UNIT_PLACING_PICTURE_USER_VIEWPORT" val="{&quot;height&quot;:1900.3952755905511,&quot;width&quot;:1963.088188976378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695076860"/>
  <p:tag name="KSO_WM_UNIT_PLACING_PICTURE_USER_VIEWPORT" val="{&quot;height&quot;:1900.3952755905511,&quot;width&quot;:1963.088188976378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695076860"/>
  <p:tag name="KSO_WM_UNIT_PLACING_PICTURE_USER_VIEWPORT" val="{&quot;height&quot;:1900.3952755905511,&quot;width&quot;:1963.088188976378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695076860"/>
  <p:tag name="KSO_WM_UNIT_PLACING_PICTURE_USER_VIEWPORT" val="{&quot;height&quot;:1900.3952755905511,&quot;width&quot;:1963.088188976378}"/>
</p:tagLst>
</file>

<file path=ppt/theme/theme1.xml><?xml version="1.0" encoding="utf-8"?>
<a:theme xmlns:a="http://schemas.openxmlformats.org/drawingml/2006/main" name="www.freeppt7.com">
  <a:themeElements>
    <a:clrScheme name="海岸线">
      <a:dk1>
        <a:srgbClr val="000000"/>
      </a:dk1>
      <a:lt1>
        <a:srgbClr val="FFFFFF"/>
      </a:lt1>
      <a:dk2>
        <a:srgbClr val="E3D7CF"/>
      </a:dk2>
      <a:lt2>
        <a:srgbClr val="C1BFCB"/>
      </a:lt2>
      <a:accent1>
        <a:srgbClr val="8BB5C7"/>
      </a:accent1>
      <a:accent2>
        <a:srgbClr val="69A7C5"/>
      </a:accent2>
      <a:accent3>
        <a:srgbClr val="4E8DBC"/>
      </a:accent3>
      <a:accent4>
        <a:srgbClr val="0D74A7"/>
      </a:accent4>
      <a:accent5>
        <a:srgbClr val="01528B"/>
      </a:accent5>
      <a:accent6>
        <a:srgbClr val="013768"/>
      </a:accent6>
      <a:hlink>
        <a:srgbClr val="3E6487"/>
      </a:hlink>
      <a:folHlink>
        <a:srgbClr val="53788B"/>
      </a:folHlink>
    </a:clrScheme>
    <a:fontScheme name="2r3zevew">
      <a:majorFont>
        <a:latin typeface="印品黑体"/>
        <a:ea typeface="微软雅黑"/>
        <a:cs typeface=""/>
      </a:majorFont>
      <a:minorFont>
        <a:latin typeface="印品黑体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452</Words>
  <Application>Microsoft Office PowerPoint</Application>
  <PresentationFormat>Widescreen</PresentationFormat>
  <Paragraphs>100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微软雅黑</vt:lpstr>
      <vt:lpstr>Arial</vt:lpstr>
      <vt:lpstr>印品黑体</vt:lpstr>
      <vt:lpstr>字魂59号-创粗黑</vt:lpstr>
      <vt:lpstr>www.freeppt7.com</vt:lpstr>
      <vt:lpstr>www.jpppt.com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</dc:title>
  <dc:creator>第一PPT</dc:creator>
  <cp:keywords>www.1ppt.com</cp:keywords>
  <dc:description>www.1ppt.com</dc:description>
  <cp:lastModifiedBy>glaiza pascual</cp:lastModifiedBy>
  <cp:revision>84</cp:revision>
  <dcterms:created xsi:type="dcterms:W3CDTF">2018-03-25T01:21:00Z</dcterms:created>
  <dcterms:modified xsi:type="dcterms:W3CDTF">2024-05-26T09:55:00Z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