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cat>
            <c:strRef>
              <c:f>Sheet1!$A$2:$A$9</c:f>
              <c:strCache>
                <c:ptCount val="8"/>
                <c:pt idx="0">
                  <c:v>EXCEPTION</c:v>
                </c:pt>
                <c:pt idx="1">
                  <c:v>TIMEOUTEXCEPTION</c:v>
                </c:pt>
                <c:pt idx="2">
                  <c:v>VSDTEXCEPTION</c:v>
                </c:pt>
                <c:pt idx="3">
                  <c:v>FIDEXCEPTION</c:v>
                </c:pt>
                <c:pt idx="4">
                  <c:v>FIDEXCEPTION,VSDTEXCEPTION</c:v>
                </c:pt>
                <c:pt idx="5">
                  <c:v>SENTTOLEGACY</c:v>
                </c:pt>
                <c:pt idx="6">
                  <c:v>MEEXCEPTION, PAFIEXCEPTION, VSDTEXCEPTION</c:v>
                </c:pt>
                <c:pt idx="7">
                  <c:v>DAMAGEDFILE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4650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Total Files</c:v>
                </c:pt>
                <c:pt idx="1">
                  <c:v>Processed Files</c:v>
                </c:pt>
                <c:pt idx="2">
                  <c:v>Deduplicated Files</c:v>
                </c:pt>
                <c:pt idx="3">
                  <c:v>Duplicate Groups</c:v>
                </c:pt>
                <c:pt idx="4">
                  <c:v>Unique Files</c:v>
                </c:pt>
                <c:pt idx="5">
                  <c:v>Null Files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603260</c:v>
                </c:pt>
                <c:pt idx="1">
                  <c:v>603253</c:v>
                </c:pt>
                <c:pt idx="2">
                  <c:v>525957</c:v>
                </c:pt>
                <c:pt idx="3">
                  <c:v>50493</c:v>
                </c:pt>
                <c:pt idx="4">
                  <c:v>26810</c:v>
                </c:pt>
                <c:pt idx="5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Exceptions Encountered in Jobs Processing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2512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count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TIMEOUTEXCEPTION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4650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VSDTEXCEPTION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FIDEXCEPTION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FIDEXCEPTION,VSDTEXCEPTION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SENTTOLEGACY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MEEXCEPTION, PAFIEXCEPTION, VSDTEXCEPTION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t>DAMAGEDFILE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Exceptions Encountered in Jobs Processing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Deduped vs Processed Files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377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39634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Count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l"/>
                      <a:r>
                        <a:t>Total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603260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l"/>
                      <a:r>
                        <a:t>Processed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603253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l"/>
                      <a:r>
                        <a:t>Deduplicated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525957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l"/>
                      <a:r>
                        <a:t>Duplicate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50493</a:t>
                      </a:r>
                    </a:p>
                  </a:txBody>
                  <a:tcPr/>
                </a:tc>
              </a:tr>
              <a:tr h="339634">
                <a:tc>
                  <a:txBody>
                    <a:bodyPr/>
                    <a:lstStyle/>
                    <a:p>
                      <a:pPr algn="l"/>
                      <a:r>
                        <a:t>Unique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26810</a:t>
                      </a:r>
                    </a:p>
                  </a:txBody>
                  <a:tcPr/>
                </a:tc>
              </a:tr>
              <a:tr h="339635">
                <a:tc>
                  <a:txBody>
                    <a:bodyPr/>
                    <a:lstStyle/>
                    <a:p>
                      <a:pPr algn="l"/>
                      <a:r>
                        <a:t>Null 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Deduped vs Processed Files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