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Job Count</c:v>
                </c:pt>
                <c:pt idx="1">
                  <c:v>Cancelled Job Count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590189</c:v>
                </c:pt>
                <c:pt idx="1">
                  <c:v>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VSDTEXCEPTION</c:v>
                </c:pt>
                <c:pt idx="1">
                  <c:v>TIMEOUTEXCEPTION</c:v>
                </c:pt>
                <c:pt idx="2">
                  <c:v>FIDEXCEPTION</c:v>
                </c:pt>
                <c:pt idx="3">
                  <c:v>FIDEXCEPTION,VSDTEXCEPTION</c:v>
                </c:pt>
                <c:pt idx="4">
                  <c:v>EXCEPTION</c:v>
                </c:pt>
                <c:pt idx="5">
                  <c:v>SENTTOLEGACY</c:v>
                </c:pt>
                <c:pt idx="6">
                  <c:v>MEEXCEPTION, PAFIEXCEPTION, VSDTEXCEPTION</c:v>
                </c:pt>
                <c:pt idx="7">
                  <c:v>DAMAGEDFILE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</c:v>
                </c:pt>
                <c:pt idx="1">
                  <c:v>4650</c:v>
                </c:pt>
                <c:pt idx="2">
                  <c:v>2</c:v>
                </c:pt>
                <c:pt idx="3">
                  <c:v>1</c:v>
                </c:pt>
                <c:pt idx="4">
                  <c:v>3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Total Files</c:v>
                </c:pt>
                <c:pt idx="1">
                  <c:v>Processed Files</c:v>
                </c:pt>
                <c:pt idx="2">
                  <c:v>Deduplicated Files</c:v>
                </c:pt>
                <c:pt idx="3">
                  <c:v>Duplicate Groups</c:v>
                </c:pt>
                <c:pt idx="4">
                  <c:v>Unique Files</c:v>
                </c:pt>
                <c:pt idx="5">
                  <c:v>Null Files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603260</c:v>
                </c:pt>
                <c:pt idx="1">
                  <c:v>603253</c:v>
                </c:pt>
                <c:pt idx="2">
                  <c:v>525957</c:v>
                </c:pt>
                <c:pt idx="3">
                  <c:v>50493</c:v>
                </c:pt>
                <c:pt idx="4">
                  <c:v>26810</c:v>
                </c:pt>
                <c:pt idx="5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Jobs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ExtensionHarvester/Chrome</c:v>
                </c:pt>
                <c:pt idx="1">
                  <c:v>VM</c:v>
                </c:pt>
                <c:pt idx="2">
                  <c:v>Harvester/Linux-Harvester</c:v>
                </c:pt>
                <c:pt idx="3">
                  <c:v>Microsoft/MSCatalog</c:v>
                </c:pt>
                <c:pt idx="4">
                  <c:v>Python/WhlExtractorPy</c:v>
                </c:pt>
                <c:pt idx="5">
                  <c:v>API/GridAdditionAPI</c:v>
                </c:pt>
                <c:pt idx="6">
                  <c:v>Sources w/ Job &lt;1000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561496</c:v>
                </c:pt>
                <c:pt idx="1">
                  <c:v>10009</c:v>
                </c:pt>
                <c:pt idx="2">
                  <c:v>9288</c:v>
                </c:pt>
                <c:pt idx="3">
                  <c:v>4227</c:v>
                </c:pt>
                <c:pt idx="4">
                  <c:v>1172</c:v>
                </c:pt>
                <c:pt idx="5">
                  <c:v>1095</c:v>
                </c:pt>
                <c:pt idx="6">
                  <c:v>2903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Total &amp; Cancelled Jobs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267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count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t>Job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590189</a:t>
                      </a:r>
                    </a:p>
                  </a:txBody>
                  <a:tcPr/>
                </a:tc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t>Cancelled Job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Total &amp; Cancelled Jobs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Exceptions Encountered in Jobs Processing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251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count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VSDTEXCEPTION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TIMEOUTEXCEPTION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4650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FIDEXCEPTION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FIDEXCEPTION,VSDTEXCEPTION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SENTTOLEGACY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MEEXCEPTION, PAFIEXCEPTION, VSDTEXCEPTION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DAMAGEDFILE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Exceptions Encountered in Jobs Processing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Deduped vs Processed Files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3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963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Count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l"/>
                      <a:r>
                        <a:t>Total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603260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l"/>
                      <a:r>
                        <a:t>Processed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603253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l"/>
                      <a:r>
                        <a:t>Deduplicated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525957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l"/>
                      <a:r>
                        <a:t>Duplicate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50493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l"/>
                      <a:r>
                        <a:t>Unique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26810</a:t>
                      </a:r>
                    </a:p>
                  </a:txBody>
                  <a:tcPr/>
                </a:tc>
              </a:tr>
              <a:tr h="339635">
                <a:tc>
                  <a:txBody>
                    <a:bodyPr/>
                    <a:lstStyle/>
                    <a:p>
                      <a:pPr algn="l"/>
                      <a:r>
                        <a:t>Null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Deduped vs Processed Files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Jobs per Source Category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147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Jobs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l"/>
                      <a:r>
                        <a:t>ExtensionHarvester/Chrome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561496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l"/>
                      <a:r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10009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l"/>
                      <a:r>
                        <a:t>Harvester/Linux-Harvester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9288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l"/>
                      <a:r>
                        <a:t>Microsoft/MSCatalog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4227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l"/>
                      <a:r>
                        <a:t>Python/WhlExtractorPy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1172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l"/>
                      <a:r>
                        <a:t>API/GridAdditionAPI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1095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pPr algn="l"/>
                      <a:r>
                        <a:t>Sources w/ Job &lt;1000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2903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Jobs per Source Category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Jobs by Priority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05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SLA(hrs)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Job Count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12hrs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18951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24hrs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4071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36hrs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563828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48hrs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3333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