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5E42-D726-4087-AD61-0C2AAF08C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Unity FPS Character Controller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08BB-FB77-427D-B9FC-971DEFD59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Jeremy Zoitas</a:t>
            </a:r>
          </a:p>
        </p:txBody>
      </p:sp>
    </p:spTree>
    <p:extLst>
      <p:ext uri="{BB962C8B-B14F-4D97-AF65-F5344CB8AC3E}">
        <p14:creationId xmlns:p14="http://schemas.microsoft.com/office/powerpoint/2010/main" val="253075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4A95-1F37-4D0A-B6D7-07F704E4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Overview of the project.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3B1FF-088A-4940-94C9-390069B90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835" r="20817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1BB654B3-F3F3-4563-AD63-D784299DA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C163-0CA7-4E10-84A0-9CE82A9C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Allow users to create their own kind of first-person character controller to fit their style of game using this Unity asset.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The project focused on the player movement to allow for velocity making the player gain speed and slow down.</a:t>
            </a:r>
            <a:br>
              <a:rPr lang="en-US" sz="1400"/>
            </a:b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The pre-production of the project went from February to June and the development was carried out from July to November giving it five months to be developed.</a:t>
            </a:r>
          </a:p>
        </p:txBody>
      </p:sp>
    </p:spTree>
    <p:extLst>
      <p:ext uri="{BB962C8B-B14F-4D97-AF65-F5344CB8AC3E}">
        <p14:creationId xmlns:p14="http://schemas.microsoft.com/office/powerpoint/2010/main" val="325834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77D5-7BA3-4814-9B07-5E7E0E32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Features included.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AB04-FC5B-4110-A707-C31A7CE2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- Walking.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Sprinting.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Jump.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Crouch, Slide and Prone.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Weapon model.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Change field of view and sensitivity.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Sliding down slopes/cliffs.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Bunny hopping.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Strafing.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- Demo level.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827CD-C15F-43CA-AB8A-B270A14F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85" y="647698"/>
            <a:ext cx="2572702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247E-F4FA-4C1D-84C4-B4F12BC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3700"/>
              <a:t>Technical information.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0999A0AD-7806-47C0-8B7F-7544CA05C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2951E0-F0ED-4F25-ACA4-73648AD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A50EDD6-6CE0-4FEC-9469-571075DA2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369EB-B4BD-4822-9FEC-345326340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35EA-9A7E-457A-B940-5BFA9AE7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project was programmed using C#.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It has two different scripts being the player and weapon sway scripts.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player script has all the movement and controls.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59335-CF30-4869-B92E-FE016D7C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4267831"/>
            <a:ext cx="6495847" cy="10555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989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AE0-21E8-4A95-8B0C-DDCF37A0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script.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054CBF-3759-4BC1-8CDE-2A96A601C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737385"/>
              </p:ext>
            </p:extLst>
          </p:nvPr>
        </p:nvGraphicFramePr>
        <p:xfrm>
          <a:off x="1103313" y="2052638"/>
          <a:ext cx="8947150" cy="381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703136683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77930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2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Moves the player based on the movement input and stores the velocity to give the feeling of gaining momentum.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the player to control the character in the air, such as strafing which allows the player to gain momentum by moving left and right in a specific way.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 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stance of the player from crouch to prone, standing, sprinting and sliding.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 Down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player is on a slope above the slope limit or if the player is on an object tagged "Slide“.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6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Accelerate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Accelerates the players velocity based on the values passed in such as direction, speed, and accel.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0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3900-3599-4F3F-BB70-E2A142E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Project changes.</a:t>
            </a:r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0999A0AD-7806-47C0-8B7F-7544CA05C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2951E0-F0ED-4F25-ACA4-73648AD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5A50EDD6-6CE0-4FEC-9469-571075DA2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0369EB-B4BD-4822-9FEC-345326340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A9A8-80F0-49C7-A269-06140B49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From the initial plan at the start of the year to have a lot of little features the focus was directed towards the movement.</a:t>
            </a:r>
          </a:p>
          <a:p>
            <a:r>
              <a:rPr lang="en-US">
                <a:solidFill>
                  <a:schemeClr val="bg1"/>
                </a:solidFill>
              </a:rPr>
              <a:t>The plan for the project did not take into account other assignments meaning that there was time for the MVP and only a couple extra features.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https://lh4.googleusercontent.com/CnFZkKf7RzqG1PspaX86CilA_inn5YFOozR2r6jRtI8EO68PFA9ddlmz7hfk5AteUUjxCqmzMrogmXmVxnKZUANt9Je1UDrPLhuNKRa4qBlxRPqJPL4gmNGSegEIQcRPNdev4RS8">
            <a:extLst>
              <a:ext uri="{FF2B5EF4-FFF2-40B4-BE49-F238E27FC236}">
                <a16:creationId xmlns:a16="http://schemas.microsoft.com/office/drawing/2014/main" id="{694AC567-2083-4937-975E-7B0FC1CA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456" y="4088804"/>
            <a:ext cx="7426143" cy="213501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4356-517E-4BBD-B8E5-03E102F1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encountered.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6039-438A-4AA3-8321-08EF27E7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CBC5A1-FCED-479B-922A-0CF666F39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48399"/>
              </p:ext>
            </p:extLst>
          </p:nvPr>
        </p:nvGraphicFramePr>
        <p:xfrm>
          <a:off x="646112" y="1853247"/>
          <a:ext cx="10442577" cy="439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0859">
                  <a:extLst>
                    <a:ext uri="{9D8B030D-6E8A-4147-A177-3AD203B41FA5}">
                      <a16:colId xmlns:a16="http://schemas.microsoft.com/office/drawing/2014/main" val="343958975"/>
                    </a:ext>
                  </a:extLst>
                </a:gridCol>
                <a:gridCol w="3480859">
                  <a:extLst>
                    <a:ext uri="{9D8B030D-6E8A-4147-A177-3AD203B41FA5}">
                      <a16:colId xmlns:a16="http://schemas.microsoft.com/office/drawing/2014/main" val="1676480232"/>
                    </a:ext>
                  </a:extLst>
                </a:gridCol>
                <a:gridCol w="3480859">
                  <a:extLst>
                    <a:ext uri="{9D8B030D-6E8A-4147-A177-3AD203B41FA5}">
                      <a16:colId xmlns:a16="http://schemas.microsoft.com/office/drawing/2014/main" val="2689272862"/>
                    </a:ext>
                  </a:extLst>
                </a:gridCol>
              </a:tblGrid>
              <a:tr h="508473">
                <a:tc>
                  <a:txBody>
                    <a:bodyPr/>
                    <a:lstStyle/>
                    <a:p>
                      <a:r>
                        <a:rPr lang="en-US" dirty="0"/>
                        <a:t>Bug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05969"/>
                  </a:ext>
                </a:extLst>
              </a:tr>
              <a:tr h="1295560"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When I started applying velocity the player it kept moving.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was solved creating a apply friction function and applying it to the player.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9501"/>
                  </a:ext>
                </a:extLst>
              </a:tr>
              <a:tr h="1588105">
                <a:tc>
                  <a:txBody>
                    <a:bodyPr/>
                    <a:lstStyle/>
                    <a:p>
                      <a:r>
                        <a:rPr lang="en-US" dirty="0"/>
                        <a:t>Crouch collision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Crouching under an object would get the player stuck when let 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the crouch happened when held down I have to check if the player was colliding/triggering with any object and create a bool determining if they can stand.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85477"/>
                  </a:ext>
                </a:extLst>
              </a:tr>
              <a:tr h="1003014">
                <a:tc>
                  <a:txBody>
                    <a:bodyPr/>
                    <a:lstStyle/>
                    <a:p>
                      <a:r>
                        <a:rPr lang="en-US" dirty="0"/>
                        <a:t>Slide angle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Sliding would not happen on a certain angle when it should have.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</a:t>
                      </a:r>
                      <a:r>
                        <a:rPr lang="en-US" sz="1400" dirty="0" err="1"/>
                        <a:t>OnControllerColliderHit</a:t>
                      </a:r>
                      <a:r>
                        <a:rPr lang="en-US" sz="1400" dirty="0"/>
                        <a:t> function to set the contact point as it was not being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20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E2EA-79CC-4A28-A552-4FAB9318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3BD7-E3C0-4474-B740-2188B900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some improvements that could be applied to the sliding.</a:t>
            </a:r>
          </a:p>
          <a:p>
            <a:endParaRPr lang="en-US" dirty="0"/>
          </a:p>
          <a:p>
            <a:r>
              <a:rPr lang="en-US" dirty="0"/>
              <a:t>Since the movement has been completed with velocity it allows for more possibility to make the player move how people would like.</a:t>
            </a:r>
          </a:p>
          <a:p>
            <a:endParaRPr lang="en-US" dirty="0"/>
          </a:p>
          <a:p>
            <a:r>
              <a:rPr lang="en-US" dirty="0"/>
              <a:t>Extra features can be easily implemented now that there is a base foundation these include:</a:t>
            </a:r>
            <a:br>
              <a:rPr lang="en-US" dirty="0"/>
            </a:br>
            <a:r>
              <a:rPr lang="en-US" dirty="0"/>
              <a:t>- Lean.</a:t>
            </a:r>
            <a:br>
              <a:rPr lang="en-US" dirty="0"/>
            </a:br>
            <a:r>
              <a:rPr lang="en-US" dirty="0"/>
              <a:t>- Damage System and death.</a:t>
            </a:r>
            <a:br>
              <a:rPr lang="en-US" dirty="0"/>
            </a:br>
            <a:r>
              <a:rPr lang="en-US" dirty="0"/>
              <a:t>- Spawn System.</a:t>
            </a:r>
            <a:br>
              <a:rPr lang="en-US" dirty="0"/>
            </a:br>
            <a:r>
              <a:rPr lang="en-US" dirty="0"/>
              <a:t>- Damage Visualization.</a:t>
            </a:r>
            <a:br>
              <a:rPr lang="en-US" dirty="0"/>
            </a:br>
            <a:r>
              <a:rPr lang="en-US" dirty="0"/>
              <a:t>- Interact.</a:t>
            </a:r>
            <a:br>
              <a:rPr lang="en-US" dirty="0"/>
            </a:br>
            <a:r>
              <a:rPr lang="en-US" dirty="0"/>
              <a:t>- Pickup Item.</a:t>
            </a:r>
            <a:br>
              <a:rPr lang="en-US" dirty="0"/>
            </a:br>
            <a:r>
              <a:rPr lang="en-US" dirty="0"/>
              <a:t>- Ragdoll.</a:t>
            </a:r>
          </a:p>
        </p:txBody>
      </p:sp>
    </p:spTree>
    <p:extLst>
      <p:ext uri="{BB962C8B-B14F-4D97-AF65-F5344CB8AC3E}">
        <p14:creationId xmlns:p14="http://schemas.microsoft.com/office/powerpoint/2010/main" val="32920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AB7F-0D50-425D-B503-0D9008EF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37076"/>
            <a:ext cx="8825658" cy="1983847"/>
          </a:xfrm>
        </p:spPr>
        <p:txBody>
          <a:bodyPr/>
          <a:lstStyle/>
          <a:p>
            <a:pPr algn="ctr"/>
            <a:r>
              <a:rPr lang="en-US" sz="6000" dirty="0"/>
              <a:t>Demonstration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363505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Unity FPS Character Controller Project</vt:lpstr>
      <vt:lpstr>Overview of the project.</vt:lpstr>
      <vt:lpstr>Features included.</vt:lpstr>
      <vt:lpstr>Technical information.</vt:lpstr>
      <vt:lpstr>Player script. </vt:lpstr>
      <vt:lpstr>Project changes.</vt:lpstr>
      <vt:lpstr>Bugs encountered.</vt:lpstr>
      <vt:lpstr>Future work.</vt:lpstr>
      <vt:lpstr>Demonstration and 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FPS Character Controller Project</dc:title>
  <dc:creator>Jeremy Zoitas</dc:creator>
  <cp:lastModifiedBy>Jeremy Zoitas</cp:lastModifiedBy>
  <cp:revision>1</cp:revision>
  <dcterms:created xsi:type="dcterms:W3CDTF">2019-11-27T00:24:07Z</dcterms:created>
  <dcterms:modified xsi:type="dcterms:W3CDTF">2019-11-27T00:25:27Z</dcterms:modified>
</cp:coreProperties>
</file>