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0738-BE12-48E8-B261-5785437A9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 Spatial Partitioning Presentation.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39E25-7F8B-4B41-8E31-8EF1CF801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Zoitas</a:t>
            </a:r>
          </a:p>
        </p:txBody>
      </p:sp>
    </p:spTree>
    <p:extLst>
      <p:ext uri="{BB962C8B-B14F-4D97-AF65-F5344CB8AC3E}">
        <p14:creationId xmlns:p14="http://schemas.microsoft.com/office/powerpoint/2010/main" val="250908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BA0C-8558-43BB-9095-51D34C23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CA8D-7587-48F8-B757-833CA594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That using k-</a:t>
            </a:r>
            <a:r>
              <a:rPr lang="en-US" dirty="0" err="1"/>
              <a:t>dtrees</a:t>
            </a:r>
            <a:r>
              <a:rPr lang="en-US" dirty="0"/>
              <a:t> helps improve the performance by around seven times amount than checking everything.</a:t>
            </a:r>
          </a:p>
          <a:p>
            <a:endParaRPr lang="en-US" dirty="0"/>
          </a:p>
          <a:p>
            <a:r>
              <a:rPr lang="en-US" dirty="0"/>
              <a:t>The findings could be used to help improve games such as RTS games by splitting the AI into subdivisions.</a:t>
            </a:r>
          </a:p>
          <a:p>
            <a:endParaRPr lang="en-US" dirty="0"/>
          </a:p>
          <a:p>
            <a:r>
              <a:rPr lang="en-US" dirty="0"/>
              <a:t>Future features could include:</a:t>
            </a:r>
            <a:br>
              <a:rPr lang="en-US" dirty="0"/>
            </a:br>
            <a:r>
              <a:rPr lang="en-US" dirty="0"/>
              <a:t>- Different scenarios obstacles in the middle when they meet.</a:t>
            </a:r>
            <a:br>
              <a:rPr lang="en-US" dirty="0"/>
            </a:br>
            <a:r>
              <a:rPr lang="en-US" dirty="0"/>
              <a:t>- Use crowd simulation on collision to increase the power of the program.</a:t>
            </a:r>
            <a:br>
              <a:rPr lang="en-US" dirty="0"/>
            </a:br>
            <a:r>
              <a:rPr lang="en-US" dirty="0"/>
              <a:t>- Switch between methods in runtime to see the effect of each scenario.</a:t>
            </a:r>
            <a:br>
              <a:rPr lang="en-US" dirty="0"/>
            </a:br>
            <a:r>
              <a:rPr lang="en-US" dirty="0"/>
              <a:t>- Have a UI that lets the user add more AI, change method, add obstacles, display stats, etc.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BE80B6-944F-4227-994C-E6771D0A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en-US" dirty="0"/>
              <a:t>Overview.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C04C-7943-44CB-B4D2-B9D25AAA1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The program tests different Spatial Partitioning techniques against each other in Unity, for example it tests the naive approach to a k-dtree.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Has a group of AI that walk into each other and looks for the closest opposite color.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The frames per second are being displayed to determine the performance difference and the data will be used in excel documents.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BAD0B-7B5B-41A1-89D0-4029818A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791169"/>
            <a:ext cx="6391533" cy="32756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037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7C02-6297-43AE-A657-6BF36FD8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Information.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B18E-D6AC-45F9-94F7-230705C1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four scripts </a:t>
            </a:r>
            <a:r>
              <a:rPr lang="en-US" dirty="0" err="1"/>
              <a:t>AI_Move</a:t>
            </a:r>
            <a:r>
              <a:rPr lang="en-US" dirty="0"/>
              <a:t>, Find closest, UI Stats, k-</a:t>
            </a:r>
            <a:r>
              <a:rPr lang="en-US" dirty="0" err="1"/>
              <a:t>dtree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AI_Move</a:t>
            </a:r>
            <a:r>
              <a:rPr lang="en-US" dirty="0"/>
              <a:t> moves the Agents around the scene.</a:t>
            </a:r>
          </a:p>
          <a:p>
            <a:endParaRPr lang="en-US" dirty="0"/>
          </a:p>
          <a:p>
            <a:r>
              <a:rPr lang="en-US" dirty="0"/>
              <a:t>Find Closest uses the k-</a:t>
            </a:r>
            <a:r>
              <a:rPr lang="en-US" dirty="0" err="1"/>
              <a:t>dtree</a:t>
            </a:r>
            <a:r>
              <a:rPr lang="en-US" dirty="0"/>
              <a:t> data structure to find the closest enemies of the opposite team.</a:t>
            </a:r>
          </a:p>
          <a:p>
            <a:endParaRPr lang="en-US" dirty="0"/>
          </a:p>
          <a:p>
            <a:r>
              <a:rPr lang="en-US" dirty="0"/>
              <a:t>K-</a:t>
            </a:r>
            <a:r>
              <a:rPr lang="en-US" dirty="0" err="1"/>
              <a:t>dtree</a:t>
            </a:r>
            <a:r>
              <a:rPr lang="en-US" dirty="0"/>
              <a:t> which creates the data structure and can add, remove, find closest, etc.</a:t>
            </a:r>
          </a:p>
        </p:txBody>
      </p:sp>
    </p:spTree>
    <p:extLst>
      <p:ext uri="{BB962C8B-B14F-4D97-AF65-F5344CB8AC3E}">
        <p14:creationId xmlns:p14="http://schemas.microsoft.com/office/powerpoint/2010/main" val="7674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08FC-8077-4DCA-80EC-04E42494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20B6-269A-4771-9785-4E902D3F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k-</a:t>
            </a:r>
            <a:r>
              <a:rPr lang="en-US" dirty="0" err="1"/>
              <a:t>dtrees</a:t>
            </a:r>
            <a:r>
              <a:rPr lang="en-US" dirty="0"/>
              <a:t> will be increase the frame rate rather than the checking everything against themselves.</a:t>
            </a:r>
          </a:p>
          <a:p>
            <a:endParaRPr lang="en-US" dirty="0"/>
          </a:p>
          <a:p>
            <a:r>
              <a:rPr lang="en-US" dirty="0"/>
              <a:t>Checking everything against themselves will work ok until a point and then will drastically decrease performance.</a:t>
            </a:r>
          </a:p>
          <a:p>
            <a:endParaRPr lang="en-US" dirty="0"/>
          </a:p>
          <a:p>
            <a:r>
              <a:rPr lang="en-US" dirty="0"/>
              <a:t>The spawning of the AI will be slow and may smooth out once they are all spawned.</a:t>
            </a:r>
          </a:p>
        </p:txBody>
      </p:sp>
    </p:spTree>
    <p:extLst>
      <p:ext uri="{BB962C8B-B14F-4D97-AF65-F5344CB8AC3E}">
        <p14:creationId xmlns:p14="http://schemas.microsoft.com/office/powerpoint/2010/main" val="291453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410B7-9BDD-46E2-AE7D-DA932B9B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Results.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97E77-F6F9-4BE9-94F0-EC248137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45" y="1102423"/>
            <a:ext cx="4602657" cy="276358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D6093-7E23-48CC-80AA-E7813BD3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01228" y="1108366"/>
            <a:ext cx="4602658" cy="2751697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24010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1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" name="Rectangle 20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410B7-9BDD-46E2-AE7D-DA932B9B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Results.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FEF93-A0A6-4F2E-A5C5-2E5EF10D6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45" y="1126771"/>
            <a:ext cx="4602657" cy="271488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F0146-2D01-4F5E-B296-2CEA4DCF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01228" y="1130779"/>
            <a:ext cx="4602658" cy="2706870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97346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EDD1-9266-4DED-9FA0-21B4B21B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034F-93E9-42F9-A83A-68B54450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planning of the project went smoothly with the research proposal being created to a high standard.</a:t>
            </a:r>
          </a:p>
          <a:p>
            <a:endParaRPr lang="en-US" dirty="0"/>
          </a:p>
          <a:p>
            <a:r>
              <a:rPr lang="en-US" dirty="0"/>
              <a:t>The scope of the project was not set to large which meant there was some time other assignments.</a:t>
            </a:r>
          </a:p>
          <a:p>
            <a:endParaRPr lang="en-US" dirty="0"/>
          </a:p>
          <a:p>
            <a:r>
              <a:rPr lang="en-US" dirty="0"/>
              <a:t>There was a lot of information about this topic.</a:t>
            </a:r>
          </a:p>
          <a:p>
            <a:endParaRPr lang="en-US" dirty="0"/>
          </a:p>
          <a:p>
            <a:r>
              <a:rPr lang="en-US" dirty="0"/>
              <a:t>It was easy to see the difference between the techniques in the project and was easy to adjust.</a:t>
            </a:r>
          </a:p>
        </p:txBody>
      </p:sp>
    </p:spTree>
    <p:extLst>
      <p:ext uri="{BB962C8B-B14F-4D97-AF65-F5344CB8AC3E}">
        <p14:creationId xmlns:p14="http://schemas.microsoft.com/office/powerpoint/2010/main" val="172167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1E6A79-3750-4BD1-9563-DBC5366D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What did not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C1A4-CFFF-4C92-8C33-CC2DD4E1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Underestimated the amount work needed for some of the techniques.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Projects schedule was not followed as planned earlier in the year.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Hard to find good tutorials to help in creating the techniques in Unity.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4" name="Picture 4" descr="https://lh4.googleusercontent.com/-W_l2bBdUSIQpHYjhUxINUn0YPP2xoFsbJLLQggNEBZilviHm-gxzXbkDxWUY15CfJj4_414fTEznIoEKIaXGXSZ-pVvsge6IdjIAAbIKfalG_tsEwfReRActXC14O_v8QvSTkJ8">
            <a:extLst>
              <a:ext uri="{FF2B5EF4-FFF2-40B4-BE49-F238E27FC236}">
                <a16:creationId xmlns:a16="http://schemas.microsoft.com/office/drawing/2014/main" id="{354E71B3-852F-4F37-9222-388D2A816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77"/>
          <a:stretch/>
        </p:blipFill>
        <p:spPr bwMode="auto">
          <a:xfrm>
            <a:off x="5130329" y="1277493"/>
            <a:ext cx="6957366" cy="484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47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F61E-7114-4D6A-950F-F5150D07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improvement.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620F-E993-44BE-81E5-87728952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could have more techniques to test to get a better understanding of what works more efficiently.</a:t>
            </a:r>
          </a:p>
          <a:p>
            <a:endParaRPr lang="en-US" dirty="0"/>
          </a:p>
          <a:p>
            <a:r>
              <a:rPr lang="en-US" dirty="0"/>
              <a:t>The project time management was poorly executed.</a:t>
            </a:r>
          </a:p>
          <a:p>
            <a:endParaRPr lang="en-US" dirty="0"/>
          </a:p>
          <a:p>
            <a:r>
              <a:rPr lang="en-US" dirty="0"/>
              <a:t>Getting more data than just frames per second as well as how well it works on different computers.</a:t>
            </a:r>
          </a:p>
        </p:txBody>
      </p:sp>
    </p:spTree>
    <p:extLst>
      <p:ext uri="{BB962C8B-B14F-4D97-AF65-F5344CB8AC3E}">
        <p14:creationId xmlns:p14="http://schemas.microsoft.com/office/powerpoint/2010/main" val="349221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Unity Spatial Partitioning Presentation.</vt:lpstr>
      <vt:lpstr>Overview.</vt:lpstr>
      <vt:lpstr>Technical Information.</vt:lpstr>
      <vt:lpstr>Hypothesis.</vt:lpstr>
      <vt:lpstr>Results.</vt:lpstr>
      <vt:lpstr>Results.</vt:lpstr>
      <vt:lpstr>What worked well.</vt:lpstr>
      <vt:lpstr>What did not work.</vt:lpstr>
      <vt:lpstr>Areas of improvement.</vt:lpstr>
      <vt:lpstr>Conclusion/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Spatial Partitioning Presentation.</dc:title>
  <dc:creator>Jeremy Zoitas</dc:creator>
  <cp:lastModifiedBy>Jeremy Zoitas</cp:lastModifiedBy>
  <cp:revision>1</cp:revision>
  <dcterms:created xsi:type="dcterms:W3CDTF">2019-11-28T04:14:38Z</dcterms:created>
  <dcterms:modified xsi:type="dcterms:W3CDTF">2019-11-28T04:16:14Z</dcterms:modified>
</cp:coreProperties>
</file>