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660"/>
  </p:normalViewPr>
  <p:slideViewPr>
    <p:cSldViewPr snapToGrid="0">
      <p:cViewPr>
        <p:scale>
          <a:sx n="90" d="100"/>
          <a:sy n="90" d="100"/>
        </p:scale>
        <p:origin x="180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 Jesse" userId="bdda842a-610f-4663-b445-2e1fe0a900b0" providerId="ADAL" clId="{75557F40-19B6-41BC-98D1-CA385861B9B0}"/>
    <pc:docChg chg="undo redo custSel addSld delSld modSld sldOrd">
      <pc:chgData name="METZ Jesse" userId="bdda842a-610f-4663-b445-2e1fe0a900b0" providerId="ADAL" clId="{75557F40-19B6-41BC-98D1-CA385861B9B0}" dt="2025-05-05T13:10:11.014" v="206" actId="478"/>
      <pc:docMkLst>
        <pc:docMk/>
      </pc:docMkLst>
      <pc:sldChg chg="addSp modSp del mod">
        <pc:chgData name="METZ Jesse" userId="bdda842a-610f-4663-b445-2e1fe0a900b0" providerId="ADAL" clId="{75557F40-19B6-41BC-98D1-CA385861B9B0}" dt="2025-05-05T12:21:26.685" v="93" actId="47"/>
        <pc:sldMkLst>
          <pc:docMk/>
          <pc:sldMk cId="1983606236" sldId="256"/>
        </pc:sldMkLst>
        <pc:picChg chg="add mod">
          <ac:chgData name="METZ Jesse" userId="bdda842a-610f-4663-b445-2e1fe0a900b0" providerId="ADAL" clId="{75557F40-19B6-41BC-98D1-CA385861B9B0}" dt="2025-05-05T12:05:58.408" v="12" actId="1076"/>
          <ac:picMkLst>
            <pc:docMk/>
            <pc:sldMk cId="1983606236" sldId="256"/>
            <ac:picMk id="3" creationId="{CF23F302-A773-911C-19FC-866BA2EA11AE}"/>
          </ac:picMkLst>
        </pc:picChg>
        <pc:picChg chg="mod">
          <ac:chgData name="METZ Jesse" userId="bdda842a-610f-4663-b445-2e1fe0a900b0" providerId="ADAL" clId="{75557F40-19B6-41BC-98D1-CA385861B9B0}" dt="2025-05-05T12:06:53.495" v="18" actId="1076"/>
          <ac:picMkLst>
            <pc:docMk/>
            <pc:sldMk cId="1983606236" sldId="256"/>
            <ac:picMk id="5" creationId="{BAC2D2A6-6C70-4693-F29A-25F8838702F3}"/>
          </ac:picMkLst>
        </pc:picChg>
        <pc:picChg chg="mod">
          <ac:chgData name="METZ Jesse" userId="bdda842a-610f-4663-b445-2e1fe0a900b0" providerId="ADAL" clId="{75557F40-19B6-41BC-98D1-CA385861B9B0}" dt="2025-05-05T12:06:31.437" v="14" actId="1076"/>
          <ac:picMkLst>
            <pc:docMk/>
            <pc:sldMk cId="1983606236" sldId="256"/>
            <ac:picMk id="11" creationId="{9F43E1F2-75AA-DBE8-7DC5-52A57E1D3790}"/>
          </ac:picMkLst>
        </pc:picChg>
      </pc:sldChg>
      <pc:sldChg chg="addSp delSp add del mod">
        <pc:chgData name="METZ Jesse" userId="bdda842a-610f-4663-b445-2e1fe0a900b0" providerId="ADAL" clId="{75557F40-19B6-41BC-98D1-CA385861B9B0}" dt="2025-05-05T12:10:03.076" v="21" actId="47"/>
        <pc:sldMkLst>
          <pc:docMk/>
          <pc:sldMk cId="2143470302" sldId="257"/>
        </pc:sldMkLst>
        <pc:picChg chg="add del">
          <ac:chgData name="METZ Jesse" userId="bdda842a-610f-4663-b445-2e1fe0a900b0" providerId="ADAL" clId="{75557F40-19B6-41BC-98D1-CA385861B9B0}" dt="2025-05-05T12:07:00.396" v="19" actId="478"/>
          <ac:picMkLst>
            <pc:docMk/>
            <pc:sldMk cId="2143470302" sldId="257"/>
            <ac:picMk id="3" creationId="{F078D992-01D7-C3DD-59E7-13AD96E4D290}"/>
          </ac:picMkLst>
        </pc:picChg>
        <pc:picChg chg="add del">
          <ac:chgData name="METZ Jesse" userId="bdda842a-610f-4663-b445-2e1fe0a900b0" providerId="ADAL" clId="{75557F40-19B6-41BC-98D1-CA385861B9B0}" dt="2025-05-05T12:07:03.723" v="20" actId="478"/>
          <ac:picMkLst>
            <pc:docMk/>
            <pc:sldMk cId="2143470302" sldId="257"/>
            <ac:picMk id="5" creationId="{38D1DDDD-3216-CDD6-249A-361EEBD42F4A}"/>
          </ac:picMkLst>
        </pc:picChg>
        <pc:picChg chg="add del">
          <ac:chgData name="METZ Jesse" userId="bdda842a-610f-4663-b445-2e1fe0a900b0" providerId="ADAL" clId="{75557F40-19B6-41BC-98D1-CA385861B9B0}" dt="2025-05-05T12:07:00.396" v="19" actId="478"/>
          <ac:picMkLst>
            <pc:docMk/>
            <pc:sldMk cId="2143470302" sldId="257"/>
            <ac:picMk id="7" creationId="{B336B26E-846A-BCE8-D999-55BD4AC7A628}"/>
          </ac:picMkLst>
        </pc:picChg>
        <pc:picChg chg="add del">
          <ac:chgData name="METZ Jesse" userId="bdda842a-610f-4663-b445-2e1fe0a900b0" providerId="ADAL" clId="{75557F40-19B6-41BC-98D1-CA385861B9B0}" dt="2025-05-05T12:07:00.396" v="19" actId="478"/>
          <ac:picMkLst>
            <pc:docMk/>
            <pc:sldMk cId="2143470302" sldId="257"/>
            <ac:picMk id="9" creationId="{82540DEB-FD3A-B23D-980B-DB04843D1F82}"/>
          </ac:picMkLst>
        </pc:picChg>
        <pc:picChg chg="add del">
          <ac:chgData name="METZ Jesse" userId="bdda842a-610f-4663-b445-2e1fe0a900b0" providerId="ADAL" clId="{75557F40-19B6-41BC-98D1-CA385861B9B0}" dt="2025-05-05T12:07:00.396" v="19" actId="478"/>
          <ac:picMkLst>
            <pc:docMk/>
            <pc:sldMk cId="2143470302" sldId="257"/>
            <ac:picMk id="11" creationId="{FAE9263B-EA79-EFD3-C74B-4FA0C8BBA546}"/>
          </ac:picMkLst>
        </pc:picChg>
      </pc:sldChg>
      <pc:sldChg chg="addSp delSp modSp add del mod">
        <pc:chgData name="METZ Jesse" userId="bdda842a-610f-4663-b445-2e1fe0a900b0" providerId="ADAL" clId="{75557F40-19B6-41BC-98D1-CA385861B9B0}" dt="2025-05-05T12:44:37.179" v="104" actId="47"/>
        <pc:sldMkLst>
          <pc:docMk/>
          <pc:sldMk cId="3071963725" sldId="257"/>
        </pc:sldMkLst>
        <pc:spChg chg="add mod topLvl">
          <ac:chgData name="METZ Jesse" userId="bdda842a-610f-4663-b445-2e1fe0a900b0" providerId="ADAL" clId="{75557F40-19B6-41BC-98D1-CA385861B9B0}" dt="2025-05-05T12:16:46.326" v="75" actId="165"/>
          <ac:spMkLst>
            <pc:docMk/>
            <pc:sldMk cId="3071963725" sldId="257"/>
            <ac:spMk id="2" creationId="{C5B700A2-E188-2793-B1C1-B85F53770951}"/>
          </ac:spMkLst>
        </pc:spChg>
        <pc:grpChg chg="add del mod">
          <ac:chgData name="METZ Jesse" userId="bdda842a-610f-4663-b445-2e1fe0a900b0" providerId="ADAL" clId="{75557F40-19B6-41BC-98D1-CA385861B9B0}" dt="2025-05-05T12:16:46.326" v="75" actId="165"/>
          <ac:grpSpMkLst>
            <pc:docMk/>
            <pc:sldMk cId="3071963725" sldId="257"/>
            <ac:grpSpMk id="8" creationId="{73AC9691-E339-53E0-1136-CB4C3DD3DAF8}"/>
          </ac:grpSpMkLst>
        </pc:grpChg>
        <pc:picChg chg="mod topLvl">
          <ac:chgData name="METZ Jesse" userId="bdda842a-610f-4663-b445-2e1fe0a900b0" providerId="ADAL" clId="{75557F40-19B6-41BC-98D1-CA385861B9B0}" dt="2025-05-05T12:16:46.326" v="75" actId="165"/>
          <ac:picMkLst>
            <pc:docMk/>
            <pc:sldMk cId="3071963725" sldId="257"/>
            <ac:picMk id="3" creationId="{0874CFD5-19D6-69BE-1952-1C6859D04CEF}"/>
          </ac:picMkLst>
        </pc:picChg>
        <pc:picChg chg="mod topLvl">
          <ac:chgData name="METZ Jesse" userId="bdda842a-610f-4663-b445-2e1fe0a900b0" providerId="ADAL" clId="{75557F40-19B6-41BC-98D1-CA385861B9B0}" dt="2025-05-05T12:16:46.326" v="75" actId="165"/>
          <ac:picMkLst>
            <pc:docMk/>
            <pc:sldMk cId="3071963725" sldId="257"/>
            <ac:picMk id="5" creationId="{6360220C-88E2-E578-A119-01F953D84E3A}"/>
          </ac:picMkLst>
        </pc:picChg>
        <pc:picChg chg="add mod topLvl">
          <ac:chgData name="METZ Jesse" userId="bdda842a-610f-4663-b445-2e1fe0a900b0" providerId="ADAL" clId="{75557F40-19B6-41BC-98D1-CA385861B9B0}" dt="2025-05-05T12:16:46.326" v="75" actId="165"/>
          <ac:picMkLst>
            <pc:docMk/>
            <pc:sldMk cId="3071963725" sldId="257"/>
            <ac:picMk id="6" creationId="{B425C84D-5E71-9EE2-E780-D71C7181E0D9}"/>
          </ac:picMkLst>
        </pc:picChg>
        <pc:picChg chg="mod topLvl">
          <ac:chgData name="METZ Jesse" userId="bdda842a-610f-4663-b445-2e1fe0a900b0" providerId="ADAL" clId="{75557F40-19B6-41BC-98D1-CA385861B9B0}" dt="2025-05-05T12:16:46.326" v="75" actId="165"/>
          <ac:picMkLst>
            <pc:docMk/>
            <pc:sldMk cId="3071963725" sldId="257"/>
            <ac:picMk id="7" creationId="{DC5B65D9-5C3D-6971-CD73-5565C4F740C1}"/>
          </ac:picMkLst>
        </pc:picChg>
        <pc:picChg chg="mod topLvl">
          <ac:chgData name="METZ Jesse" userId="bdda842a-610f-4663-b445-2e1fe0a900b0" providerId="ADAL" clId="{75557F40-19B6-41BC-98D1-CA385861B9B0}" dt="2025-05-05T12:16:46.326" v="75" actId="165"/>
          <ac:picMkLst>
            <pc:docMk/>
            <pc:sldMk cId="3071963725" sldId="257"/>
            <ac:picMk id="9" creationId="{5DD6F3FB-7F65-7D2A-968C-22E948DB682A}"/>
          </ac:picMkLst>
        </pc:picChg>
        <pc:picChg chg="mod topLvl">
          <ac:chgData name="METZ Jesse" userId="bdda842a-610f-4663-b445-2e1fe0a900b0" providerId="ADAL" clId="{75557F40-19B6-41BC-98D1-CA385861B9B0}" dt="2025-05-05T12:16:46.326" v="75" actId="165"/>
          <ac:picMkLst>
            <pc:docMk/>
            <pc:sldMk cId="3071963725" sldId="257"/>
            <ac:picMk id="11" creationId="{13927465-66A9-E211-C451-06D03C9034C0}"/>
          </ac:picMkLst>
        </pc:picChg>
        <pc:picChg chg="add mod">
          <ac:chgData name="METZ Jesse" userId="bdda842a-610f-4663-b445-2e1fe0a900b0" providerId="ADAL" clId="{75557F40-19B6-41BC-98D1-CA385861B9B0}" dt="2025-05-05T12:16:53.535" v="78" actId="1076"/>
          <ac:picMkLst>
            <pc:docMk/>
            <pc:sldMk cId="3071963725" sldId="257"/>
            <ac:picMk id="12" creationId="{C8B083C3-A0BB-F976-811C-50893E6A8759}"/>
          </ac:picMkLst>
        </pc:picChg>
        <pc:picChg chg="add mod">
          <ac:chgData name="METZ Jesse" userId="bdda842a-610f-4663-b445-2e1fe0a900b0" providerId="ADAL" clId="{75557F40-19B6-41BC-98D1-CA385861B9B0}" dt="2025-05-05T12:18:36.233" v="85" actId="1076"/>
          <ac:picMkLst>
            <pc:docMk/>
            <pc:sldMk cId="3071963725" sldId="257"/>
            <ac:picMk id="14" creationId="{D727B0D5-11F0-8578-7D44-0BFF77572DA3}"/>
          </ac:picMkLst>
        </pc:picChg>
        <pc:picChg chg="add mod">
          <ac:chgData name="METZ Jesse" userId="bdda842a-610f-4663-b445-2e1fe0a900b0" providerId="ADAL" clId="{75557F40-19B6-41BC-98D1-CA385861B9B0}" dt="2025-05-05T12:20:41.955" v="92" actId="14826"/>
          <ac:picMkLst>
            <pc:docMk/>
            <pc:sldMk cId="3071963725" sldId="257"/>
            <ac:picMk id="15" creationId="{FA001B82-4EF6-AFCC-5A5E-A3C93AE28FAE}"/>
          </ac:picMkLst>
        </pc:picChg>
      </pc:sldChg>
      <pc:sldChg chg="addSp delSp modSp add mod">
        <pc:chgData name="METZ Jesse" userId="bdda842a-610f-4663-b445-2e1fe0a900b0" providerId="ADAL" clId="{75557F40-19B6-41BC-98D1-CA385861B9B0}" dt="2025-05-05T12:44:04.660" v="103" actId="478"/>
        <pc:sldMkLst>
          <pc:docMk/>
          <pc:sldMk cId="1291228279" sldId="258"/>
        </pc:sldMkLst>
        <pc:picChg chg="add del mod">
          <ac:chgData name="METZ Jesse" userId="bdda842a-610f-4663-b445-2e1fe0a900b0" providerId="ADAL" clId="{75557F40-19B6-41BC-98D1-CA385861B9B0}" dt="2025-05-05T12:44:04.660" v="103" actId="478"/>
          <ac:picMkLst>
            <pc:docMk/>
            <pc:sldMk cId="1291228279" sldId="258"/>
            <ac:picMk id="8" creationId="{84FE1DA8-7A39-0CA4-E12D-5FE9372C05F8}"/>
          </ac:picMkLst>
        </pc:picChg>
        <pc:picChg chg="mod">
          <ac:chgData name="METZ Jesse" userId="bdda842a-610f-4663-b445-2e1fe0a900b0" providerId="ADAL" clId="{75557F40-19B6-41BC-98D1-CA385861B9B0}" dt="2025-05-05T12:44:02.988" v="102" actId="14826"/>
          <ac:picMkLst>
            <pc:docMk/>
            <pc:sldMk cId="1291228279" sldId="258"/>
            <ac:picMk id="14" creationId="{0CD494B6-3C8E-0B99-0A32-CA0C21181719}"/>
          </ac:picMkLst>
        </pc:picChg>
      </pc:sldChg>
      <pc:sldChg chg="addSp delSp modSp add mod ord">
        <pc:chgData name="METZ Jesse" userId="bdda842a-610f-4663-b445-2e1fe0a900b0" providerId="ADAL" clId="{75557F40-19B6-41BC-98D1-CA385861B9B0}" dt="2025-05-05T13:10:11.014" v="206" actId="478"/>
        <pc:sldMkLst>
          <pc:docMk/>
          <pc:sldMk cId="2013468998" sldId="259"/>
        </pc:sldMkLst>
        <pc:spChg chg="mod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2" creationId="{E3467C5F-380A-90B6-C619-0258FD66E6D2}"/>
          </ac:spMkLst>
        </pc:spChg>
        <pc:spChg chg="add mod topLvl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13" creationId="{884B9CB6-AC9D-EBD1-A530-B147F3378CB6}"/>
          </ac:spMkLst>
        </pc:spChg>
        <pc:spChg chg="add mod topLvl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17" creationId="{DA80F523-9201-5EF7-097B-006685233E77}"/>
          </ac:spMkLst>
        </pc:spChg>
        <pc:spChg chg="add mod topLvl">
          <ac:chgData name="METZ Jesse" userId="bdda842a-610f-4663-b445-2e1fe0a900b0" providerId="ADAL" clId="{75557F40-19B6-41BC-98D1-CA385861B9B0}" dt="2025-05-05T12:49:45.415" v="142" actId="165"/>
          <ac:spMkLst>
            <pc:docMk/>
            <pc:sldMk cId="2013468998" sldId="259"/>
            <ac:spMk id="19" creationId="{1BA46D17-FBF9-1DEF-970B-CE733FC88B4E}"/>
          </ac:spMkLst>
        </pc:spChg>
        <pc:spChg chg="add mod topLvl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21" creationId="{58E9104E-CDA0-2FEC-6B26-E2295C1B8C97}"/>
          </ac:spMkLst>
        </pc:spChg>
        <pc:spChg chg="add mod topLvl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23" creationId="{345F52BD-432C-8156-6168-50B7B1F8FCCD}"/>
          </ac:spMkLst>
        </pc:spChg>
        <pc:spChg chg="add mod topLvl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25" creationId="{5665F4E4-B6FB-4DE5-7D72-B188E8BD9335}"/>
          </ac:spMkLst>
        </pc:spChg>
        <pc:spChg chg="add mod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27" creationId="{2D39A4C4-D362-82D3-BD73-3852CB2B52D2}"/>
          </ac:spMkLst>
        </pc:spChg>
        <pc:spChg chg="add mod">
          <ac:chgData name="METZ Jesse" userId="bdda842a-610f-4663-b445-2e1fe0a900b0" providerId="ADAL" clId="{75557F40-19B6-41BC-98D1-CA385861B9B0}" dt="2025-05-05T12:57:28.895" v="158" actId="1076"/>
          <ac:spMkLst>
            <pc:docMk/>
            <pc:sldMk cId="2013468998" sldId="259"/>
            <ac:spMk id="30" creationId="{4710765C-E833-5B4A-FF65-B81E73E24091}"/>
          </ac:spMkLst>
        </pc:spChg>
        <pc:spChg chg="add mod">
          <ac:chgData name="METZ Jesse" userId="bdda842a-610f-4663-b445-2e1fe0a900b0" providerId="ADAL" clId="{75557F40-19B6-41BC-98D1-CA385861B9B0}" dt="2025-05-05T12:57:28.895" v="158" actId="1076"/>
          <ac:spMkLst>
            <pc:docMk/>
            <pc:sldMk cId="2013468998" sldId="259"/>
            <ac:spMk id="32" creationId="{C022DAB8-3F0B-BE55-4B4A-269B114706A6}"/>
          </ac:spMkLst>
        </pc:spChg>
        <pc:spChg chg="add mod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34" creationId="{B0B3B430-571B-1454-74B0-07EA9F4336C8}"/>
          </ac:spMkLst>
        </pc:spChg>
        <pc:spChg chg="add mod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36" creationId="{266E1D5D-1F43-79A1-3D88-9DAF60B95B75}"/>
          </ac:spMkLst>
        </pc:spChg>
        <pc:spChg chg="add mod">
          <ac:chgData name="METZ Jesse" userId="bdda842a-610f-4663-b445-2e1fe0a900b0" providerId="ADAL" clId="{75557F40-19B6-41BC-98D1-CA385861B9B0}" dt="2025-05-05T12:59:46.828" v="190" actId="207"/>
          <ac:spMkLst>
            <pc:docMk/>
            <pc:sldMk cId="2013468998" sldId="259"/>
            <ac:spMk id="38" creationId="{9A56C5D7-C627-6C2B-5EF4-7BE2FA212AEE}"/>
          </ac:spMkLst>
        </pc:spChg>
        <pc:spChg chg="add mod">
          <ac:chgData name="METZ Jesse" userId="bdda842a-610f-4663-b445-2e1fe0a900b0" providerId="ADAL" clId="{75557F40-19B6-41BC-98D1-CA385861B9B0}" dt="2025-05-05T12:57:28.895" v="158" actId="1076"/>
          <ac:spMkLst>
            <pc:docMk/>
            <pc:sldMk cId="2013468998" sldId="259"/>
            <ac:spMk id="40" creationId="{F3EEAC7B-124F-EFE1-27D9-A20291418D91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42" creationId="{0DC34EB0-E901-7497-C315-BA7094A4B95F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44" creationId="{BA7CE185-611C-309C-B94C-BDD8DC1BACDE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46" creationId="{1A640056-147B-79B7-14B7-94233D3AC790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52" creationId="{8B8D0270-7D97-8FCD-772F-29F11D674E37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53" creationId="{0F50F48F-1FD2-1AC9-3C39-DA8C5B378B83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54" creationId="{3059ECAC-1F16-1CA0-E8EF-7B0D0911EA81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56" creationId="{115FE8E4-1FC3-209C-8BC4-8CE576F9E142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58" creationId="{74D137E6-32C7-42D4-0504-D290FEA8780C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62" creationId="{19E24238-BBC5-3B76-1F02-1AFDC1CACBB3}"/>
          </ac:spMkLst>
        </pc:spChg>
        <pc:spChg chg="add mod">
          <ac:chgData name="METZ Jesse" userId="bdda842a-610f-4663-b445-2e1fe0a900b0" providerId="ADAL" clId="{75557F40-19B6-41BC-98D1-CA385861B9B0}" dt="2025-05-05T12:59:09.549" v="185" actId="571"/>
          <ac:spMkLst>
            <pc:docMk/>
            <pc:sldMk cId="2013468998" sldId="259"/>
            <ac:spMk id="64" creationId="{30A6B6C3-1184-23E2-F65B-8AF72EC01947}"/>
          </ac:spMkLst>
        </pc:spChg>
        <pc:grpChg chg="mod">
          <ac:chgData name="METZ Jesse" userId="bdda842a-610f-4663-b445-2e1fe0a900b0" providerId="ADAL" clId="{75557F40-19B6-41BC-98D1-CA385861B9B0}" dt="2025-05-05T12:49:35.732" v="141" actId="14100"/>
          <ac:grpSpMkLst>
            <pc:docMk/>
            <pc:sldMk cId="2013468998" sldId="259"/>
            <ac:grpSpMk id="26" creationId="{AC1C4A44-5002-0D3C-3370-F1961CCE289D}"/>
          </ac:grpSpMkLst>
        </pc:grpChg>
        <pc:grpChg chg="add del">
          <ac:chgData name="METZ Jesse" userId="bdda842a-610f-4663-b445-2e1fe0a900b0" providerId="ADAL" clId="{75557F40-19B6-41BC-98D1-CA385861B9B0}" dt="2025-05-05T13:10:11.014" v="206" actId="478"/>
          <ac:grpSpMkLst>
            <pc:docMk/>
            <pc:sldMk cId="2013468998" sldId="259"/>
            <ac:grpSpMk id="65" creationId="{ABB041B4-23A1-6FBB-0DD1-A86AC63D4618}"/>
          </ac:grpSpMkLst>
        </pc:grpChg>
        <pc:picChg chg="del">
          <ac:chgData name="METZ Jesse" userId="bdda842a-610f-4663-b445-2e1fe0a900b0" providerId="ADAL" clId="{75557F40-19B6-41BC-98D1-CA385861B9B0}" dt="2025-05-05T12:45:21.443" v="108" actId="478"/>
          <ac:picMkLst>
            <pc:docMk/>
            <pc:sldMk cId="2013468998" sldId="259"/>
            <ac:picMk id="5" creationId="{6666B817-FA74-1CF6-9DBF-06CF8DC2DBF7}"/>
          </ac:picMkLst>
        </pc:picChg>
        <pc:picChg chg="mod">
          <ac:chgData name="METZ Jesse" userId="bdda842a-610f-4663-b445-2e1fe0a900b0" providerId="ADAL" clId="{75557F40-19B6-41BC-98D1-CA385861B9B0}" dt="2025-05-05T12:45:34.745" v="112" actId="1076"/>
          <ac:picMkLst>
            <pc:docMk/>
            <pc:sldMk cId="2013468998" sldId="259"/>
            <ac:picMk id="6" creationId="{B4F426CF-F664-CFB4-2D6F-919AC77A20D2}"/>
          </ac:picMkLst>
        </pc:picChg>
        <pc:picChg chg="add mod topLvl">
          <ac:chgData name="METZ Jesse" userId="bdda842a-610f-4663-b445-2e1fe0a900b0" providerId="ADAL" clId="{75557F40-19B6-41BC-98D1-CA385861B9B0}" dt="2025-05-05T12:49:45.415" v="142" actId="165"/>
          <ac:picMkLst>
            <pc:docMk/>
            <pc:sldMk cId="2013468998" sldId="259"/>
            <ac:picMk id="8" creationId="{23BA4BDD-5335-5F8B-C40B-36375119B82F}"/>
          </ac:picMkLst>
        </pc:picChg>
        <pc:picChg chg="mod">
          <ac:chgData name="METZ Jesse" userId="bdda842a-610f-4663-b445-2e1fe0a900b0" providerId="ADAL" clId="{75557F40-19B6-41BC-98D1-CA385861B9B0}" dt="2025-05-05T12:45:24.233" v="109" actId="1076"/>
          <ac:picMkLst>
            <pc:docMk/>
            <pc:sldMk cId="2013468998" sldId="259"/>
            <ac:picMk id="9" creationId="{220AB176-FFF5-BA21-4F7B-D653ED451AE5}"/>
          </ac:picMkLst>
        </pc:picChg>
        <pc:picChg chg="add mod topLvl">
          <ac:chgData name="METZ Jesse" userId="bdda842a-610f-4663-b445-2e1fe0a900b0" providerId="ADAL" clId="{75557F40-19B6-41BC-98D1-CA385861B9B0}" dt="2025-05-05T12:55:58.136" v="148" actId="14826"/>
          <ac:picMkLst>
            <pc:docMk/>
            <pc:sldMk cId="2013468998" sldId="259"/>
            <ac:picMk id="10" creationId="{6760D407-2567-A4CE-EE25-91B00E361BEE}"/>
          </ac:picMkLst>
        </pc:picChg>
        <pc:picChg chg="mod">
          <ac:chgData name="METZ Jesse" userId="bdda842a-610f-4663-b445-2e1fe0a900b0" providerId="ADAL" clId="{75557F40-19B6-41BC-98D1-CA385861B9B0}" dt="2025-05-05T12:45:31.660" v="111" actId="1076"/>
          <ac:picMkLst>
            <pc:docMk/>
            <pc:sldMk cId="2013468998" sldId="259"/>
            <ac:picMk id="11" creationId="{775B5C17-DB56-08C9-D2DE-6E79A8CB7DD5}"/>
          </ac:picMkLst>
        </pc:picChg>
        <pc:picChg chg="del">
          <ac:chgData name="METZ Jesse" userId="bdda842a-610f-4663-b445-2e1fe0a900b0" providerId="ADAL" clId="{75557F40-19B6-41BC-98D1-CA385861B9B0}" dt="2025-05-05T12:45:08.289" v="107" actId="478"/>
          <ac:picMkLst>
            <pc:docMk/>
            <pc:sldMk cId="2013468998" sldId="259"/>
            <ac:picMk id="14" creationId="{43284828-8517-99D2-74D9-B58E22C2EEC8}"/>
          </ac:picMkLst>
        </pc:picChg>
        <pc:picChg chg="del">
          <ac:chgData name="METZ Jesse" userId="bdda842a-610f-4663-b445-2e1fe0a900b0" providerId="ADAL" clId="{75557F40-19B6-41BC-98D1-CA385861B9B0}" dt="2025-05-05T12:44:49.705" v="106" actId="478"/>
          <ac:picMkLst>
            <pc:docMk/>
            <pc:sldMk cId="2013468998" sldId="259"/>
            <ac:picMk id="15" creationId="{4DBE0D91-B054-7F12-5C10-8205D73CF680}"/>
          </ac:picMkLst>
        </pc:picChg>
        <pc:picChg chg="add mod">
          <ac:chgData name="METZ Jesse" userId="bdda842a-610f-4663-b445-2e1fe0a900b0" providerId="ADAL" clId="{75557F40-19B6-41BC-98D1-CA385861B9B0}" dt="2025-05-05T12:56:55.661" v="153" actId="1076"/>
          <ac:picMkLst>
            <pc:docMk/>
            <pc:sldMk cId="2013468998" sldId="259"/>
            <ac:picMk id="16" creationId="{D3FAFF58-CD14-2835-7EDF-02DC2D2FBC36}"/>
          </ac:picMkLst>
        </pc:picChg>
        <pc:picChg chg="add mod topLvl">
          <ac:chgData name="METZ Jesse" userId="bdda842a-610f-4663-b445-2e1fe0a900b0" providerId="ADAL" clId="{75557F40-19B6-41BC-98D1-CA385861B9B0}" dt="2025-05-05T12:50:20.750" v="145" actId="14826"/>
          <ac:picMkLst>
            <pc:docMk/>
            <pc:sldMk cId="2013468998" sldId="259"/>
            <ac:picMk id="18" creationId="{30BBE993-6BF4-812F-C99B-58528D0195F1}"/>
          </ac:picMkLst>
        </pc:picChg>
        <pc:picChg chg="add mod topLvl">
          <ac:chgData name="METZ Jesse" userId="bdda842a-610f-4663-b445-2e1fe0a900b0" providerId="ADAL" clId="{75557F40-19B6-41BC-98D1-CA385861B9B0}" dt="2025-05-05T12:56:12.975" v="149" actId="14826"/>
          <ac:picMkLst>
            <pc:docMk/>
            <pc:sldMk cId="2013468998" sldId="259"/>
            <ac:picMk id="20" creationId="{1EAF11C6-1693-A577-AD21-93AF15F1932E}"/>
          </ac:picMkLst>
        </pc:picChg>
        <pc:picChg chg="add mod">
          <ac:chgData name="METZ Jesse" userId="bdda842a-610f-4663-b445-2e1fe0a900b0" providerId="ADAL" clId="{75557F40-19B6-41BC-98D1-CA385861B9B0}" dt="2025-05-05T12:57:14.544" v="156" actId="1076"/>
          <ac:picMkLst>
            <pc:docMk/>
            <pc:sldMk cId="2013468998" sldId="259"/>
            <ac:picMk id="22" creationId="{05904116-1A54-532A-BDFB-0064A47EC96D}"/>
          </ac:picMkLst>
        </pc:picChg>
        <pc:picChg chg="add mod">
          <ac:chgData name="METZ Jesse" userId="bdda842a-610f-4663-b445-2e1fe0a900b0" providerId="ADAL" clId="{75557F40-19B6-41BC-98D1-CA385861B9B0}" dt="2025-05-05T12:56:39.693" v="151" actId="14826"/>
          <ac:picMkLst>
            <pc:docMk/>
            <pc:sldMk cId="2013468998" sldId="259"/>
            <ac:picMk id="24" creationId="{62A38585-61F8-9A94-EEB9-92FF8D3D95C3}"/>
          </ac:picMkLst>
        </pc:picChg>
        <pc:picChg chg="add mod">
          <ac:chgData name="METZ Jesse" userId="bdda842a-610f-4663-b445-2e1fe0a900b0" providerId="ADAL" clId="{75557F40-19B6-41BC-98D1-CA385861B9B0}" dt="2025-05-05T12:57:41.604" v="159" actId="14826"/>
          <ac:picMkLst>
            <pc:docMk/>
            <pc:sldMk cId="2013468998" sldId="259"/>
            <ac:picMk id="28" creationId="{FCA7179C-F2F2-ED72-0992-B340BFE19F8B}"/>
          </ac:picMkLst>
        </pc:picChg>
        <pc:picChg chg="mod">
          <ac:chgData name="METZ Jesse" userId="bdda842a-610f-4663-b445-2e1fe0a900b0" providerId="ADAL" clId="{75557F40-19B6-41BC-98D1-CA385861B9B0}" dt="2025-05-05T12:57:46.301" v="160" actId="14826"/>
          <ac:picMkLst>
            <pc:docMk/>
            <pc:sldMk cId="2013468998" sldId="259"/>
            <ac:picMk id="29" creationId="{3B159E50-9AA9-0668-C31C-29ED79168FDA}"/>
          </ac:picMkLst>
        </pc:picChg>
        <pc:picChg chg="mod">
          <ac:chgData name="METZ Jesse" userId="bdda842a-610f-4663-b445-2e1fe0a900b0" providerId="ADAL" clId="{75557F40-19B6-41BC-98D1-CA385861B9B0}" dt="2025-05-05T12:58:11.193" v="166" actId="14826"/>
          <ac:picMkLst>
            <pc:docMk/>
            <pc:sldMk cId="2013468998" sldId="259"/>
            <ac:picMk id="31" creationId="{D250EE65-3D7A-02A7-38AE-17E3DDDE7A04}"/>
          </ac:picMkLst>
        </pc:picChg>
        <pc:picChg chg="mod">
          <ac:chgData name="METZ Jesse" userId="bdda842a-610f-4663-b445-2e1fe0a900b0" providerId="ADAL" clId="{75557F40-19B6-41BC-98D1-CA385861B9B0}" dt="2025-05-05T12:57:57.384" v="162" actId="14826"/>
          <ac:picMkLst>
            <pc:docMk/>
            <pc:sldMk cId="2013468998" sldId="259"/>
            <ac:picMk id="33" creationId="{1F5A27CB-AA87-F9AB-0447-7EA6A769BEE6}"/>
          </ac:picMkLst>
        </pc:picChg>
        <pc:picChg chg="add mod">
          <ac:chgData name="METZ Jesse" userId="bdda842a-610f-4663-b445-2e1fe0a900b0" providerId="ADAL" clId="{75557F40-19B6-41BC-98D1-CA385861B9B0}" dt="2025-05-05T12:58:02.661" v="165" actId="14826"/>
          <ac:picMkLst>
            <pc:docMk/>
            <pc:sldMk cId="2013468998" sldId="259"/>
            <ac:picMk id="35" creationId="{E1B257F4-B98E-2FAE-EC5B-DEC3D11AABAD}"/>
          </ac:picMkLst>
        </pc:picChg>
        <pc:picChg chg="mod">
          <ac:chgData name="METZ Jesse" userId="bdda842a-610f-4663-b445-2e1fe0a900b0" providerId="ADAL" clId="{75557F40-19B6-41BC-98D1-CA385861B9B0}" dt="2025-05-05T12:57:51.659" v="161" actId="14826"/>
          <ac:picMkLst>
            <pc:docMk/>
            <pc:sldMk cId="2013468998" sldId="259"/>
            <ac:picMk id="37" creationId="{000642AF-69DA-35DA-DFD0-5F605705B76C}"/>
          </ac:picMkLst>
        </pc:picChg>
        <pc:picChg chg="add mod">
          <ac:chgData name="METZ Jesse" userId="bdda842a-610f-4663-b445-2e1fe0a900b0" providerId="ADAL" clId="{75557F40-19B6-41BC-98D1-CA385861B9B0}" dt="2025-05-05T12:59:07.581" v="183" actId="14826"/>
          <ac:picMkLst>
            <pc:docMk/>
            <pc:sldMk cId="2013468998" sldId="259"/>
            <ac:picMk id="39" creationId="{EE2D8F32-D2C6-437F-5485-95995CA0CD8C}"/>
          </ac:picMkLst>
        </pc:picChg>
        <pc:picChg chg="add mod">
          <ac:chgData name="METZ Jesse" userId="bdda842a-610f-4663-b445-2e1fe0a900b0" providerId="ADAL" clId="{75557F40-19B6-41BC-98D1-CA385861B9B0}" dt="2025-05-05T13:00:35.506" v="196" actId="1076"/>
          <ac:picMkLst>
            <pc:docMk/>
            <pc:sldMk cId="2013468998" sldId="259"/>
            <ac:picMk id="66" creationId="{3558E7E2-F8B8-2B8F-1D47-6E8C7DA42AC2}"/>
          </ac:picMkLst>
        </pc:picChg>
      </pc:sldChg>
      <pc:sldChg chg="delSp add mod">
        <pc:chgData name="METZ Jesse" userId="bdda842a-610f-4663-b445-2e1fe0a900b0" providerId="ADAL" clId="{75557F40-19B6-41BC-98D1-CA385861B9B0}" dt="2025-05-05T13:00:48.850" v="198" actId="478"/>
        <pc:sldMkLst>
          <pc:docMk/>
          <pc:sldMk cId="3940935800" sldId="260"/>
        </pc:sldMkLst>
        <pc:picChg chg="del">
          <ac:chgData name="METZ Jesse" userId="bdda842a-610f-4663-b445-2e1fe0a900b0" providerId="ADAL" clId="{75557F40-19B6-41BC-98D1-CA385861B9B0}" dt="2025-05-05T13:00:48.850" v="198" actId="478"/>
          <ac:picMkLst>
            <pc:docMk/>
            <pc:sldMk cId="3940935800" sldId="260"/>
            <ac:picMk id="66" creationId="{232D9F7F-8C9C-7336-509B-A3C4F545A1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C4CB-50EA-CCE4-3A75-B19780BE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E975-7BBD-7996-AD0A-F7998763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3ED-5424-E791-5235-A9819BCE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AA48-1CB0-5100-5084-8E4A57D9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737A-BF73-F404-E8EA-6911C48C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9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6A25-9F4C-A232-7BEF-A9407056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A706-3308-AF54-7214-C836173B8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E810-E0AD-78EA-574F-61254E35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FF1A-767F-958B-7632-955A4693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D542-E7E5-3B17-9E04-1788AC3A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62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E13C9-2DFE-2EA1-950C-823021FA1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F6B4-E645-6550-DEB0-251F2EDE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C6D8-8E7E-071F-861F-ED98C08F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5C3A-F4AF-5FAA-4AE1-874CB794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74BB-3025-DF32-7260-3B082F6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74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164F-BFE3-EC0A-2B43-21385C1D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06F-F184-E833-E9FD-BC3AE5BE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D7E2-339A-BC5F-D2B3-F006F94E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A0B6-E431-BF72-3F52-2BE4F00F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F2DB-4CCE-9121-05C1-C864262E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86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731D-4501-5591-88C7-DED3282F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EAC3-4296-1712-E00C-1E5B6329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3AB1-C682-06C0-6B92-EB9D106A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3A99-CCA7-2BC1-B683-A7EA723C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6DFC-BBCC-1B72-A02F-689249CC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96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E452-309A-2220-7E0E-B614DCF5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3345-F277-14BF-4C8B-70CEA3F26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B6F14-BD43-AD71-F73F-713EE9BD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BE578-AB77-8A0B-A263-CD67A0FE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E2E10-AED4-3AD3-4440-8B4A29DE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6173-7123-F47B-6CCF-6C6D81F4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3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47A4-6465-F27B-E8E6-A9DE710A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5EA0-8315-EDF7-12F6-C4B1BB49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6CDD5-1B28-FCDB-B421-213D4944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BC10F-95C6-8FC2-2C36-0564E8496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E044C-248D-3CD3-EF35-4A19524FE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75FF9-0DCA-C22C-657E-4207DD4C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4B86-AB93-F544-B996-FB40A2C5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DD10-FBD3-8A4D-6E0F-22530F4C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520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0A9B-2807-7E22-90F6-791F44D6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82048-68A6-7204-AF95-552854B1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EC1-625B-BB66-2800-6DA67811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8E33F-7E91-0BF2-E891-7AA6E28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8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15A0-FE31-ED61-67CA-331AAA20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6EC7F-BD03-3E92-D6DA-0153D170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AAF8-59D1-AA51-D4C0-57D69B31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2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AFD-3064-B416-3EEA-4C86CF6F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5FF7-F433-1E23-9862-36F8389A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1642-03C0-886F-2D64-5930ECC1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F53B-37A8-4D0A-98C4-6B0D14A3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27E24-DAFD-C26E-4130-BB154C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0DD1-BBA3-FD43-5688-47A32971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1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B729-BC25-4D04-71DE-61A24582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829B2-5D43-B755-A51E-51309B51C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BF4C-40DA-5CFC-B830-92FC3CAC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2E9B-8948-564A-182E-6778B4E5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AE85D-C977-52F2-10BF-D6F3FBD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0C5DE-CD22-B846-E3FD-2310B8D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2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23C65-7FF9-EB07-4147-B1F01A41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9CAE8-274E-68A1-275D-090A9AA5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9D19-3360-B232-4B95-43DDADC23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63BA3-F8AF-4973-9A56-A4BDC9DFDFA1}" type="datetimeFigureOut">
              <a:rPr lang="nl-NL" smtClean="0"/>
              <a:t>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1165-B28A-F81B-2278-D9D69B4F8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4333-974E-5682-B13C-2A9BADFB3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80C5F-5E0E-4CC3-8D5D-EE036237E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6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4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4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F6A1-2E35-1C56-3B74-C9D656F2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art of a skull&#10;&#10;AI-generated content may be incorrect.">
            <a:extLst>
              <a:ext uri="{FF2B5EF4-FFF2-40B4-BE49-F238E27FC236}">
                <a16:creationId xmlns:a16="http://schemas.microsoft.com/office/drawing/2014/main" id="{14A9EA21-4188-5EB9-64D6-BB52FD848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4" y="121248"/>
            <a:ext cx="2115171" cy="2115170"/>
          </a:xfrm>
          <a:prstGeom prst="rect">
            <a:avLst/>
          </a:prstGeom>
        </p:spPr>
      </p:pic>
      <p:pic>
        <p:nvPicPr>
          <p:cNvPr id="7" name="Picture 6" descr="A colorful background with lines&#10;&#10;AI-generated content may be incorrect.">
            <a:extLst>
              <a:ext uri="{FF2B5EF4-FFF2-40B4-BE49-F238E27FC236}">
                <a16:creationId xmlns:a16="http://schemas.microsoft.com/office/drawing/2014/main" id="{DE86322B-A811-A312-CF81-7EA601B8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3" y="2372156"/>
            <a:ext cx="2115171" cy="2115170"/>
          </a:xfrm>
          <a:prstGeom prst="rect">
            <a:avLst/>
          </a:prstGeom>
        </p:spPr>
      </p:pic>
      <p:pic>
        <p:nvPicPr>
          <p:cNvPr id="9" name="Picture 8" descr="A colorful pattern of a face&#10;&#10;AI-generated content may be incorrect.">
            <a:extLst>
              <a:ext uri="{FF2B5EF4-FFF2-40B4-BE49-F238E27FC236}">
                <a16:creationId xmlns:a16="http://schemas.microsoft.com/office/drawing/2014/main" id="{0E2AF850-F199-0497-39CF-F1392F7B4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2" y="4623066"/>
            <a:ext cx="2115171" cy="2115170"/>
          </a:xfrm>
          <a:prstGeom prst="rect">
            <a:avLst/>
          </a:prstGeom>
        </p:spPr>
      </p:pic>
      <p:pic>
        <p:nvPicPr>
          <p:cNvPr id="11" name="Picture 10" descr="A colorful background with different shades of green and red&#10;&#10;AI-generated content may be incorrect.">
            <a:extLst>
              <a:ext uri="{FF2B5EF4-FFF2-40B4-BE49-F238E27FC236}">
                <a16:creationId xmlns:a16="http://schemas.microsoft.com/office/drawing/2014/main" id="{7135990E-BFE3-95FD-E2A3-683CE309A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4" y="2372156"/>
            <a:ext cx="2115171" cy="2115170"/>
          </a:xfrm>
          <a:prstGeom prst="rect">
            <a:avLst/>
          </a:prstGeom>
        </p:spPr>
      </p:pic>
      <p:pic>
        <p:nvPicPr>
          <p:cNvPr id="3" name="Picture 2" descr="A person with a beard">
            <a:extLst>
              <a:ext uri="{FF2B5EF4-FFF2-40B4-BE49-F238E27FC236}">
                <a16:creationId xmlns:a16="http://schemas.microsoft.com/office/drawing/2014/main" id="{5ED5F968-33E8-2553-14C3-D5BFBCD2A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85" y="121248"/>
            <a:ext cx="2115170" cy="21151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81D162-7FB3-AA3A-66F8-CBA51599B13D}"/>
              </a:ext>
            </a:extLst>
          </p:cNvPr>
          <p:cNvSpPr/>
          <p:nvPr/>
        </p:nvSpPr>
        <p:spPr>
          <a:xfrm>
            <a:off x="4381656" y="4487327"/>
            <a:ext cx="135739" cy="135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 descr="A colorful pattern with many different colors&#10;&#10;AI-generated content may be incorrect.">
            <a:extLst>
              <a:ext uri="{FF2B5EF4-FFF2-40B4-BE49-F238E27FC236}">
                <a16:creationId xmlns:a16="http://schemas.microsoft.com/office/drawing/2014/main" id="{EBC32A71-2206-B404-57EC-D8C45C140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4" y="121247"/>
            <a:ext cx="2115171" cy="2115170"/>
          </a:xfrm>
          <a:prstGeom prst="rect">
            <a:avLst/>
          </a:prstGeom>
        </p:spPr>
      </p:pic>
      <p:pic>
        <p:nvPicPr>
          <p:cNvPr id="12" name="Picture 11" descr="A colorful lines in different colors&#10;&#10;AI-generated content may be incorrect.">
            <a:extLst>
              <a:ext uri="{FF2B5EF4-FFF2-40B4-BE49-F238E27FC236}">
                <a16:creationId xmlns:a16="http://schemas.microsoft.com/office/drawing/2014/main" id="{545C231F-14D6-2830-5E17-4CB8996FB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60" y="2372156"/>
            <a:ext cx="2115170" cy="2115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D494B6-3C8E-0B99-0A32-CA0C211817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6748" y="4623066"/>
            <a:ext cx="2115170" cy="2115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E0231-4DE1-BCFD-ADAE-FB8F8274AB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6885" y="4623066"/>
            <a:ext cx="2115170" cy="21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D5BB-201F-A888-B69B-A55DC738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background with lines&#10;&#10;AI-generated content may be incorrect.">
            <a:extLst>
              <a:ext uri="{FF2B5EF4-FFF2-40B4-BE49-F238E27FC236}">
                <a16:creationId xmlns:a16="http://schemas.microsoft.com/office/drawing/2014/main" id="{568D1121-D264-BEBF-449F-D23FBCA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3" y="2372156"/>
            <a:ext cx="2115171" cy="2115170"/>
          </a:xfrm>
          <a:prstGeom prst="rect">
            <a:avLst/>
          </a:prstGeom>
        </p:spPr>
      </p:pic>
      <p:pic>
        <p:nvPicPr>
          <p:cNvPr id="9" name="Picture 8" descr="A colorful pattern of a face&#10;&#10;AI-generated content may be incorrect.">
            <a:extLst>
              <a:ext uri="{FF2B5EF4-FFF2-40B4-BE49-F238E27FC236}">
                <a16:creationId xmlns:a16="http://schemas.microsoft.com/office/drawing/2014/main" id="{AD4C1A03-24F8-D0A8-05C5-1B382A644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2" y="121247"/>
            <a:ext cx="2115171" cy="2115170"/>
          </a:xfrm>
          <a:prstGeom prst="rect">
            <a:avLst/>
          </a:prstGeom>
        </p:spPr>
      </p:pic>
      <p:pic>
        <p:nvPicPr>
          <p:cNvPr id="11" name="Picture 10" descr="A colorful background with different shades of green and red&#10;&#10;AI-generated content may be incorrect.">
            <a:extLst>
              <a:ext uri="{FF2B5EF4-FFF2-40B4-BE49-F238E27FC236}">
                <a16:creationId xmlns:a16="http://schemas.microsoft.com/office/drawing/2014/main" id="{27E1309B-42C7-889F-28A4-87E956298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4" y="121247"/>
            <a:ext cx="2115171" cy="2115170"/>
          </a:xfrm>
          <a:prstGeom prst="rect">
            <a:avLst/>
          </a:prstGeom>
        </p:spPr>
      </p:pic>
      <p:pic>
        <p:nvPicPr>
          <p:cNvPr id="3" name="Picture 2" descr="A person with a beard">
            <a:extLst>
              <a:ext uri="{FF2B5EF4-FFF2-40B4-BE49-F238E27FC236}">
                <a16:creationId xmlns:a16="http://schemas.microsoft.com/office/drawing/2014/main" id="{449A67E6-5776-978C-73C8-B3C72AAB9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85" y="121248"/>
            <a:ext cx="2115170" cy="2115169"/>
          </a:xfrm>
          <a:prstGeom prst="rect">
            <a:avLst/>
          </a:prstGeom>
        </p:spPr>
      </p:pic>
      <p:pic>
        <p:nvPicPr>
          <p:cNvPr id="6" name="Picture 5" descr="A colorful pattern with many different colors&#10;&#10;AI-generated content may be incorrect.">
            <a:extLst>
              <a:ext uri="{FF2B5EF4-FFF2-40B4-BE49-F238E27FC236}">
                <a16:creationId xmlns:a16="http://schemas.microsoft.com/office/drawing/2014/main" id="{380E6722-963F-D219-C3F5-A0B1BCAB7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4" y="2372156"/>
            <a:ext cx="2115171" cy="2115170"/>
          </a:xfrm>
          <a:prstGeom prst="rect">
            <a:avLst/>
          </a:prstGeom>
        </p:spPr>
      </p:pic>
      <p:pic>
        <p:nvPicPr>
          <p:cNvPr id="12" name="Picture 11" descr="A colorful lines in different colors&#10;&#10;AI-generated content may be incorrect.">
            <a:extLst>
              <a:ext uri="{FF2B5EF4-FFF2-40B4-BE49-F238E27FC236}">
                <a16:creationId xmlns:a16="http://schemas.microsoft.com/office/drawing/2014/main" id="{63B0BC25-EC2F-B7B7-FA1B-507835D26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60" y="2372156"/>
            <a:ext cx="2115170" cy="2115170"/>
          </a:xfrm>
          <a:prstGeom prst="rect">
            <a:avLst/>
          </a:prstGeom>
        </p:spPr>
      </p:pic>
      <p:pic>
        <p:nvPicPr>
          <p:cNvPr id="8" name="Picture 7" descr="A colorful swirly pattern&#10;&#10;AI-generated content may be incorrect.">
            <a:extLst>
              <a:ext uri="{FF2B5EF4-FFF2-40B4-BE49-F238E27FC236}">
                <a16:creationId xmlns:a16="http://schemas.microsoft.com/office/drawing/2014/main" id="{0E87E109-D411-161D-DE3C-60DB1B6A0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89" y="4623066"/>
            <a:ext cx="844360" cy="84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F53B6-A6EF-7A35-E28C-264BF23D87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471" y="4623066"/>
            <a:ext cx="844360" cy="844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6F4FDE-6134-7884-64D5-619EF7604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1686" y="4623066"/>
            <a:ext cx="844360" cy="844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47E955-DF52-CF26-90C7-C4C98E741F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70" y="4623066"/>
            <a:ext cx="844360" cy="844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F22252-1017-FE9C-B8C7-B3ECFAC705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70" y="4623066"/>
            <a:ext cx="844360" cy="8443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1D2AA0-DD6A-8EA5-80EE-1E27051EE9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86" y="4623066"/>
            <a:ext cx="844360" cy="8443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FB8B23-372C-EBDC-DA3F-21061EC4AB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470" y="4623066"/>
            <a:ext cx="844360" cy="8443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2CC9-6F23-6364-6A22-D474D68BEF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989" y="5603165"/>
            <a:ext cx="844360" cy="844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5E6B82-A84E-EB2A-BDE1-37677DBA9F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471" y="5603165"/>
            <a:ext cx="844360" cy="8443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2899B2-DAAE-A0AF-34A9-D519DB4F46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1686" y="5603165"/>
            <a:ext cx="844360" cy="8443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C5091B-4EE4-C10D-BDA7-579DB7C01E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70" y="5603165"/>
            <a:ext cx="844360" cy="8443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C6C66D-56B0-C3BA-34CC-5EA97D8A72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70" y="5603165"/>
            <a:ext cx="844360" cy="844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C85DAC-E45E-7BD1-0376-A02450A457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86" y="5603165"/>
            <a:ext cx="844360" cy="8443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FEEEA1A-84E3-9128-BD5E-3EE3FC4573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470" y="5603165"/>
            <a:ext cx="844360" cy="84436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7BC62A3-359A-6401-2CD6-37BF5597E511}"/>
              </a:ext>
            </a:extLst>
          </p:cNvPr>
          <p:cNvGrpSpPr/>
          <p:nvPr/>
        </p:nvGrpSpPr>
        <p:grpSpPr>
          <a:xfrm>
            <a:off x="3817349" y="4487327"/>
            <a:ext cx="4948819" cy="1538018"/>
            <a:chOff x="3817349" y="4487327"/>
            <a:chExt cx="4948819" cy="15380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B1ABF6-3C97-0FF1-F718-BF9840730067}"/>
                </a:ext>
              </a:extLst>
            </p:cNvPr>
            <p:cNvSpPr/>
            <p:nvPr/>
          </p:nvSpPr>
          <p:spPr>
            <a:xfrm>
              <a:off x="4381656" y="4487327"/>
              <a:ext cx="135739" cy="135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E879B-BB4C-4147-CB76-718EABCE691D}"/>
                </a:ext>
              </a:extLst>
            </p:cNvPr>
            <p:cNvSpPr/>
            <p:nvPr/>
          </p:nvSpPr>
          <p:spPr>
            <a:xfrm>
              <a:off x="38173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F8F707-FB71-8AE4-A8AC-7DB369A695A8}"/>
                </a:ext>
              </a:extLst>
            </p:cNvPr>
            <p:cNvSpPr/>
            <p:nvPr/>
          </p:nvSpPr>
          <p:spPr>
            <a:xfrm>
              <a:off x="47815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C65B5E-D865-AF03-17D7-D4FAD9BC90A7}"/>
                </a:ext>
              </a:extLst>
            </p:cNvPr>
            <p:cNvSpPr/>
            <p:nvPr/>
          </p:nvSpPr>
          <p:spPr>
            <a:xfrm>
              <a:off x="57457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336B02-9FBD-50DD-9765-E065E329B602}"/>
                </a:ext>
              </a:extLst>
            </p:cNvPr>
            <p:cNvSpPr/>
            <p:nvPr/>
          </p:nvSpPr>
          <p:spPr>
            <a:xfrm>
              <a:off x="67099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3D351A-EA67-B38E-AF34-17FCF745DA49}"/>
                </a:ext>
              </a:extLst>
            </p:cNvPr>
            <p:cNvSpPr/>
            <p:nvPr/>
          </p:nvSpPr>
          <p:spPr>
            <a:xfrm>
              <a:off x="76741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9BF39C-5021-9FAB-6E69-9053B9F389F8}"/>
                </a:ext>
              </a:extLst>
            </p:cNvPr>
            <p:cNvSpPr/>
            <p:nvPr/>
          </p:nvSpPr>
          <p:spPr>
            <a:xfrm>
              <a:off x="8638348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DF0907-C7B6-3042-4E76-7D95D24FE936}"/>
                </a:ext>
              </a:extLst>
            </p:cNvPr>
            <p:cNvSpPr/>
            <p:nvPr/>
          </p:nvSpPr>
          <p:spPr>
            <a:xfrm>
              <a:off x="4381656" y="5467426"/>
              <a:ext cx="135739" cy="135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258B8E-2BC1-0B79-C906-C44632C65BD6}"/>
                </a:ext>
              </a:extLst>
            </p:cNvPr>
            <p:cNvSpPr/>
            <p:nvPr/>
          </p:nvSpPr>
          <p:spPr>
            <a:xfrm>
              <a:off x="38173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9AD1C3-EBFF-1E0E-C802-C074200EC9F2}"/>
                </a:ext>
              </a:extLst>
            </p:cNvPr>
            <p:cNvSpPr/>
            <p:nvPr/>
          </p:nvSpPr>
          <p:spPr>
            <a:xfrm>
              <a:off x="47815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B4B3E-B006-1007-A902-BF8C3A3229BC}"/>
                </a:ext>
              </a:extLst>
            </p:cNvPr>
            <p:cNvSpPr/>
            <p:nvPr/>
          </p:nvSpPr>
          <p:spPr>
            <a:xfrm>
              <a:off x="57457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8127BF-FB90-70F0-A20D-02AA08BB3F7C}"/>
                </a:ext>
              </a:extLst>
            </p:cNvPr>
            <p:cNvSpPr/>
            <p:nvPr/>
          </p:nvSpPr>
          <p:spPr>
            <a:xfrm>
              <a:off x="67099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F9A532-2BCE-70FE-EBE3-03ABEF426884}"/>
                </a:ext>
              </a:extLst>
            </p:cNvPr>
            <p:cNvSpPr/>
            <p:nvPr/>
          </p:nvSpPr>
          <p:spPr>
            <a:xfrm>
              <a:off x="76741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9DF0B1-78C5-2997-66E2-938D10167A6D}"/>
                </a:ext>
              </a:extLst>
            </p:cNvPr>
            <p:cNvSpPr/>
            <p:nvPr/>
          </p:nvSpPr>
          <p:spPr>
            <a:xfrm>
              <a:off x="8638348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9409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A1771-8F48-D59A-5650-3ACC917A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background with lines&#10;&#10;AI-generated content may be incorrect.">
            <a:extLst>
              <a:ext uri="{FF2B5EF4-FFF2-40B4-BE49-F238E27FC236}">
                <a16:creationId xmlns:a16="http://schemas.microsoft.com/office/drawing/2014/main" id="{B9FA733B-196A-DFE6-10B6-8EBEEFAA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3" y="2372156"/>
            <a:ext cx="2115171" cy="2115170"/>
          </a:xfrm>
          <a:prstGeom prst="rect">
            <a:avLst/>
          </a:prstGeom>
        </p:spPr>
      </p:pic>
      <p:pic>
        <p:nvPicPr>
          <p:cNvPr id="9" name="Picture 8" descr="A colorful pattern of a face&#10;&#10;AI-generated content may be incorrect.">
            <a:extLst>
              <a:ext uri="{FF2B5EF4-FFF2-40B4-BE49-F238E27FC236}">
                <a16:creationId xmlns:a16="http://schemas.microsoft.com/office/drawing/2014/main" id="{220AB176-FFF5-BA21-4F7B-D653ED451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62" y="121247"/>
            <a:ext cx="2115171" cy="2115170"/>
          </a:xfrm>
          <a:prstGeom prst="rect">
            <a:avLst/>
          </a:prstGeom>
        </p:spPr>
      </p:pic>
      <p:pic>
        <p:nvPicPr>
          <p:cNvPr id="11" name="Picture 10" descr="A colorful background with different shades of green and red&#10;&#10;AI-generated content may be incorrect.">
            <a:extLst>
              <a:ext uri="{FF2B5EF4-FFF2-40B4-BE49-F238E27FC236}">
                <a16:creationId xmlns:a16="http://schemas.microsoft.com/office/drawing/2014/main" id="{775B5C17-DB56-08C9-D2DE-6E79A8CB7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4" y="121247"/>
            <a:ext cx="2115171" cy="2115170"/>
          </a:xfrm>
          <a:prstGeom prst="rect">
            <a:avLst/>
          </a:prstGeom>
        </p:spPr>
      </p:pic>
      <p:pic>
        <p:nvPicPr>
          <p:cNvPr id="3" name="Picture 2" descr="A person with a beard">
            <a:extLst>
              <a:ext uri="{FF2B5EF4-FFF2-40B4-BE49-F238E27FC236}">
                <a16:creationId xmlns:a16="http://schemas.microsoft.com/office/drawing/2014/main" id="{2E677A18-F013-918A-E947-37E82DA4C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85" y="121248"/>
            <a:ext cx="2115170" cy="2115169"/>
          </a:xfrm>
          <a:prstGeom prst="rect">
            <a:avLst/>
          </a:prstGeom>
        </p:spPr>
      </p:pic>
      <p:pic>
        <p:nvPicPr>
          <p:cNvPr id="6" name="Picture 5" descr="A colorful pattern with many different colors&#10;&#10;AI-generated content may be incorrect.">
            <a:extLst>
              <a:ext uri="{FF2B5EF4-FFF2-40B4-BE49-F238E27FC236}">
                <a16:creationId xmlns:a16="http://schemas.microsoft.com/office/drawing/2014/main" id="{B4F426CF-F664-CFB4-2D6F-919AC77A2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4" y="2372156"/>
            <a:ext cx="2115171" cy="2115170"/>
          </a:xfrm>
          <a:prstGeom prst="rect">
            <a:avLst/>
          </a:prstGeom>
        </p:spPr>
      </p:pic>
      <p:pic>
        <p:nvPicPr>
          <p:cNvPr id="12" name="Picture 11" descr="A colorful lines in different colors&#10;&#10;AI-generated content may be incorrect.">
            <a:extLst>
              <a:ext uri="{FF2B5EF4-FFF2-40B4-BE49-F238E27FC236}">
                <a16:creationId xmlns:a16="http://schemas.microsoft.com/office/drawing/2014/main" id="{4B2F95EF-1800-029C-FDD9-530A55724C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60" y="2372156"/>
            <a:ext cx="2115170" cy="2115170"/>
          </a:xfrm>
          <a:prstGeom prst="rect">
            <a:avLst/>
          </a:prstGeom>
        </p:spPr>
      </p:pic>
      <p:pic>
        <p:nvPicPr>
          <p:cNvPr id="8" name="Picture 7" descr="A colorful swirly pattern&#10;&#10;AI-generated content may be incorrect.">
            <a:extLst>
              <a:ext uri="{FF2B5EF4-FFF2-40B4-BE49-F238E27FC236}">
                <a16:creationId xmlns:a16="http://schemas.microsoft.com/office/drawing/2014/main" id="{23BA4BDD-5335-5F8B-C40B-36375119B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89" y="4623066"/>
            <a:ext cx="844360" cy="84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60D407-2567-A4CE-EE25-91B00E361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471" y="4623066"/>
            <a:ext cx="844360" cy="844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FAFF58-CD14-2835-7EDF-02DC2D2FB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1686" y="4623066"/>
            <a:ext cx="844360" cy="844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BBE993-6BF4-812F-C99B-58528D019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70" y="4623066"/>
            <a:ext cx="844360" cy="844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AF11C6-1693-A577-AD21-93AF15F193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70" y="4623066"/>
            <a:ext cx="844360" cy="8443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904116-1A54-532A-BDFB-0064A47EC9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86" y="4623066"/>
            <a:ext cx="844360" cy="8443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A38585-61F8-9A94-EEB9-92FF8D3D95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470" y="4623066"/>
            <a:ext cx="844360" cy="8443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CA7179C-F2F2-ED72-0992-B340BFE19F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989" y="5603165"/>
            <a:ext cx="844360" cy="844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159E50-9AA9-0668-C31C-29ED79168F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471" y="5603165"/>
            <a:ext cx="844360" cy="8443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50EE65-3D7A-02A7-38AE-17E3DDDE7A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1686" y="5603165"/>
            <a:ext cx="844360" cy="8443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5A27CB-AA87-F9AB-0447-7EA6A769BE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70" y="5603165"/>
            <a:ext cx="844360" cy="8443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B257F4-B98E-2FAE-EC5B-DEC3D11AAB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70" y="5603165"/>
            <a:ext cx="844360" cy="844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00642AF-69DA-35DA-DFD0-5F605705B7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86" y="5603165"/>
            <a:ext cx="844360" cy="8443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2D8F32-D2C6-437F-5485-95995CA0CD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470" y="5603165"/>
            <a:ext cx="844360" cy="84436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ABB041B4-23A1-6FBB-0DD1-A86AC63D4618}"/>
              </a:ext>
            </a:extLst>
          </p:cNvPr>
          <p:cNvGrpSpPr/>
          <p:nvPr/>
        </p:nvGrpSpPr>
        <p:grpSpPr>
          <a:xfrm>
            <a:off x="3817349" y="4487327"/>
            <a:ext cx="4948819" cy="1538018"/>
            <a:chOff x="3817349" y="4487327"/>
            <a:chExt cx="4948819" cy="15380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467C5F-380A-90B6-C619-0258FD66E6D2}"/>
                </a:ext>
              </a:extLst>
            </p:cNvPr>
            <p:cNvSpPr/>
            <p:nvPr/>
          </p:nvSpPr>
          <p:spPr>
            <a:xfrm>
              <a:off x="4381656" y="4487327"/>
              <a:ext cx="135739" cy="135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4B9CB6-AC9D-EBD1-A530-B147F3378CB6}"/>
                </a:ext>
              </a:extLst>
            </p:cNvPr>
            <p:cNvSpPr/>
            <p:nvPr/>
          </p:nvSpPr>
          <p:spPr>
            <a:xfrm>
              <a:off x="38173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80F523-9201-5EF7-097B-006685233E77}"/>
                </a:ext>
              </a:extLst>
            </p:cNvPr>
            <p:cNvSpPr/>
            <p:nvPr/>
          </p:nvSpPr>
          <p:spPr>
            <a:xfrm>
              <a:off x="47815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46D17-FBF9-1DEF-970B-CE733FC88B4E}"/>
                </a:ext>
              </a:extLst>
            </p:cNvPr>
            <p:cNvSpPr/>
            <p:nvPr/>
          </p:nvSpPr>
          <p:spPr>
            <a:xfrm>
              <a:off x="57457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E9104E-CDA0-2FEC-6B26-E2295C1B8C97}"/>
                </a:ext>
              </a:extLst>
            </p:cNvPr>
            <p:cNvSpPr/>
            <p:nvPr/>
          </p:nvSpPr>
          <p:spPr>
            <a:xfrm>
              <a:off x="67099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5F52BD-432C-8156-6168-50B7B1F8FCCD}"/>
                </a:ext>
              </a:extLst>
            </p:cNvPr>
            <p:cNvSpPr/>
            <p:nvPr/>
          </p:nvSpPr>
          <p:spPr>
            <a:xfrm>
              <a:off x="7674149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65F4E4-B6FB-4DE5-7D72-B188E8BD9335}"/>
                </a:ext>
              </a:extLst>
            </p:cNvPr>
            <p:cNvSpPr/>
            <p:nvPr/>
          </p:nvSpPr>
          <p:spPr>
            <a:xfrm>
              <a:off x="8638348" y="4917426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39A4C4-D362-82D3-BD73-3852CB2B52D2}"/>
                </a:ext>
              </a:extLst>
            </p:cNvPr>
            <p:cNvSpPr/>
            <p:nvPr/>
          </p:nvSpPr>
          <p:spPr>
            <a:xfrm>
              <a:off x="4381656" y="5467426"/>
              <a:ext cx="135739" cy="135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0765C-E833-5B4A-FF65-B81E73E24091}"/>
                </a:ext>
              </a:extLst>
            </p:cNvPr>
            <p:cNvSpPr/>
            <p:nvPr/>
          </p:nvSpPr>
          <p:spPr>
            <a:xfrm>
              <a:off x="38173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22DAB8-3F0B-BE55-4B4A-269B114706A6}"/>
                </a:ext>
              </a:extLst>
            </p:cNvPr>
            <p:cNvSpPr/>
            <p:nvPr/>
          </p:nvSpPr>
          <p:spPr>
            <a:xfrm>
              <a:off x="47815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B3B430-571B-1454-74B0-07EA9F4336C8}"/>
                </a:ext>
              </a:extLst>
            </p:cNvPr>
            <p:cNvSpPr/>
            <p:nvPr/>
          </p:nvSpPr>
          <p:spPr>
            <a:xfrm>
              <a:off x="57457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6E1D5D-1F43-79A1-3D88-9DAF60B95B75}"/>
                </a:ext>
              </a:extLst>
            </p:cNvPr>
            <p:cNvSpPr/>
            <p:nvPr/>
          </p:nvSpPr>
          <p:spPr>
            <a:xfrm>
              <a:off x="67099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56C5D7-C627-6C2B-5EF4-7BE2FA212AEE}"/>
                </a:ext>
              </a:extLst>
            </p:cNvPr>
            <p:cNvSpPr/>
            <p:nvPr/>
          </p:nvSpPr>
          <p:spPr>
            <a:xfrm>
              <a:off x="7674149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EAC7B-124F-EFE1-27D9-A20291418D91}"/>
                </a:ext>
              </a:extLst>
            </p:cNvPr>
            <p:cNvSpPr/>
            <p:nvPr/>
          </p:nvSpPr>
          <p:spPr>
            <a:xfrm>
              <a:off x="8638348" y="5897525"/>
              <a:ext cx="127820" cy="12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558E7E2-F8B8-2B8F-1D47-6E8C7DA42A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974" y="2372156"/>
            <a:ext cx="2115170" cy="21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Technische Unie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METZ Jesse</dc:creator>
  <cp:lastModifiedBy>METZ Jesse</cp:lastModifiedBy>
  <cp:revision>1</cp:revision>
  <dcterms:created xsi:type="dcterms:W3CDTF">2025-05-02T15:33:15Z</dcterms:created>
  <dcterms:modified xsi:type="dcterms:W3CDTF">2025-05-05T13:43:11Z</dcterms:modified>
</cp:coreProperties>
</file>