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Junfan_J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731448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828800"/>
            <a:ext cx="914328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V="1">
            <a:off x="244800" y="204840"/>
            <a:ext cx="9540720" cy="153720"/>
          </a:xfrm>
          <a:prstGeom prst="rect">
            <a:avLst/>
          </a:prstGeom>
          <a:solidFill>
            <a:srgbClr val="075578"/>
          </a:solidFill>
          <a:ln w="0">
            <a:solidFill>
              <a:srgbClr val="075578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5841000" y="7079760"/>
            <a:ext cx="50796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120339EC-D110-4F7F-B5CB-D9970B90A107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45160" y="407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245160" y="1595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245160" y="7031880"/>
            <a:ext cx="9539280" cy="36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-49680" bIns="-49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5" name="" descr=""/>
          <p:cNvPicPr/>
          <p:nvPr/>
        </p:nvPicPr>
        <p:blipFill>
          <a:blip r:embed="rId2"/>
          <a:stretch/>
        </p:blipFill>
        <p:spPr>
          <a:xfrm>
            <a:off x="7374600" y="7117560"/>
            <a:ext cx="2359440" cy="379800"/>
          </a:xfrm>
          <a:prstGeom prst="rect">
            <a:avLst/>
          </a:prstGeom>
          <a:ln w="0">
            <a:noFill/>
          </a:ln>
        </p:spPr>
      </p:pic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7853760" y="541080"/>
            <a:ext cx="2220480" cy="916920"/>
          </a:xfrm>
          <a:prstGeom prst="rect">
            <a:avLst/>
          </a:prstGeom>
          <a:ln w="0">
            <a:noFill/>
          </a:ln>
        </p:spPr>
      </p:pic>
      <p:sp>
        <p:nvSpPr>
          <p:cNvPr id="7" name=""/>
          <p:cNvSpPr/>
          <p:nvPr/>
        </p:nvSpPr>
        <p:spPr>
          <a:xfrm>
            <a:off x="268560" y="7079760"/>
            <a:ext cx="108324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1166400" y="7079760"/>
            <a:ext cx="3625200" cy="43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Ladesäulen-Aufrüstung auf OCPP-Kommunikation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für Intelligentes Laden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4617720" y="7077600"/>
            <a:ext cx="1117080" cy="25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| Junfan Jin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-527400" y="1677960"/>
            <a:ext cx="9378360" cy="518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  <a:ea typeface="Noto Sans SC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7314480" cy="9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828800"/>
            <a:ext cx="9143280" cy="457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81960" y="541080"/>
            <a:ext cx="747000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35520" y="1732320"/>
            <a:ext cx="9378000" cy="518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ADP_OCPP</Template>
  <TotalTime>0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2025-04-30T01:24:07Z</dcterms:created>
  <dc:creator/>
  <dc:description/>
  <dc:language>zh-CN</dc:language>
  <cp:lastModifiedBy/>
  <dcterms:modified xsi:type="dcterms:W3CDTF">2025-04-30T01:25:10Z</dcterms:modified>
  <cp:revision>3</cp:revision>
  <dc:subject/>
  <dc:title>ADP_OCPP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