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520" cy="9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320" cy="456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040"/>
            <a:ext cx="9539280" cy="15264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37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CE2584C2-00E9-4650-884B-FAC06116F17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6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7640" cy="37800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400" cy="91620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28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48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208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520" cy="9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320" cy="456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548640"/>
            <a:ext cx="7310520" cy="9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System Architecture - Overview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0" y="1691280"/>
            <a:ext cx="10080360" cy="52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50800"/>
            <a:ext cx="7800840" cy="9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Requirements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7640" cy="518652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Communication Protocol Support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OCPP Protocol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WebSocket Communication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Concurrent Tasks Scheduling(Multithreading + Coroutines)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Coroutine Isolation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Coroutines: Message Communication Management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Coroutines + Thread: GUI Remote Interaction Interface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Thread: Real-time Data Collection and Monitoring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Thread: Execution of Charging Control Logic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432000" indent="-324000">
              <a:spcBef>
                <a:spcPts val="1417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System Scalability Design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Support for Multi-Port Charging Management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Data Storage and Analysis (Possibility of Providing Database Support)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552600" y="2724480"/>
            <a:ext cx="4924440" cy="4267080"/>
          </a:xfrm>
          <a:prstGeom prst="rect">
            <a:avLst/>
          </a:prstGeom>
          <a:solidFill>
            <a:srgbClr val="afd095"/>
          </a:solidFill>
          <a:ln w="0">
            <a:solidFill>
              <a:srgbClr val="afd09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91760"/>
            <a:ext cx="827712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6840" y="2257560"/>
            <a:ext cx="913932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OCPP v2.0.1 Message (JSON)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19200" y="2724480"/>
            <a:ext cx="4962600" cy="42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SetChargingProfileRequest {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"evseId": 1,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"chargingProfile": {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"id": 1,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"stackLevel": 1,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"chargingProfilePurpose": "TxProfile",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"chargingProfileKind": "Absolute",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"chargingSchedule": [{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"id": 1,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"chargingRateUnit": "W",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"chargingSchedulePeriod": [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{ "startPeriod": 0, "limit": 2845 },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{"startPeriod": 10, "limit": 2845 }, …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],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"startSchedule": "2025-04-28T15: 41: 53Z"}, … ],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    …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},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"customData": { "vendorId": "001" }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}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22" name=""/>
          <p:cNvSpPr/>
          <p:nvPr/>
        </p:nvSpPr>
        <p:spPr>
          <a:xfrm>
            <a:off x="5600880" y="3629160"/>
            <a:ext cx="771840" cy="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7800" rIns="127800" tIns="-82800" bIns="-828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276600" y="3314160"/>
            <a:ext cx="3543840" cy="202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Complex hierarchical nesting, difficult to learn structure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Frequent reference to the OCPP Standard is required when writing code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High probability of error, with significant debugging costs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24" name=""/>
          <p:cNvSpPr/>
          <p:nvPr/>
        </p:nvSpPr>
        <p:spPr>
          <a:xfrm>
            <a:off x="432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Communication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6984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Scalability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3672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Concurrent Tasks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505080" y="2781360"/>
            <a:ext cx="7267320" cy="1219320"/>
          </a:xfrm>
          <a:prstGeom prst="rect">
            <a:avLst/>
          </a:prstGeom>
          <a:solidFill>
            <a:srgbClr val="afd095"/>
          </a:solidFill>
          <a:ln w="0">
            <a:solidFill>
              <a:srgbClr val="afd09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/>
          </p:nvPr>
        </p:nvSpPr>
        <p:spPr>
          <a:xfrm>
            <a:off x="456840" y="2257560"/>
            <a:ext cx="9139320" cy="5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OCPP Message Generator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581400" y="2781360"/>
            <a:ext cx="8419680" cy="11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OCPP_Message = GenSetChargingProfileRequest.</a:t>
            </a:r>
            <a:r>
              <a:rPr b="1" lang="en-US" sz="1500" strike="noStrike" u="sng">
                <a:solidFill>
                  <a:srgbClr val="000000"/>
                </a:solidFill>
                <a:uFillTx/>
                <a:latin typeface="Arial"/>
              </a:rPr>
              <a:t>generate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(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   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evse_id=1,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   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charging_profile=   GenSetChargingProfileRequest.get_charging_profile(*args),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   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custom_data=GenSetChargingProfileRequest. get_custom_data(*args)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38280" y="4229280"/>
            <a:ext cx="6822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Use different generation functions to generate each message part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571680" y="5353200"/>
            <a:ext cx="1847880" cy="0"/>
          </a:xfrm>
          <a:prstGeom prst="line">
            <a:avLst/>
          </a:prstGeom>
          <a:ln w="763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714760" y="4905360"/>
            <a:ext cx="7321680" cy="1337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IDE provides type hints and Docstring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Reduces the learning cost of the OCPP Standard documentation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Structure encapsulation significantly reduces the probability of errors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Unified standard improve team collaboration efficiency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628920" y="6610320"/>
            <a:ext cx="34592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V2.0.1 —&gt; 128         v1.6 —&gt;78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57200" y="492120"/>
            <a:ext cx="827712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432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Communication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6984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Scalability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3672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Concurrent Tasks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/>
          </p:nvPr>
        </p:nvSpPr>
        <p:spPr>
          <a:xfrm>
            <a:off x="360000" y="3240000"/>
            <a:ext cx="9139320" cy="23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Signal Class -- Decoupling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Supports synchronous/asynchronous calls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No need for fixed callback functions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-324000"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Facilitates testing, debugging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  <a:p>
            <a:pPr lvl="1" marL="864000" indent="0">
              <a:spcBef>
                <a:spcPts val="283"/>
              </a:spcBef>
              <a:spcAft>
                <a:spcPts val="283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and expansion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39" name=""/>
          <p:cNvSpPr/>
          <p:nvPr/>
        </p:nvSpPr>
        <p:spPr>
          <a:xfrm>
            <a:off x="432000" y="172800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Communication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6984000" y="172800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Scalability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672000" y="172800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Concurrent Tasks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5746680"/>
            <a:ext cx="10080360" cy="10796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360000" y="2343240"/>
            <a:ext cx="936000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Problem: Multiple modules, complex calls, high coupling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57200" y="492120"/>
            <a:ext cx="827712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7056000" y="3312000"/>
            <a:ext cx="288000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432000" y="2229120"/>
            <a:ext cx="9468000" cy="324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Scalability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Database Support: the foundation for data storage and analysis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Support for Multiple Devices (EVSEs, Shellies): Flexible hardware integration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Modular Architecture Design: Easy to combine and expand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Multi-Platform GUI Control Support: Unified Control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57200" y="492120"/>
            <a:ext cx="827712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Implementation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32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Communication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984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Scalability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672360" y="1728360"/>
            <a:ext cx="2520000" cy="34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Concurrent Tasks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" y="1871280"/>
            <a:ext cx="10080360" cy="50400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 txBox="1"/>
          <p:nvPr/>
        </p:nvSpPr>
        <p:spPr>
          <a:xfrm>
            <a:off x="457200" y="492480"/>
            <a:ext cx="827712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–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Charge Point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60" y="1956240"/>
            <a:ext cx="10080360" cy="344052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457200" y="492480"/>
            <a:ext cx="827712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Noto Sans SC"/>
              </a:rPr>
              <a:t>System Architecture -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 Project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2025-05-02T03:53:22Z</dcterms:modified>
  <cp:revision>56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