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sldIdLst>
    <p:sldId id="257" r:id="rId2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5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04031" y="301593"/>
            <a:ext cx="9072166" cy="126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504031" y="1768686"/>
            <a:ext cx="9072166" cy="438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503972" lvl="0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1007943" lvl="1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511915" lvl="2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2015886" lvl="3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519858" lvl="4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3023829" lvl="5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527801" lvl="6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4031772" lvl="7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535744" lvl="8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46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76622" y="405961"/>
            <a:ext cx="9526191" cy="1190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sp>
        <p:nvSpPr>
          <p:cNvPr id="11" name="Google Shape;11;p1"/>
          <p:cNvSpPr/>
          <p:nvPr/>
        </p:nvSpPr>
        <p:spPr>
          <a:xfrm>
            <a:off x="276622" y="217068"/>
            <a:ext cx="9526191" cy="157543"/>
          </a:xfrm>
          <a:prstGeom prst="rect">
            <a:avLst/>
          </a:prstGeom>
          <a:solidFill>
            <a:srgbClr val="99C000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 r="5428"/>
          <a:stretch/>
        </p:blipFill>
        <p:spPr>
          <a:xfrm>
            <a:off x="7901781" y="565091"/>
            <a:ext cx="2063353" cy="871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1"/>
          <p:cNvCxnSpPr/>
          <p:nvPr/>
        </p:nvCxnSpPr>
        <p:spPr>
          <a:xfrm>
            <a:off x="276225" y="1597651"/>
            <a:ext cx="952579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/>
          <p:nvPr/>
        </p:nvSpPr>
        <p:spPr>
          <a:xfrm>
            <a:off x="276622" y="404373"/>
            <a:ext cx="9524206" cy="1428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cxnSp>
        <p:nvCxnSpPr>
          <p:cNvPr id="15" name="Google Shape;15;p1"/>
          <p:cNvCxnSpPr/>
          <p:nvPr/>
        </p:nvCxnSpPr>
        <p:spPr>
          <a:xfrm>
            <a:off x="278209" y="7008077"/>
            <a:ext cx="952579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1"/>
          <p:cNvSpPr/>
          <p:nvPr/>
        </p:nvSpPr>
        <p:spPr>
          <a:xfrm>
            <a:off x="276622" y="405960"/>
            <a:ext cx="9526191" cy="2301237"/>
          </a:xfrm>
          <a:prstGeom prst="rect">
            <a:avLst/>
          </a:prstGeom>
          <a:solidFill>
            <a:srgbClr val="075578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sp>
        <p:nvSpPr>
          <p:cNvPr id="18" name="Google Shape;18;p1"/>
          <p:cNvSpPr/>
          <p:nvPr/>
        </p:nvSpPr>
        <p:spPr>
          <a:xfrm>
            <a:off x="276622" y="217068"/>
            <a:ext cx="9526191" cy="157543"/>
          </a:xfrm>
          <a:prstGeom prst="rect">
            <a:avLst/>
          </a:prstGeom>
          <a:solidFill>
            <a:srgbClr val="075578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3">
            <a:alphaModFix/>
          </a:blip>
          <a:srcRect r="5428"/>
          <a:stretch/>
        </p:blipFill>
        <p:spPr>
          <a:xfrm>
            <a:off x="7906941" y="724618"/>
            <a:ext cx="2063353" cy="871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1"/>
          <p:cNvCxnSpPr/>
          <p:nvPr/>
        </p:nvCxnSpPr>
        <p:spPr>
          <a:xfrm>
            <a:off x="278209" y="7008077"/>
            <a:ext cx="952579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1"/>
          <p:cNvSpPr/>
          <p:nvPr/>
        </p:nvSpPr>
        <p:spPr>
          <a:xfrm>
            <a:off x="276622" y="397230"/>
            <a:ext cx="9524206" cy="1428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sp>
        <p:nvSpPr>
          <p:cNvPr id="22" name="Google Shape;22;p1"/>
          <p:cNvSpPr/>
          <p:nvPr/>
        </p:nvSpPr>
        <p:spPr>
          <a:xfrm>
            <a:off x="276622" y="2708784"/>
            <a:ext cx="9524206" cy="714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sp>
        <p:nvSpPr>
          <p:cNvPr id="25" name="Google Shape;25;p1"/>
          <p:cNvSpPr txBox="1">
            <a:spLocks noGrp="1"/>
          </p:cNvSpPr>
          <p:nvPr>
            <p:ph type="title"/>
          </p:nvPr>
        </p:nvSpPr>
        <p:spPr>
          <a:xfrm>
            <a:off x="504031" y="301593"/>
            <a:ext cx="9072166" cy="126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504031" y="1768686"/>
            <a:ext cx="9072166" cy="438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ED8547-FC04-B782-833F-A7835C59BAF6}"/>
              </a:ext>
            </a:extLst>
          </p:cNvPr>
          <p:cNvSpPr/>
          <p:nvPr userDrawn="1"/>
        </p:nvSpPr>
        <p:spPr>
          <a:xfrm>
            <a:off x="5943600" y="7077600"/>
            <a:ext cx="694080" cy="25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</a:tabLst>
            </a:pPr>
            <a:fld id="{00BBAA12-D779-4D1E-A8BF-4A2BB1C21117}" type="slidenum"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FDBF9C-962D-D51C-736A-E292354FCA5D}"/>
              </a:ext>
            </a:extLst>
          </p:cNvPr>
          <p:cNvPicPr/>
          <p:nvPr userDrawn="1"/>
        </p:nvPicPr>
        <p:blipFill>
          <a:blip r:embed="rId4"/>
          <a:stretch/>
        </p:blipFill>
        <p:spPr>
          <a:xfrm>
            <a:off x="7365960" y="7116840"/>
            <a:ext cx="2358000" cy="378360"/>
          </a:xfrm>
          <a:prstGeom prst="rect">
            <a:avLst/>
          </a:prstGeom>
          <a:ln w="0"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275DF79-D9B7-DAEE-FC4A-1A1AA8551845}"/>
              </a:ext>
            </a:extLst>
          </p:cNvPr>
          <p:cNvSpPr/>
          <p:nvPr userDrawn="1"/>
        </p:nvSpPr>
        <p:spPr>
          <a:xfrm>
            <a:off x="260280" y="7078680"/>
            <a:ext cx="1083240" cy="26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74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05.12.2025 | 	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691FC2-C92B-C0CA-0083-4B5C88479457}"/>
              </a:ext>
            </a:extLst>
          </p:cNvPr>
          <p:cNvSpPr/>
          <p:nvPr userDrawn="1"/>
        </p:nvSpPr>
        <p:spPr>
          <a:xfrm>
            <a:off x="1158840" y="7078680"/>
            <a:ext cx="3624840" cy="43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Charging Station Upgrade to OCPP Communication for Smart Charging 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E8B8AA-8F4A-A21A-57D3-A5E86C27A154}"/>
              </a:ext>
            </a:extLst>
          </p:cNvPr>
          <p:cNvSpPr/>
          <p:nvPr userDrawn="1"/>
        </p:nvSpPr>
        <p:spPr>
          <a:xfrm>
            <a:off x="3620880" y="7077600"/>
            <a:ext cx="1972440" cy="41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| Junfan Jin, Can Zeng, </a:t>
            </a:r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  Yunan Jiang, Huang Chen</a:t>
            </a:r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16981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E389B-DC0A-446C-3669-0E91A519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D67B8D-46E6-C272-79EF-03E29B4FF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39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ADP_OCPP</dc:title>
  <dc:subject/>
  <dc:creator/>
  <dc:description/>
  <cp:lastModifiedBy>Zch@sing Future</cp:lastModifiedBy>
  <cp:revision>14</cp:revision>
  <dcterms:created xsi:type="dcterms:W3CDTF">2025-04-30T01:25:21Z</dcterms:created>
  <dcterms:modified xsi:type="dcterms:W3CDTF">2025-05-04T12:03:09Z</dcterms:modified>
  <dc:language>zh-CN</dc:language>
</cp:coreProperties>
</file>