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1240" cy="9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40040" cy="456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4480"/>
            <a:ext cx="9540000" cy="15336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6703560" y="7078680"/>
            <a:ext cx="69444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DE7B2DA1-12C3-4086-BFEA-ABBBC8034379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8360" cy="37872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20120" cy="91692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36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52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4619520" y="7078680"/>
            <a:ext cx="1972800" cy="4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1240" cy="9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40040" cy="456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7000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8360" cy="518724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2025-04-30T01:39:22Z</dcterms:modified>
  <cp:revision>10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