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66920" y="382320"/>
            <a:ext cx="907020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3EAF55-FD60-4DAA-B1F6-459256B1BB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66920" y="382320"/>
            <a:ext cx="9070200" cy="1261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6640" y="6885360"/>
            <a:ext cx="319392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280" y="6885360"/>
            <a:ext cx="23475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E44E82-A782-4166-B74E-7DE9AC2936B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&lt;编号&gt;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280" y="6885360"/>
            <a:ext cx="2347560" cy="51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6EDF223-385A-4987-9D64-73D37A33D33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8FD85D1-5635-4BD3-9B12-0D4DEC78A70C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1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A70F375-6B4C-4D9E-A8A6-2F4A1612FC07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2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906DE0C-5584-4DC1-9996-9F72AD7CCA15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3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C6C5F35-0CA1-4842-8338-F27080A3E378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4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F850F46-E491-4FC4-9256-F66401EC680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5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F753D4E4-FCD9-4102-BE21-C32835C03EF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6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30DE25E-BF5B-400F-8E4F-CA4347D37AB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FF1F6FF-E393-49F1-AF68-469504731755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8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9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D051E1E-5C79-4166-849E-713943B51091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0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3B8F599-B5E2-43C3-85BF-2A99C98E74E5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1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47605C4-2FFF-4A97-8458-EF4AC0BFF4C7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8094BE9-9650-4B9B-9F27-DCC0707E64C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2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2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4E0B567-B6AB-4EE2-9F80-B363D221A536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3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3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20F2667-526D-4590-AAF8-703533BA759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4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60B2975-A2A4-4B93-98BD-902D5BCDDFC4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5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AF1CD65-6B5D-45AD-B3C1-4ACA0F00F635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6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81BD4E2-2157-4F66-BE50-D846223AFF3F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7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7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4C64BDD-19AC-4595-8A9A-F50C5993361A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8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29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E1402CC-160E-420D-AEA8-2B6922BCE4C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29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0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94E90D5-F5CB-4130-A799-7108FDEA5F21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1E00E7C-CF27-4031-9D3B-222EA1F138DC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2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2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5C36228-56A3-4C29-8EE9-5FD5F730DD26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3CA66E9-253E-438A-B75A-ECF9EE816C0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3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3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B9709DD-50F1-4B02-936D-C29964E08C0C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4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4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4DF6086-C604-4B66-894F-7696DF447613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5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5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5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1A013A6-4D1D-4798-84ED-4D3DC19A956F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6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6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D936538-D459-4216-9F68-91F26B57CBF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7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7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7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7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37E5AF2-FB4C-4E47-A345-A6D2669DB74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8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38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7AE6486-A3D1-4F08-80C5-5B7B14276B5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9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39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0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A76F0F61-B15F-4F53-BC13-D73A6ABB1B4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0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46EA00CF-9384-42CF-BCA3-E9507369E1A6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1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2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2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2F1E68B-E94F-4B3D-A176-C4E0C7919F43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3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3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3E0F742-A74C-4AC6-B3A5-A78B4C74FE8D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233C876-D4A9-48CA-8566-C0085F2FB9A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4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4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01C6844-4728-4D2B-9F13-601FD587406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5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5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4D1694C-7AF5-43E3-BDB9-E86BBE405A8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6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6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A96D695-6A42-4993-959F-AA56867DD1D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7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7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7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D0034DC-E3D4-4A5F-A8B2-6D47CC9F8BC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8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8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521B427-685B-4A58-8A05-0673FB39829A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9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49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9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49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3044B170-C0F8-43C6-B1C1-FB9EC4AC8B4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0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0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1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7433F9BD-DED8-481A-B22E-5AA6A521F04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1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1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2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06E47FC-0FA3-415F-A4ED-6E467C68BFD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3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3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01DED413-862A-44E2-AEAF-18F7FE697793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4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4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4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4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D690A20-6E52-4311-92F8-B6DB9303FC8A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4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44124B6-9177-439A-8493-5B5A4E6675F2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4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5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5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8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988DFD38-1276-428C-BEBC-945043DAC59A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0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1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62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63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64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65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9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26D1FC2B-C77B-43C3-8388-8EE60A85565F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1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2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74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76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0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86196C5-3903-4F7D-9B61-34864D4B5A96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1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2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3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84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85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87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8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1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EF2F149F-7956-4143-957D-BE77DBF7612C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3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4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95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596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7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598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2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2F10649-71F6-4461-84F0-699CDBD4513F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4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5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07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8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09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6BE2ADD6-5212-4F19-AB92-161929D489B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1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2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635C45C-07E3-46AF-9014-60B8A74ADF2D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2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2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3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8E7BD60A-724E-44E5-89C4-A17F8B049389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3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4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4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305DDEC-4276-44A1-98D5-5C2106C87C90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5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5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5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C7B50D96-9CE1-4008-BE86-2F66C0BE3D24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70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7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421DFED-AD7E-4841-9968-60CB20BA89DE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9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60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61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662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3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664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B7B69A2F-5688-46A9-B2B3-AB3A50BCC2CF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81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3B7E4CC-79F2-4BA0-9F5D-025F41D8A469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"/>
          <p:cNvSpPr/>
          <p:nvPr/>
        </p:nvSpPr>
        <p:spPr>
          <a:xfrm flipV="1">
            <a:off x="246960" y="211680"/>
            <a:ext cx="9543960" cy="15696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627160" y="7079760"/>
            <a:ext cx="51120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580DF0A1-0E52-4EC0-AED6-B7A306BCE133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24732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24732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24732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376760" y="7117560"/>
            <a:ext cx="2362680" cy="38304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4691880" y="7079760"/>
            <a:ext cx="697320" cy="26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[author]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855920" y="541080"/>
            <a:ext cx="2223720" cy="92016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270720" y="7079760"/>
            <a:ext cx="1086480" cy="2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502200" y="653400"/>
            <a:ext cx="72601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Title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68560" y="7092720"/>
            <a:ext cx="3628440" cy="43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2025-04-29T17:15:37Z</dcterms:created>
  <dc:creator/>
  <dc:description/>
  <dc:language>zh-CN</dc:language>
  <cp:lastModifiedBy/>
  <dcterms:modified xsi:type="dcterms:W3CDTF">2025-04-29T18:05:05Z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