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V="1">
            <a:off x="236520" y="203400"/>
            <a:ext cx="9539640" cy="153000"/>
          </a:xfrm>
          <a:prstGeom prst="rect">
            <a:avLst/>
          </a:prstGeom>
          <a:solidFill>
            <a:srgbClr val="075578"/>
          </a:solidFill>
          <a:ln w="9360">
            <a:solidFill>
              <a:srgbClr val="07557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93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5943600" y="7077600"/>
            <a:ext cx="6940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fld id="{67131558-D2B7-4DF1-A045-E7E553D91807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36520" y="407880"/>
            <a:ext cx="9539280" cy="180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236520" y="159552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" name="" descr=""/>
          <p:cNvPicPr/>
          <p:nvPr/>
        </p:nvPicPr>
        <p:blipFill>
          <a:blip r:embed="rId2"/>
          <a:stretch/>
        </p:blipFill>
        <p:spPr>
          <a:xfrm>
            <a:off x="7365960" y="7116840"/>
            <a:ext cx="2358000" cy="378360"/>
          </a:xfrm>
          <a:prstGeom prst="rect">
            <a:avLst/>
          </a:prstGeom>
          <a:ln w="0">
            <a:noFill/>
          </a:ln>
        </p:spPr>
      </p:pic>
      <p:pic>
        <p:nvPicPr>
          <p:cNvPr id="5" name="" descr=""/>
          <p:cNvPicPr/>
          <p:nvPr/>
        </p:nvPicPr>
        <p:blipFill>
          <a:blip r:embed="rId3"/>
          <a:stretch/>
        </p:blipFill>
        <p:spPr>
          <a:xfrm>
            <a:off x="7845480" y="541440"/>
            <a:ext cx="2219760" cy="916560"/>
          </a:xfrm>
          <a:prstGeom prst="rect">
            <a:avLst/>
          </a:prstGeom>
          <a:ln w="0">
            <a:noFill/>
          </a:ln>
        </p:spPr>
      </p:pic>
      <p:sp>
        <p:nvSpPr>
          <p:cNvPr id="6" name=""/>
          <p:cNvSpPr/>
          <p:nvPr/>
        </p:nvSpPr>
        <p:spPr>
          <a:xfrm>
            <a:off x="260280" y="7078680"/>
            <a:ext cx="10832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1158840" y="7078680"/>
            <a:ext cx="3624840" cy="4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3620880" y="7077600"/>
            <a:ext cx="197244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Yunan Jiang, Huang Chen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39760" y="703260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34440" y="1731600"/>
            <a:ext cx="9378000" cy="518688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2025-04-30T01:25:21Z</dcterms:created>
  <dc:creator/>
  <dc:description/>
  <dc:language>zh-CN</dc:language>
  <cp:lastModifiedBy/>
  <dcterms:modified xsi:type="dcterms:W3CDTF">2025-04-30T10:46:31Z</dcterms:modified>
  <cp:revision>11</cp:revision>
  <dc:subject/>
  <dc:title>ADP_OCPP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