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A7A3B894-EFCA-4601-A62E-C8089908AA58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258300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160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000" cy="51868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2025-04-30T10:43:33Z</dcterms:modified>
  <cp:revision>12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