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4B1637FC-5944-45EA-A716-EE694012F788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2025-04-30T10:44:02Z</dcterms:modified>
  <cp:revision>11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