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663BEBD3-F5E4-4C50-A6B4-E238E6B0BE74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8000" cy="518688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2025-04-30T10:44:51Z</dcterms:modified>
  <cp:revision>11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